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media/image7.tmp" ContentType="image/x-emf"/>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media/image8.tmp" ContentType="image/x-emf"/>
  <Override PartName="/ppt/notesSlides/notesSlide3.xml" ContentType="application/vnd.openxmlformats-officedocument.presentationml.notesSlide+xml"/>
  <Override PartName="/ppt/media/image9.tmp" ContentType="image/x-emf"/>
  <Override PartName="/ppt/media/image11.tmp" ContentType="image/x-emf"/>
  <Override PartName="/ppt/media/image12.tmp" ContentType="image/x-emf"/>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5"/>
  </p:notesMasterIdLst>
  <p:handoutMasterIdLst>
    <p:handoutMasterId r:id="rId26"/>
  </p:handoutMasterIdLst>
  <p:sldIdLst>
    <p:sldId id="258" r:id="rId3"/>
    <p:sldId id="361" r:id="rId4"/>
    <p:sldId id="356" r:id="rId5"/>
    <p:sldId id="362" r:id="rId6"/>
    <p:sldId id="375" r:id="rId7"/>
    <p:sldId id="364" r:id="rId8"/>
    <p:sldId id="365" r:id="rId9"/>
    <p:sldId id="366" r:id="rId10"/>
    <p:sldId id="367" r:id="rId11"/>
    <p:sldId id="368" r:id="rId12"/>
    <p:sldId id="369" r:id="rId13"/>
    <p:sldId id="329" r:id="rId14"/>
    <p:sldId id="328" r:id="rId15"/>
    <p:sldId id="358" r:id="rId16"/>
    <p:sldId id="359" r:id="rId17"/>
    <p:sldId id="360" r:id="rId18"/>
    <p:sldId id="370" r:id="rId19"/>
    <p:sldId id="371" r:id="rId20"/>
    <p:sldId id="372" r:id="rId21"/>
    <p:sldId id="373" r:id="rId22"/>
    <p:sldId id="374" r:id="rId23"/>
    <p:sldId id="274" r:id="rId24"/>
  </p:sldIdLst>
  <p:sldSz cx="12188825" cy="6858000"/>
  <p:notesSz cx="7010400" cy="9296400"/>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844">
          <p15:clr>
            <a:srgbClr val="A4A3A4"/>
          </p15:clr>
        </p15:guide>
        <p15:guide id="4" pos="3847">
          <p15:clr>
            <a:srgbClr val="A4A3A4"/>
          </p15:clr>
        </p15:guide>
        <p15:guide id="5" pos="7102">
          <p15:clr>
            <a:srgbClr val="A4A3A4"/>
          </p15:clr>
        </p15:guide>
        <p15:guide id="6" pos="58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82B"/>
    <a:srgbClr val="D9D9D9"/>
    <a:srgbClr val="AB8422"/>
    <a:srgbClr val="AAA8A3"/>
    <a:srgbClr val="C00000"/>
    <a:srgbClr val="E8E5DE"/>
    <a:srgbClr val="E6E6E6"/>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3" autoAdjust="0"/>
    <p:restoredTop sz="95352" autoAdjust="0"/>
  </p:normalViewPr>
  <p:slideViewPr>
    <p:cSldViewPr snapToGrid="0" snapToObjects="1">
      <p:cViewPr varScale="1">
        <p:scale>
          <a:sx n="86" d="100"/>
          <a:sy n="86" d="100"/>
        </p:scale>
        <p:origin x="562" y="58"/>
      </p:cViewPr>
      <p:guideLst>
        <p:guide orient="horz" pos="1620"/>
        <p:guide pos="2880"/>
        <p:guide orient="horz" pos="844"/>
        <p:guide pos="3847"/>
        <p:guide pos="7102"/>
        <p:guide pos="5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86"/>
    </p:cViewPr>
  </p:sorterViewPr>
  <p:notesViewPr>
    <p:cSldViewPr snapToGrid="0" snapToObjects="1">
      <p:cViewPr varScale="1">
        <p:scale>
          <a:sx n="70" d="100"/>
          <a:sy n="70" d="100"/>
        </p:scale>
        <p:origin x="-220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orp.firstrepublic.com\userstate\siwang\Desktop\Template\Template%20of%20ANGEY%20DATA.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angles\AppData\Local\Microsoft\Windows\INetCache\Content.Outlook\SME9AR6J\20200106.FirstRepublic.EAngles.PrivateCapitalAUM%20vs.%20Number%20of%20Companies.RG.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Neue Haas Unica Pro" panose="020B0504030206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Munis (1)</c:v>
                </c:pt>
                <c:pt idx="1">
                  <c:v>Core Fixed Income (2)</c:v>
                </c:pt>
                <c:pt idx="2">
                  <c:v>High-Yield Bonds (3)</c:v>
                </c:pt>
                <c:pt idx="3">
                  <c:v>S&amp;P 500</c:v>
                </c:pt>
                <c:pt idx="4">
                  <c:v>Small/Mid Cap Equities (4)</c:v>
                </c:pt>
                <c:pt idx="5">
                  <c:v>Dev. Overseas Equities (5)</c:v>
                </c:pt>
                <c:pt idx="6">
                  <c:v>Emerging Markets (6)</c:v>
                </c:pt>
                <c:pt idx="7">
                  <c:v>Gold (7)</c:v>
                </c:pt>
                <c:pt idx="8">
                  <c:v>USD (8)</c:v>
                </c:pt>
              </c:strCache>
            </c:strRef>
          </c:cat>
          <c:val>
            <c:numRef>
              <c:f>Sheet1!$B$2:$B$10</c:f>
              <c:numCache>
                <c:formatCode>0.00%</c:formatCode>
                <c:ptCount val="9"/>
                <c:pt idx="0">
                  <c:v>5.0799999999999998E-2</c:v>
                </c:pt>
                <c:pt idx="1">
                  <c:v>6.8000000000000005E-2</c:v>
                </c:pt>
                <c:pt idx="2">
                  <c:v>0.14319999999999999</c:v>
                </c:pt>
                <c:pt idx="3">
                  <c:v>0.31489999999999996</c:v>
                </c:pt>
                <c:pt idx="4">
                  <c:v>0.25519999999999998</c:v>
                </c:pt>
                <c:pt idx="5">
                  <c:v>0.22010000000000002</c:v>
                </c:pt>
                <c:pt idx="6">
                  <c:v>0.18420000000000003</c:v>
                </c:pt>
                <c:pt idx="7">
                  <c:v>0.19969999999999999</c:v>
                </c:pt>
                <c:pt idx="8">
                  <c:v>7.4999999999999997E-3</c:v>
                </c:pt>
              </c:numCache>
            </c:numRef>
          </c:val>
          <c:extLst>
            <c:ext xmlns:c16="http://schemas.microsoft.com/office/drawing/2014/chart" uri="{C3380CC4-5D6E-409C-BE32-E72D297353CC}">
              <c16:uniqueId val="{00000000-B872-485A-BFE1-503D5726EA28}"/>
            </c:ext>
          </c:extLst>
        </c:ser>
        <c:ser>
          <c:idx val="1"/>
          <c:order val="1"/>
          <c:tx>
            <c:strRef>
              <c:f>Sheet1!$C$1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Neue Haas Unica Pro" panose="020B0504030206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Munis (1)</c:v>
                </c:pt>
                <c:pt idx="1">
                  <c:v>Core Fixed Income (2)</c:v>
                </c:pt>
                <c:pt idx="2">
                  <c:v>High-Yield Bonds (3)</c:v>
                </c:pt>
                <c:pt idx="3">
                  <c:v>S&amp;P 500</c:v>
                </c:pt>
                <c:pt idx="4">
                  <c:v>Small/Mid Cap Equities (4)</c:v>
                </c:pt>
                <c:pt idx="5">
                  <c:v>Dev. Overseas Equities (5)</c:v>
                </c:pt>
                <c:pt idx="6">
                  <c:v>Emerging Markets (6)</c:v>
                </c:pt>
                <c:pt idx="7">
                  <c:v>Gold (7)</c:v>
                </c:pt>
                <c:pt idx="8">
                  <c:v>USD (8)</c:v>
                </c:pt>
              </c:strCache>
            </c:strRef>
          </c:cat>
          <c:val>
            <c:numRef>
              <c:f>Sheet1!$C$2:$C$10</c:f>
              <c:numCache>
                <c:formatCode>0.00%</c:formatCode>
                <c:ptCount val="9"/>
                <c:pt idx="0">
                  <c:v>1.5900000000000001E-2</c:v>
                </c:pt>
                <c:pt idx="1">
                  <c:v>8.8000000000000005E-3</c:v>
                </c:pt>
                <c:pt idx="2">
                  <c:v>-2.0799999999999999E-2</c:v>
                </c:pt>
                <c:pt idx="3">
                  <c:v>-4.3799999999999999E-2</c:v>
                </c:pt>
                <c:pt idx="4">
                  <c:v>-0.1101</c:v>
                </c:pt>
                <c:pt idx="5">
                  <c:v>-0.13789999999999999</c:v>
                </c:pt>
                <c:pt idx="6">
                  <c:v>-0.14580000000000001</c:v>
                </c:pt>
                <c:pt idx="7">
                  <c:v>-1.15E-2</c:v>
                </c:pt>
                <c:pt idx="8">
                  <c:v>4.5999999999999999E-2</c:v>
                </c:pt>
              </c:numCache>
            </c:numRef>
          </c:val>
          <c:extLst>
            <c:ext xmlns:c16="http://schemas.microsoft.com/office/drawing/2014/chart" uri="{C3380CC4-5D6E-409C-BE32-E72D297353CC}">
              <c16:uniqueId val="{00000001-B872-485A-BFE1-503D5726EA28}"/>
            </c:ext>
          </c:extLst>
        </c:ser>
        <c:dLbls>
          <c:showLegendKey val="0"/>
          <c:showVal val="1"/>
          <c:showCatName val="0"/>
          <c:showSerName val="0"/>
          <c:showPercent val="0"/>
          <c:showBubbleSize val="0"/>
        </c:dLbls>
        <c:gapWidth val="75"/>
        <c:axId val="791530720"/>
        <c:axId val="791526456"/>
      </c:barChart>
      <c:catAx>
        <c:axId val="791530720"/>
        <c:scaling>
          <c:orientation val="minMax"/>
        </c:scaling>
        <c:delete val="0"/>
        <c:axPos val="b"/>
        <c:numFmt formatCode="General" sourceLinked="1"/>
        <c:majorTickMark val="none"/>
        <c:minorTickMark val="none"/>
        <c:tickLblPos val="low"/>
        <c:spPr>
          <a:noFill/>
          <a:ln>
            <a:solidFill>
              <a:schemeClr val="tx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Neue Haas Unica Pro" panose="020B0504030206020203" pitchFamily="34" charset="0"/>
                <a:ea typeface="+mn-ea"/>
                <a:cs typeface="+mn-cs"/>
              </a:defRPr>
            </a:pPr>
            <a:endParaRPr lang="en-US"/>
          </a:p>
        </c:txPr>
        <c:crossAx val="791526456"/>
        <c:crosses val="autoZero"/>
        <c:auto val="1"/>
        <c:lblAlgn val="ctr"/>
        <c:lblOffset val="100"/>
        <c:noMultiLvlLbl val="0"/>
      </c:catAx>
      <c:valAx>
        <c:axId val="791526456"/>
        <c:scaling>
          <c:orientation val="minMax"/>
        </c:scaling>
        <c:delete val="0"/>
        <c:axPos val="l"/>
        <c:numFmt formatCode="0%" sourceLinked="0"/>
        <c:majorTickMark val="none"/>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000" b="0" i="0" u="none" strike="noStrike" kern="1200" baseline="0">
                <a:solidFill>
                  <a:schemeClr val="tx1">
                    <a:lumMod val="75000"/>
                  </a:schemeClr>
                </a:solidFill>
                <a:latin typeface="Neue Haas Unica Pro" panose="020B0504030206020203" pitchFamily="34" charset="0"/>
                <a:ea typeface="+mn-ea"/>
                <a:cs typeface="+mn-cs"/>
              </a:defRPr>
            </a:pPr>
            <a:endParaRPr lang="en-US"/>
          </a:p>
        </c:txPr>
        <c:crossAx val="791530720"/>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000" b="0" i="0" u="none" strike="noStrike" kern="1200" baseline="0">
                <a:solidFill>
                  <a:schemeClr val="bg2"/>
                </a:solidFill>
                <a:latin typeface="Neue Haas Unica Pro" panose="020B0504030206020203" pitchFamily="34" charset="0"/>
                <a:ea typeface="+mn-ea"/>
                <a:cs typeface="+mn-cs"/>
              </a:defRPr>
            </a:pPr>
            <a:endParaRPr lang="en-US"/>
          </a:p>
        </c:txPr>
      </c:legendEntry>
      <c:layout>
        <c:manualLayout>
          <c:xMode val="edge"/>
          <c:yMode val="edge"/>
          <c:x val="0.1637846928485337"/>
          <c:y val="9.4219592304198727E-2"/>
          <c:w val="0.11486614389972648"/>
          <c:h val="8.26594151199231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Neue Haas Unica Pro" panose="020B0504030206020203"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sz="1000">
          <a:solidFill>
            <a:schemeClr val="tx1">
              <a:lumMod val="75000"/>
            </a:schemeClr>
          </a:solidFill>
          <a:latin typeface="Neue Haas Unica Pro" panose="020B0504030206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schemeClr>
                    </a:solidFill>
                    <a:latin typeface="Neue Haas Unica Pro" panose="020B0504030206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Supper Saturday (Ddec. 21)</c:v>
                </c:pt>
                <c:pt idx="1">
                  <c:v>2nd Saturday (Dec. 14)</c:v>
                </c:pt>
                <c:pt idx="2">
                  <c:v>Cyber Monday (Dec. 2)</c:v>
                </c:pt>
                <c:pt idx="3">
                  <c:v>Black Friday (Nov. 29)</c:v>
                </c:pt>
                <c:pt idx="4">
                  <c:v>Average Holiday Day</c:v>
                </c:pt>
              </c:strCache>
            </c:strRef>
          </c:cat>
          <c:val>
            <c:numRef>
              <c:f>Sheet1!$B$2:$B$6</c:f>
              <c:numCache>
                <c:formatCode>"$"#,##0.0</c:formatCode>
                <c:ptCount val="5"/>
                <c:pt idx="0">
                  <c:v>34.4</c:v>
                </c:pt>
                <c:pt idx="1">
                  <c:v>28.1</c:v>
                </c:pt>
                <c:pt idx="2">
                  <c:v>19.100000000000001</c:v>
                </c:pt>
                <c:pt idx="3">
                  <c:v>31.2</c:v>
                </c:pt>
                <c:pt idx="4">
                  <c:v>11.7</c:v>
                </c:pt>
              </c:numCache>
            </c:numRef>
          </c:val>
          <c:extLst>
            <c:ext xmlns:c16="http://schemas.microsoft.com/office/drawing/2014/chart" uri="{C3380CC4-5D6E-409C-BE32-E72D297353CC}">
              <c16:uniqueId val="{00000000-7B6A-4108-92A3-4B6D76E007A5}"/>
            </c:ext>
          </c:extLst>
        </c:ser>
        <c:dLbls>
          <c:dLblPos val="outEnd"/>
          <c:showLegendKey val="0"/>
          <c:showVal val="1"/>
          <c:showCatName val="0"/>
          <c:showSerName val="0"/>
          <c:showPercent val="0"/>
          <c:showBubbleSize val="0"/>
        </c:dLbls>
        <c:gapWidth val="142"/>
        <c:axId val="1060557832"/>
        <c:axId val="1060558816"/>
      </c:barChart>
      <c:catAx>
        <c:axId val="1060557832"/>
        <c:scaling>
          <c:orientation val="minMax"/>
        </c:scaling>
        <c:delete val="1"/>
        <c:axPos val="l"/>
        <c:numFmt formatCode="General" sourceLinked="1"/>
        <c:majorTickMark val="none"/>
        <c:minorTickMark val="none"/>
        <c:tickLblPos val="nextTo"/>
        <c:crossAx val="1060558816"/>
        <c:crosses val="autoZero"/>
        <c:auto val="1"/>
        <c:lblAlgn val="ctr"/>
        <c:lblOffset val="100"/>
        <c:noMultiLvlLbl val="0"/>
      </c:catAx>
      <c:valAx>
        <c:axId val="1060558816"/>
        <c:scaling>
          <c:orientation val="minMax"/>
        </c:scaling>
        <c:delete val="1"/>
        <c:axPos val="b"/>
        <c:numFmt formatCode="&quot;$&quot;#,##0.0" sourceLinked="1"/>
        <c:majorTickMark val="none"/>
        <c:minorTickMark val="none"/>
        <c:tickLblPos val="nextTo"/>
        <c:crossAx val="10605578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lumMod val="50000"/>
            </a:schemeClr>
          </a:solidFill>
          <a:latin typeface="Neue Haas Unica Pro" panose="020B050403020602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9823307114954E-2"/>
          <c:y val="6.8389910355344599E-2"/>
          <c:w val="0.86406022459569654"/>
          <c:h val="0.59691594972535833"/>
        </c:manualLayout>
      </c:layout>
      <c:barChart>
        <c:barDir val="col"/>
        <c:grouping val="clustered"/>
        <c:varyColors val="0"/>
        <c:ser>
          <c:idx val="0"/>
          <c:order val="0"/>
          <c:tx>
            <c:strRef>
              <c:f>Sheet1!$B$1</c:f>
              <c:strCache>
                <c:ptCount val="1"/>
                <c:pt idx="0">
                  <c:v>Duration (in months)</c:v>
                </c:pt>
              </c:strCache>
            </c:strRef>
          </c:tx>
          <c:spPr>
            <a:solidFill>
              <a:schemeClr val="accent4">
                <a:lumMod val="60000"/>
                <a:lumOff val="40000"/>
              </a:schemeClr>
            </a:solidFill>
            <a:ln w="12700" cap="flat" cmpd="sng" algn="ctr">
              <a:solidFill>
                <a:schemeClr val="accent3">
                  <a:shade val="50000"/>
                </a:schemeClr>
              </a:solidFill>
              <a:prstDash val="solid"/>
              <a:miter lim="800000"/>
            </a:ln>
            <a:effectLst/>
          </c:spPr>
          <c:invertIfNegative val="0"/>
          <c:dPt>
            <c:idx val="9"/>
            <c:invertIfNegative val="0"/>
            <c:bubble3D val="0"/>
            <c:spPr>
              <a:solidFill>
                <a:schemeClr val="tx2"/>
              </a:solidFill>
              <a:ln>
                <a:noFill/>
              </a:ln>
              <a:effectLst/>
            </c:spPr>
            <c:extLst>
              <c:ext xmlns:c16="http://schemas.microsoft.com/office/drawing/2014/chart" uri="{C3380CC4-5D6E-409C-BE32-E72D297353CC}">
                <c16:uniqueId val="{00000001-2E26-4DBC-9D05-D6EBA9938BB6}"/>
              </c:ext>
            </c:extLst>
          </c:dPt>
          <c:dLbls>
            <c:dLbl>
              <c:idx val="0"/>
              <c:delete val="1"/>
              <c:extLst>
                <c:ext xmlns:c15="http://schemas.microsoft.com/office/drawing/2012/chart" uri="{CE6537A1-D6FC-4f65-9D91-7224C49458BB}"/>
                <c:ext xmlns:c16="http://schemas.microsoft.com/office/drawing/2014/chart" uri="{C3380CC4-5D6E-409C-BE32-E72D297353CC}">
                  <c16:uniqueId val="{00000002-2E26-4DBC-9D05-D6EBA9938BB6}"/>
                </c:ext>
              </c:extLst>
            </c:dLbl>
            <c:dLbl>
              <c:idx val="1"/>
              <c:delete val="1"/>
              <c:extLst>
                <c:ext xmlns:c15="http://schemas.microsoft.com/office/drawing/2012/chart" uri="{CE6537A1-D6FC-4f65-9D91-7224C49458BB}"/>
                <c:ext xmlns:c16="http://schemas.microsoft.com/office/drawing/2014/chart" uri="{C3380CC4-5D6E-409C-BE32-E72D297353CC}">
                  <c16:uniqueId val="{00000003-2E26-4DBC-9D05-D6EBA9938BB6}"/>
                </c:ext>
              </c:extLst>
            </c:dLbl>
            <c:dLbl>
              <c:idx val="2"/>
              <c:delete val="1"/>
              <c:extLst>
                <c:ext xmlns:c15="http://schemas.microsoft.com/office/drawing/2012/chart" uri="{CE6537A1-D6FC-4f65-9D91-7224C49458BB}"/>
                <c:ext xmlns:c16="http://schemas.microsoft.com/office/drawing/2014/chart" uri="{C3380CC4-5D6E-409C-BE32-E72D297353CC}">
                  <c16:uniqueId val="{00000004-2E26-4DBC-9D05-D6EBA9938BB6}"/>
                </c:ext>
              </c:extLst>
            </c:dLbl>
            <c:dLbl>
              <c:idx val="3"/>
              <c:delete val="1"/>
              <c:extLst>
                <c:ext xmlns:c15="http://schemas.microsoft.com/office/drawing/2012/chart" uri="{CE6537A1-D6FC-4f65-9D91-7224C49458BB}"/>
                <c:ext xmlns:c16="http://schemas.microsoft.com/office/drawing/2014/chart" uri="{C3380CC4-5D6E-409C-BE32-E72D297353CC}">
                  <c16:uniqueId val="{00000005-2E26-4DBC-9D05-D6EBA9938BB6}"/>
                </c:ext>
              </c:extLst>
            </c:dLbl>
            <c:dLbl>
              <c:idx val="4"/>
              <c:delete val="1"/>
              <c:extLst>
                <c:ext xmlns:c15="http://schemas.microsoft.com/office/drawing/2012/chart" uri="{CE6537A1-D6FC-4f65-9D91-7224C49458BB}"/>
                <c:ext xmlns:c16="http://schemas.microsoft.com/office/drawing/2014/chart" uri="{C3380CC4-5D6E-409C-BE32-E72D297353CC}">
                  <c16:uniqueId val="{00000006-2E26-4DBC-9D05-D6EBA9938BB6}"/>
                </c:ext>
              </c:extLst>
            </c:dLbl>
            <c:dLbl>
              <c:idx val="5"/>
              <c:delete val="1"/>
              <c:extLst>
                <c:ext xmlns:c15="http://schemas.microsoft.com/office/drawing/2012/chart" uri="{CE6537A1-D6FC-4f65-9D91-7224C49458BB}"/>
                <c:ext xmlns:c16="http://schemas.microsoft.com/office/drawing/2014/chart" uri="{C3380CC4-5D6E-409C-BE32-E72D297353CC}">
                  <c16:uniqueId val="{00000007-2E26-4DBC-9D05-D6EBA9938BB6}"/>
                </c:ext>
              </c:extLst>
            </c:dLbl>
            <c:dLbl>
              <c:idx val="6"/>
              <c:delete val="1"/>
              <c:extLst>
                <c:ext xmlns:c15="http://schemas.microsoft.com/office/drawing/2012/chart" uri="{CE6537A1-D6FC-4f65-9D91-7224C49458BB}"/>
                <c:ext xmlns:c16="http://schemas.microsoft.com/office/drawing/2014/chart" uri="{C3380CC4-5D6E-409C-BE32-E72D297353CC}">
                  <c16:uniqueId val="{00000008-2E26-4DBC-9D05-D6EBA9938BB6}"/>
                </c:ext>
              </c:extLst>
            </c:dLbl>
            <c:dLbl>
              <c:idx val="7"/>
              <c:delete val="1"/>
              <c:extLst>
                <c:ext xmlns:c15="http://schemas.microsoft.com/office/drawing/2012/chart" uri="{CE6537A1-D6FC-4f65-9D91-7224C49458BB}"/>
                <c:ext xmlns:c16="http://schemas.microsoft.com/office/drawing/2014/chart" uri="{C3380CC4-5D6E-409C-BE32-E72D297353CC}">
                  <c16:uniqueId val="{00000009-2E26-4DBC-9D05-D6EBA9938BB6}"/>
                </c:ext>
              </c:extLst>
            </c:dLbl>
            <c:dLbl>
              <c:idx val="8"/>
              <c:delete val="1"/>
              <c:extLst>
                <c:ext xmlns:c15="http://schemas.microsoft.com/office/drawing/2012/chart" uri="{CE6537A1-D6FC-4f65-9D91-7224C49458BB}"/>
                <c:ext xmlns:c16="http://schemas.microsoft.com/office/drawing/2014/chart" uri="{C3380CC4-5D6E-409C-BE32-E72D297353CC}">
                  <c16:uniqueId val="{0000000A-2E26-4DBC-9D05-D6EBA9938BB6}"/>
                </c:ext>
              </c:extLst>
            </c:dLbl>
            <c:dLbl>
              <c:idx val="9"/>
              <c:layout>
                <c:manualLayout>
                  <c:x val="-1.067442352649591E-3"/>
                  <c:y val="9.5296062973613312E-3"/>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50000"/>
                          </a:schemeClr>
                        </a:solidFill>
                        <a:latin typeface="Neue Haas Unica Pro Light" panose="020B0404030206020203" pitchFamily="34" charset="0"/>
                        <a:ea typeface="+mn-ea"/>
                        <a:cs typeface="+mn-cs"/>
                      </a:defRPr>
                    </a:pPr>
                    <a:r>
                      <a:rPr lang="en-US" sz="1100" dirty="0">
                        <a:latin typeface="Neue Haas Unica Pro Light" panose="020B0404030206020203" pitchFamily="34" charset="0"/>
                      </a:rPr>
                      <a:t>New</a:t>
                    </a:r>
                    <a:r>
                      <a:rPr lang="en-US" sz="1100" baseline="0" dirty="0">
                        <a:latin typeface="Neue Haas Unica Pro Light" panose="020B0404030206020203" pitchFamily="34" charset="0"/>
                      </a:rPr>
                      <a:t> record:</a:t>
                    </a:r>
                  </a:p>
                  <a:p>
                    <a:pPr>
                      <a:defRPr sz="1100" b="1"/>
                    </a:pPr>
                    <a:r>
                      <a:rPr lang="en-US" sz="1100" dirty="0">
                        <a:latin typeface="Neue Haas Unica Pro Light" panose="020B0404030206020203" pitchFamily="34" charset="0"/>
                      </a:rPr>
                      <a:t>127</a:t>
                    </a:r>
                    <a:r>
                      <a:rPr lang="en-US" sz="1100" baseline="0" dirty="0">
                        <a:latin typeface="Neue Haas Unica Pro Light" panose="020B0404030206020203" pitchFamily="34" charset="0"/>
                      </a:rPr>
                      <a:t> months</a:t>
                    </a:r>
                    <a:endParaRPr lang="en-US" sz="1100" dirty="0">
                      <a:latin typeface="Neue Haas Unica Pro Light" panose="020B0404030206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6024244557598936"/>
                      <c:h val="0.11476671904963308"/>
                    </c:manualLayout>
                  </c15:layout>
                </c:ext>
                <c:ext xmlns:c16="http://schemas.microsoft.com/office/drawing/2014/chart" uri="{C3380CC4-5D6E-409C-BE32-E72D297353CC}">
                  <c16:uniqueId val="{00000001-2E26-4DBC-9D05-D6EBA9938BB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1954- Aug 1957</c:v>
                </c:pt>
                <c:pt idx="1">
                  <c:v>Apr 1958-    Apr 1960</c:v>
                </c:pt>
                <c:pt idx="2">
                  <c:v>Feb 1961- Dec 1969</c:v>
                </c:pt>
                <c:pt idx="3">
                  <c:v>Nov 1970- Nov 1973</c:v>
                </c:pt>
                <c:pt idx="4">
                  <c:v>Mar 1975-  Jan 1980</c:v>
                </c:pt>
                <c:pt idx="5">
                  <c:v>  Jul 1980-      Jul 1981</c:v>
                </c:pt>
                <c:pt idx="6">
                  <c:v>Nov 1982-     Jul 1990</c:v>
                </c:pt>
                <c:pt idx="7">
                  <c:v>Mar 1991- Mar 2001</c:v>
                </c:pt>
                <c:pt idx="8">
                  <c:v>Nov 2001- Dec 2007</c:v>
                </c:pt>
                <c:pt idx="9">
                  <c:v>Jun 2009- present</c:v>
                </c:pt>
                <c:pt idx="10">
                  <c:v>2020 forecast</c:v>
                </c:pt>
              </c:strCache>
            </c:strRef>
          </c:cat>
          <c:val>
            <c:numRef>
              <c:f>Sheet1!$B$2:$B$12</c:f>
              <c:numCache>
                <c:formatCode>General</c:formatCode>
                <c:ptCount val="11"/>
                <c:pt idx="0">
                  <c:v>39</c:v>
                </c:pt>
                <c:pt idx="1">
                  <c:v>24</c:v>
                </c:pt>
                <c:pt idx="2">
                  <c:v>106</c:v>
                </c:pt>
                <c:pt idx="3">
                  <c:v>36</c:v>
                </c:pt>
                <c:pt idx="4">
                  <c:v>58</c:v>
                </c:pt>
                <c:pt idx="5">
                  <c:v>12</c:v>
                </c:pt>
                <c:pt idx="6">
                  <c:v>92</c:v>
                </c:pt>
                <c:pt idx="7">
                  <c:v>120</c:v>
                </c:pt>
                <c:pt idx="8">
                  <c:v>73</c:v>
                </c:pt>
                <c:pt idx="9">
                  <c:v>126</c:v>
                </c:pt>
              </c:numCache>
            </c:numRef>
          </c:val>
          <c:extLst>
            <c:ext xmlns:c16="http://schemas.microsoft.com/office/drawing/2014/chart" uri="{C3380CC4-5D6E-409C-BE32-E72D297353CC}">
              <c16:uniqueId val="{0000000B-2E26-4DBC-9D05-D6EBA9938BB6}"/>
            </c:ext>
          </c:extLst>
        </c:ser>
        <c:dLbls>
          <c:showLegendKey val="0"/>
          <c:showVal val="0"/>
          <c:showCatName val="0"/>
          <c:showSerName val="0"/>
          <c:showPercent val="0"/>
          <c:showBubbleSize val="0"/>
        </c:dLbls>
        <c:gapWidth val="90"/>
        <c:overlap val="-80"/>
        <c:axId val="1269275296"/>
        <c:axId val="1269269392"/>
      </c:barChart>
      <c:lineChart>
        <c:grouping val="standard"/>
        <c:varyColors val="0"/>
        <c:ser>
          <c:idx val="1"/>
          <c:order val="1"/>
          <c:tx>
            <c:strRef>
              <c:f>Sheet1!$C$1</c:f>
              <c:strCache>
                <c:ptCount val="1"/>
                <c:pt idx="0">
                  <c:v>Average Annual GDP Growth Rate</c:v>
                </c:pt>
              </c:strCache>
            </c:strRef>
          </c:tx>
          <c:spPr>
            <a:ln w="38100" cap="rnd">
              <a:solidFill>
                <a:schemeClr val="bg2"/>
              </a:solidFill>
              <a:round/>
            </a:ln>
            <a:effectLst/>
          </c:spPr>
          <c:marker>
            <c:symbol val="none"/>
          </c:marker>
          <c:cat>
            <c:strRef>
              <c:f>Sheet1!$A$2:$A$12</c:f>
              <c:strCache>
                <c:ptCount val="11"/>
                <c:pt idx="0">
                  <c:v>May 1954- Aug 1957</c:v>
                </c:pt>
                <c:pt idx="1">
                  <c:v>Apr 1958-    Apr 1960</c:v>
                </c:pt>
                <c:pt idx="2">
                  <c:v>Feb 1961- Dec 1969</c:v>
                </c:pt>
                <c:pt idx="3">
                  <c:v>Nov 1970- Nov 1973</c:v>
                </c:pt>
                <c:pt idx="4">
                  <c:v>Mar 1975-  Jan 1980</c:v>
                </c:pt>
                <c:pt idx="5">
                  <c:v>  Jul 1980-      Jul 1981</c:v>
                </c:pt>
                <c:pt idx="6">
                  <c:v>Nov 1982-     Jul 1990</c:v>
                </c:pt>
                <c:pt idx="7">
                  <c:v>Mar 1991- Mar 2001</c:v>
                </c:pt>
                <c:pt idx="8">
                  <c:v>Nov 2001- Dec 2007</c:v>
                </c:pt>
                <c:pt idx="9">
                  <c:v>Jun 2009- present</c:v>
                </c:pt>
                <c:pt idx="10">
                  <c:v>2020 forecast</c:v>
                </c:pt>
              </c:strCache>
            </c:strRef>
          </c:cat>
          <c:val>
            <c:numRef>
              <c:f>Sheet1!$C$2:$C$12</c:f>
              <c:numCache>
                <c:formatCode>0.00%</c:formatCode>
                <c:ptCount val="11"/>
                <c:pt idx="0">
                  <c:v>3.7999999999999999E-2</c:v>
                </c:pt>
                <c:pt idx="1">
                  <c:v>6.0999999999999999E-2</c:v>
                </c:pt>
                <c:pt idx="2" formatCode="0%">
                  <c:v>0.05</c:v>
                </c:pt>
                <c:pt idx="3">
                  <c:v>5.0999999999999997E-2</c:v>
                </c:pt>
                <c:pt idx="4">
                  <c:v>4.2999999999999997E-2</c:v>
                </c:pt>
                <c:pt idx="5">
                  <c:v>4.3999999999999997E-2</c:v>
                </c:pt>
                <c:pt idx="6">
                  <c:v>4.2000000000000003E-2</c:v>
                </c:pt>
                <c:pt idx="7">
                  <c:v>3.7999999999999999E-2</c:v>
                </c:pt>
                <c:pt idx="8">
                  <c:v>2.7E-2</c:v>
                </c:pt>
                <c:pt idx="9">
                  <c:v>2.3E-2</c:v>
                </c:pt>
              </c:numCache>
            </c:numRef>
          </c:val>
          <c:smooth val="0"/>
          <c:extLst>
            <c:ext xmlns:c16="http://schemas.microsoft.com/office/drawing/2014/chart" uri="{C3380CC4-5D6E-409C-BE32-E72D297353CC}">
              <c16:uniqueId val="{0000000C-2E26-4DBC-9D05-D6EBA9938BB6}"/>
            </c:ext>
          </c:extLst>
        </c:ser>
        <c:dLbls>
          <c:showLegendKey val="0"/>
          <c:showVal val="0"/>
          <c:showCatName val="0"/>
          <c:showSerName val="0"/>
          <c:showPercent val="0"/>
          <c:showBubbleSize val="0"/>
        </c:dLbls>
        <c:marker val="1"/>
        <c:smooth val="0"/>
        <c:axId val="1089854872"/>
        <c:axId val="1089854216"/>
      </c:lineChart>
      <c:catAx>
        <c:axId val="126927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crossAx val="1269269392"/>
        <c:crosses val="autoZero"/>
        <c:auto val="1"/>
        <c:lblAlgn val="ctr"/>
        <c:lblOffset val="100"/>
        <c:noMultiLvlLbl val="0"/>
      </c:catAx>
      <c:valAx>
        <c:axId val="126926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crossAx val="1269275296"/>
        <c:crosses val="autoZero"/>
        <c:crossBetween val="between"/>
      </c:valAx>
      <c:valAx>
        <c:axId val="1089854216"/>
        <c:scaling>
          <c:orientation val="minMax"/>
        </c:scaling>
        <c:delete val="0"/>
        <c:axPos val="r"/>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crossAx val="1089854872"/>
        <c:crosses val="max"/>
        <c:crossBetween val="between"/>
      </c:valAx>
      <c:catAx>
        <c:axId val="1089854872"/>
        <c:scaling>
          <c:orientation val="minMax"/>
        </c:scaling>
        <c:delete val="1"/>
        <c:axPos val="b"/>
        <c:numFmt formatCode="General" sourceLinked="1"/>
        <c:majorTickMark val="none"/>
        <c:minorTickMark val="none"/>
        <c:tickLblPos val="nextTo"/>
        <c:crossAx val="10898542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000">
          <a:solidFill>
            <a:schemeClr val="tx1">
              <a:lumMod val="50000"/>
            </a:schemeClr>
          </a:solidFill>
          <a:latin typeface="Neue Haas Unica Pro Light" panose="020B0404030206020203"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Hospital services</c:v>
                </c:pt>
              </c:strCache>
            </c:strRef>
          </c:tx>
          <c:spPr>
            <a:ln w="28575" cap="rnd">
              <a:solidFill>
                <a:srgbClr val="AB8321"/>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Sheet1!$B$2:$B$252</c:f>
              <c:numCache>
                <c:formatCode>0.0%</c:formatCode>
                <c:ptCount val="251"/>
                <c:pt idx="0">
                  <c:v>3.0000000000000001E-3</c:v>
                </c:pt>
                <c:pt idx="1">
                  <c:v>5.0000000000000001E-3</c:v>
                </c:pt>
                <c:pt idx="2">
                  <c:v>9.0000000000000011E-3</c:v>
                </c:pt>
                <c:pt idx="3">
                  <c:v>1.1000000000000001E-2</c:v>
                </c:pt>
                <c:pt idx="4">
                  <c:v>1.3000000000000001E-2</c:v>
                </c:pt>
                <c:pt idx="5">
                  <c:v>1.9E-2</c:v>
                </c:pt>
                <c:pt idx="6">
                  <c:v>2.1000000000000001E-2</c:v>
                </c:pt>
                <c:pt idx="7">
                  <c:v>2.1000000000000001E-2</c:v>
                </c:pt>
                <c:pt idx="8">
                  <c:v>2.6000000000000002E-2</c:v>
                </c:pt>
                <c:pt idx="9">
                  <c:v>0.03</c:v>
                </c:pt>
                <c:pt idx="10">
                  <c:v>3.4000000000000002E-2</c:v>
                </c:pt>
                <c:pt idx="11">
                  <c:v>3.9E-2</c:v>
                </c:pt>
                <c:pt idx="12">
                  <c:v>4.2000000000000003E-2</c:v>
                </c:pt>
                <c:pt idx="13">
                  <c:v>4.4999999999999998E-2</c:v>
                </c:pt>
                <c:pt idx="14">
                  <c:v>4.5999999999999999E-2</c:v>
                </c:pt>
                <c:pt idx="15">
                  <c:v>5.0999999999999997E-2</c:v>
                </c:pt>
                <c:pt idx="16">
                  <c:v>5.5E-2</c:v>
                </c:pt>
                <c:pt idx="17">
                  <c:v>0.06</c:v>
                </c:pt>
                <c:pt idx="18">
                  <c:v>6.4000000000000001E-2</c:v>
                </c:pt>
                <c:pt idx="19">
                  <c:v>6.9000000000000006E-2</c:v>
                </c:pt>
                <c:pt idx="20">
                  <c:v>7.2000000000000008E-2</c:v>
                </c:pt>
                <c:pt idx="21">
                  <c:v>7.4999999999999997E-2</c:v>
                </c:pt>
                <c:pt idx="22">
                  <c:v>8.3000000000000004E-2</c:v>
                </c:pt>
                <c:pt idx="23">
                  <c:v>8.6999999999999994E-2</c:v>
                </c:pt>
                <c:pt idx="24">
                  <c:v>9.3000000000000013E-2</c:v>
                </c:pt>
                <c:pt idx="25">
                  <c:v>9.9000000000000005E-2</c:v>
                </c:pt>
                <c:pt idx="26">
                  <c:v>0.106</c:v>
                </c:pt>
                <c:pt idx="27">
                  <c:v>0.11</c:v>
                </c:pt>
                <c:pt idx="28">
                  <c:v>0.11900000000000001</c:v>
                </c:pt>
                <c:pt idx="29">
                  <c:v>0.127</c:v>
                </c:pt>
                <c:pt idx="30">
                  <c:v>0.13500000000000001</c:v>
                </c:pt>
                <c:pt idx="31">
                  <c:v>0.14099999999999999</c:v>
                </c:pt>
                <c:pt idx="32">
                  <c:v>0.14499999999999999</c:v>
                </c:pt>
                <c:pt idx="33">
                  <c:v>0.14899999999999999</c:v>
                </c:pt>
                <c:pt idx="34">
                  <c:v>0.151</c:v>
                </c:pt>
                <c:pt idx="35">
                  <c:v>0.159</c:v>
                </c:pt>
                <c:pt idx="36">
                  <c:v>0.16600000000000001</c:v>
                </c:pt>
                <c:pt idx="37">
                  <c:v>0.17300000000000001</c:v>
                </c:pt>
                <c:pt idx="38">
                  <c:v>0.17899999999999999</c:v>
                </c:pt>
                <c:pt idx="39">
                  <c:v>0.188</c:v>
                </c:pt>
                <c:pt idx="40">
                  <c:v>0.19500000000000001</c:v>
                </c:pt>
                <c:pt idx="41">
                  <c:v>0.19800000000000001</c:v>
                </c:pt>
                <c:pt idx="42">
                  <c:v>0.20600000000000002</c:v>
                </c:pt>
                <c:pt idx="43">
                  <c:v>0.214</c:v>
                </c:pt>
                <c:pt idx="44">
                  <c:v>0.221</c:v>
                </c:pt>
                <c:pt idx="45">
                  <c:v>0.22800000000000001</c:v>
                </c:pt>
                <c:pt idx="46">
                  <c:v>0.23600000000000002</c:v>
                </c:pt>
                <c:pt idx="47">
                  <c:v>0.249</c:v>
                </c:pt>
                <c:pt idx="48">
                  <c:v>0.25700000000000001</c:v>
                </c:pt>
                <c:pt idx="49">
                  <c:v>0.26800000000000002</c:v>
                </c:pt>
                <c:pt idx="50">
                  <c:v>0.28399999999999997</c:v>
                </c:pt>
                <c:pt idx="51">
                  <c:v>0.29299999999999998</c:v>
                </c:pt>
                <c:pt idx="52">
                  <c:v>0.29699999999999999</c:v>
                </c:pt>
                <c:pt idx="53">
                  <c:v>0.30599999999999999</c:v>
                </c:pt>
                <c:pt idx="54">
                  <c:v>0.318</c:v>
                </c:pt>
                <c:pt idx="55">
                  <c:v>0.32600000000000001</c:v>
                </c:pt>
                <c:pt idx="56">
                  <c:v>0.34</c:v>
                </c:pt>
                <c:pt idx="57">
                  <c:v>0.35</c:v>
                </c:pt>
                <c:pt idx="58">
                  <c:v>0.36</c:v>
                </c:pt>
                <c:pt idx="59">
                  <c:v>0.36599999999999999</c:v>
                </c:pt>
                <c:pt idx="60">
                  <c:v>0.371</c:v>
                </c:pt>
                <c:pt idx="61">
                  <c:v>0.374</c:v>
                </c:pt>
                <c:pt idx="62">
                  <c:v>0.377</c:v>
                </c:pt>
                <c:pt idx="63">
                  <c:v>0.379</c:v>
                </c:pt>
                <c:pt idx="64">
                  <c:v>0.39299999999999996</c:v>
                </c:pt>
                <c:pt idx="65">
                  <c:v>0.40399999999999997</c:v>
                </c:pt>
                <c:pt idx="66">
                  <c:v>0.41499999999999998</c:v>
                </c:pt>
                <c:pt idx="67">
                  <c:v>0.42399999999999999</c:v>
                </c:pt>
                <c:pt idx="68">
                  <c:v>0.42599999999999999</c:v>
                </c:pt>
                <c:pt idx="69">
                  <c:v>0.439</c:v>
                </c:pt>
                <c:pt idx="70">
                  <c:v>0.44700000000000001</c:v>
                </c:pt>
                <c:pt idx="71">
                  <c:v>0.45100000000000001</c:v>
                </c:pt>
                <c:pt idx="72">
                  <c:v>0.45700000000000002</c:v>
                </c:pt>
                <c:pt idx="73">
                  <c:v>0.46200000000000002</c:v>
                </c:pt>
                <c:pt idx="74">
                  <c:v>0.46700000000000003</c:v>
                </c:pt>
                <c:pt idx="75">
                  <c:v>0.47299999999999998</c:v>
                </c:pt>
                <c:pt idx="76">
                  <c:v>0.48499999999999999</c:v>
                </c:pt>
                <c:pt idx="77">
                  <c:v>0.49200000000000005</c:v>
                </c:pt>
                <c:pt idx="78">
                  <c:v>0.49299999999999999</c:v>
                </c:pt>
                <c:pt idx="79">
                  <c:v>0.5</c:v>
                </c:pt>
                <c:pt idx="80">
                  <c:v>0.50700000000000001</c:v>
                </c:pt>
                <c:pt idx="81">
                  <c:v>0.50800000000000001</c:v>
                </c:pt>
                <c:pt idx="82">
                  <c:v>0.52400000000000002</c:v>
                </c:pt>
                <c:pt idx="83">
                  <c:v>0.52900000000000003</c:v>
                </c:pt>
                <c:pt idx="84">
                  <c:v>0.53500000000000003</c:v>
                </c:pt>
                <c:pt idx="85">
                  <c:v>0.54600000000000004</c:v>
                </c:pt>
                <c:pt idx="86">
                  <c:v>0.55100000000000005</c:v>
                </c:pt>
                <c:pt idx="87">
                  <c:v>0.55500000000000005</c:v>
                </c:pt>
                <c:pt idx="88">
                  <c:v>0.56000000000000005</c:v>
                </c:pt>
                <c:pt idx="89">
                  <c:v>0.57100000000000006</c:v>
                </c:pt>
                <c:pt idx="90">
                  <c:v>0.56799999999999995</c:v>
                </c:pt>
                <c:pt idx="91">
                  <c:v>0.57100000000000006</c:v>
                </c:pt>
                <c:pt idx="92">
                  <c:v>0.58399999999999996</c:v>
                </c:pt>
                <c:pt idx="93">
                  <c:v>0.59699999999999998</c:v>
                </c:pt>
                <c:pt idx="94">
                  <c:v>0.60399999999999998</c:v>
                </c:pt>
                <c:pt idx="95">
                  <c:v>0.61</c:v>
                </c:pt>
                <c:pt idx="96">
                  <c:v>0.626</c:v>
                </c:pt>
                <c:pt idx="97">
                  <c:v>0.63800000000000001</c:v>
                </c:pt>
                <c:pt idx="98">
                  <c:v>0.64800000000000002</c:v>
                </c:pt>
                <c:pt idx="99">
                  <c:v>0.65700000000000003</c:v>
                </c:pt>
                <c:pt idx="100">
                  <c:v>0.66799999999999993</c:v>
                </c:pt>
                <c:pt idx="101">
                  <c:v>0.67400000000000004</c:v>
                </c:pt>
                <c:pt idx="102">
                  <c:v>0.68400000000000005</c:v>
                </c:pt>
                <c:pt idx="103">
                  <c:v>0.69</c:v>
                </c:pt>
                <c:pt idx="104">
                  <c:v>0.69400000000000006</c:v>
                </c:pt>
                <c:pt idx="105">
                  <c:v>0.70299999999999996</c:v>
                </c:pt>
                <c:pt idx="106">
                  <c:v>0.70799999999999996</c:v>
                </c:pt>
                <c:pt idx="107">
                  <c:v>0.71299999999999997</c:v>
                </c:pt>
                <c:pt idx="108">
                  <c:v>0.72299999999999998</c:v>
                </c:pt>
                <c:pt idx="109">
                  <c:v>0.73199999999999998</c:v>
                </c:pt>
                <c:pt idx="110">
                  <c:v>0.74299999999999999</c:v>
                </c:pt>
                <c:pt idx="111">
                  <c:v>0.75599999999999989</c:v>
                </c:pt>
                <c:pt idx="112">
                  <c:v>0.76500000000000001</c:v>
                </c:pt>
                <c:pt idx="113">
                  <c:v>0.78200000000000003</c:v>
                </c:pt>
                <c:pt idx="114">
                  <c:v>0.79200000000000004</c:v>
                </c:pt>
                <c:pt idx="115">
                  <c:v>0.80599999999999994</c:v>
                </c:pt>
                <c:pt idx="116">
                  <c:v>0.82499999999999996</c:v>
                </c:pt>
                <c:pt idx="117">
                  <c:v>0.83900000000000008</c:v>
                </c:pt>
                <c:pt idx="118">
                  <c:v>0.84900000000000009</c:v>
                </c:pt>
                <c:pt idx="119">
                  <c:v>0.86599999999999999</c:v>
                </c:pt>
                <c:pt idx="120">
                  <c:v>0.87</c:v>
                </c:pt>
                <c:pt idx="121">
                  <c:v>0.87599999999999989</c:v>
                </c:pt>
                <c:pt idx="122">
                  <c:v>0.88400000000000001</c:v>
                </c:pt>
                <c:pt idx="123">
                  <c:v>0.89400000000000002</c:v>
                </c:pt>
                <c:pt idx="124">
                  <c:v>0.90300000000000002</c:v>
                </c:pt>
                <c:pt idx="125">
                  <c:v>0.91099999999999992</c:v>
                </c:pt>
                <c:pt idx="126">
                  <c:v>0.92299999999999993</c:v>
                </c:pt>
                <c:pt idx="127">
                  <c:v>0.93400000000000005</c:v>
                </c:pt>
                <c:pt idx="128">
                  <c:v>0.94299999999999995</c:v>
                </c:pt>
                <c:pt idx="129">
                  <c:v>0.94700000000000006</c:v>
                </c:pt>
                <c:pt idx="130">
                  <c:v>0.95799999999999996</c:v>
                </c:pt>
                <c:pt idx="131">
                  <c:v>0.97299999999999998</c:v>
                </c:pt>
                <c:pt idx="132">
                  <c:v>0.98499999999999999</c:v>
                </c:pt>
                <c:pt idx="133">
                  <c:v>0.99900000000000011</c:v>
                </c:pt>
                <c:pt idx="134">
                  <c:v>1.0170000000000001</c:v>
                </c:pt>
                <c:pt idx="135">
                  <c:v>1.02</c:v>
                </c:pt>
                <c:pt idx="136">
                  <c:v>1.03</c:v>
                </c:pt>
                <c:pt idx="137">
                  <c:v>1.0469999999999999</c:v>
                </c:pt>
                <c:pt idx="138">
                  <c:v>1.0590000000000002</c:v>
                </c:pt>
                <c:pt idx="139">
                  <c:v>1.07</c:v>
                </c:pt>
                <c:pt idx="140">
                  <c:v>1.0780000000000001</c:v>
                </c:pt>
                <c:pt idx="141">
                  <c:v>1.0959999999999999</c:v>
                </c:pt>
                <c:pt idx="142">
                  <c:v>1.107</c:v>
                </c:pt>
                <c:pt idx="143">
                  <c:v>1.1220000000000001</c:v>
                </c:pt>
                <c:pt idx="144">
                  <c:v>1.145</c:v>
                </c:pt>
                <c:pt idx="145">
                  <c:v>1.17</c:v>
                </c:pt>
                <c:pt idx="146">
                  <c:v>1.177</c:v>
                </c:pt>
                <c:pt idx="147">
                  <c:v>1.1850000000000001</c:v>
                </c:pt>
                <c:pt idx="148">
                  <c:v>1.1970000000000001</c:v>
                </c:pt>
                <c:pt idx="149">
                  <c:v>1.1879999999999999</c:v>
                </c:pt>
                <c:pt idx="150">
                  <c:v>1.2009999999999998</c:v>
                </c:pt>
                <c:pt idx="151">
                  <c:v>1.2390000000000001</c:v>
                </c:pt>
                <c:pt idx="152">
                  <c:v>1.254</c:v>
                </c:pt>
                <c:pt idx="153">
                  <c:v>1.252</c:v>
                </c:pt>
                <c:pt idx="154">
                  <c:v>1.266</c:v>
                </c:pt>
                <c:pt idx="155">
                  <c:v>1.2729999999999999</c:v>
                </c:pt>
                <c:pt idx="156">
                  <c:v>1.2830000000000001</c:v>
                </c:pt>
                <c:pt idx="157">
                  <c:v>1.2890000000000001</c:v>
                </c:pt>
                <c:pt idx="158">
                  <c:v>1.3049999999999999</c:v>
                </c:pt>
                <c:pt idx="159">
                  <c:v>1.321</c:v>
                </c:pt>
                <c:pt idx="160">
                  <c:v>1.329</c:v>
                </c:pt>
                <c:pt idx="161">
                  <c:v>1.339</c:v>
                </c:pt>
                <c:pt idx="162">
                  <c:v>1.355</c:v>
                </c:pt>
                <c:pt idx="163">
                  <c:v>1.36</c:v>
                </c:pt>
                <c:pt idx="164">
                  <c:v>1.3769999999999998</c:v>
                </c:pt>
                <c:pt idx="165">
                  <c:v>1.393</c:v>
                </c:pt>
                <c:pt idx="166">
                  <c:v>1.3980000000000001</c:v>
                </c:pt>
                <c:pt idx="167">
                  <c:v>1.4059999999999999</c:v>
                </c:pt>
                <c:pt idx="168">
                  <c:v>1.405</c:v>
                </c:pt>
                <c:pt idx="169">
                  <c:v>1.41</c:v>
                </c:pt>
                <c:pt idx="170">
                  <c:v>1.425</c:v>
                </c:pt>
                <c:pt idx="171">
                  <c:v>1.4390000000000001</c:v>
                </c:pt>
                <c:pt idx="172">
                  <c:v>1.464</c:v>
                </c:pt>
                <c:pt idx="173">
                  <c:v>1.4750000000000001</c:v>
                </c:pt>
                <c:pt idx="174">
                  <c:v>1.466</c:v>
                </c:pt>
                <c:pt idx="175">
                  <c:v>1.476</c:v>
                </c:pt>
                <c:pt idx="176">
                  <c:v>1.4809999999999999</c:v>
                </c:pt>
                <c:pt idx="177">
                  <c:v>1.4980000000000002</c:v>
                </c:pt>
                <c:pt idx="178">
                  <c:v>1.514</c:v>
                </c:pt>
                <c:pt idx="179">
                  <c:v>1.518</c:v>
                </c:pt>
                <c:pt idx="180">
                  <c:v>1.536</c:v>
                </c:pt>
                <c:pt idx="181">
                  <c:v>1.5469999999999999</c:v>
                </c:pt>
                <c:pt idx="182">
                  <c:v>1.5309999999999999</c:v>
                </c:pt>
                <c:pt idx="183">
                  <c:v>1.5330000000000001</c:v>
                </c:pt>
                <c:pt idx="184">
                  <c:v>1.55</c:v>
                </c:pt>
                <c:pt idx="185">
                  <c:v>1.56</c:v>
                </c:pt>
                <c:pt idx="186">
                  <c:v>1.6059999999999999</c:v>
                </c:pt>
                <c:pt idx="187">
                  <c:v>1.617</c:v>
                </c:pt>
                <c:pt idx="188">
                  <c:v>1.6119999999999999</c:v>
                </c:pt>
                <c:pt idx="189">
                  <c:v>1.6080000000000001</c:v>
                </c:pt>
                <c:pt idx="190">
                  <c:v>1.619</c:v>
                </c:pt>
                <c:pt idx="191">
                  <c:v>1.639</c:v>
                </c:pt>
                <c:pt idx="192">
                  <c:v>1.655</c:v>
                </c:pt>
                <c:pt idx="193">
                  <c:v>1.6759999999999999</c:v>
                </c:pt>
                <c:pt idx="194">
                  <c:v>1.6840000000000002</c:v>
                </c:pt>
                <c:pt idx="195">
                  <c:v>1.6930000000000001</c:v>
                </c:pt>
                <c:pt idx="196">
                  <c:v>1.7</c:v>
                </c:pt>
                <c:pt idx="197">
                  <c:v>1.7150000000000001</c:v>
                </c:pt>
                <c:pt idx="198">
                  <c:v>1.712</c:v>
                </c:pt>
                <c:pt idx="199">
                  <c:v>1.7130000000000001</c:v>
                </c:pt>
                <c:pt idx="200">
                  <c:v>1.7209999999999999</c:v>
                </c:pt>
                <c:pt idx="201">
                  <c:v>1.73</c:v>
                </c:pt>
                <c:pt idx="202">
                  <c:v>1.7469999999999999</c:v>
                </c:pt>
                <c:pt idx="203">
                  <c:v>1.7519999999999998</c:v>
                </c:pt>
                <c:pt idx="204">
                  <c:v>1.7490000000000001</c:v>
                </c:pt>
                <c:pt idx="205">
                  <c:v>1.7669999999999999</c:v>
                </c:pt>
                <c:pt idx="206">
                  <c:v>1.8109999999999999</c:v>
                </c:pt>
                <c:pt idx="207">
                  <c:v>1.825</c:v>
                </c:pt>
                <c:pt idx="208">
                  <c:v>1.7990000000000002</c:v>
                </c:pt>
                <c:pt idx="209">
                  <c:v>1.804</c:v>
                </c:pt>
                <c:pt idx="210">
                  <c:v>1.804</c:v>
                </c:pt>
                <c:pt idx="211">
                  <c:v>1.8069999999999999</c:v>
                </c:pt>
                <c:pt idx="212">
                  <c:v>1.8640000000000001</c:v>
                </c:pt>
                <c:pt idx="213">
                  <c:v>1.859</c:v>
                </c:pt>
                <c:pt idx="214">
                  <c:v>1.8630000000000002</c:v>
                </c:pt>
                <c:pt idx="215">
                  <c:v>1.8780000000000001</c:v>
                </c:pt>
                <c:pt idx="216">
                  <c:v>1.89</c:v>
                </c:pt>
                <c:pt idx="217">
                  <c:v>1.891</c:v>
                </c:pt>
                <c:pt idx="218">
                  <c:v>1.8969999999999998</c:v>
                </c:pt>
                <c:pt idx="219">
                  <c:v>1.9159999999999999</c:v>
                </c:pt>
                <c:pt idx="220">
                  <c:v>1.919</c:v>
                </c:pt>
                <c:pt idx="221">
                  <c:v>1.9330000000000001</c:v>
                </c:pt>
                <c:pt idx="222">
                  <c:v>1.9769999999999999</c:v>
                </c:pt>
                <c:pt idx="223">
                  <c:v>1.974</c:v>
                </c:pt>
                <c:pt idx="224">
                  <c:v>1.982</c:v>
                </c:pt>
                <c:pt idx="225">
                  <c:v>1.9830000000000001</c:v>
                </c:pt>
                <c:pt idx="226">
                  <c:v>1.99</c:v>
                </c:pt>
                <c:pt idx="227">
                  <c:v>2.0009999999999999</c:v>
                </c:pt>
                <c:pt idx="228">
                  <c:v>2.0140000000000002</c:v>
                </c:pt>
                <c:pt idx="229">
                  <c:v>2.028</c:v>
                </c:pt>
                <c:pt idx="230">
                  <c:v>2.0529999999999999</c:v>
                </c:pt>
                <c:pt idx="231">
                  <c:v>2.06</c:v>
                </c:pt>
                <c:pt idx="232">
                  <c:v>2.0840000000000001</c:v>
                </c:pt>
                <c:pt idx="233">
                  <c:v>2.1</c:v>
                </c:pt>
                <c:pt idx="234">
                  <c:v>2.1080000000000001</c:v>
                </c:pt>
                <c:pt idx="235">
                  <c:v>2.1109999999999998</c:v>
                </c:pt>
                <c:pt idx="236">
                  <c:v>2.1259999999999999</c:v>
                </c:pt>
                <c:pt idx="237">
                  <c:v>2.133</c:v>
                </c:pt>
                <c:pt idx="238">
                  <c:v>2.1430000000000002</c:v>
                </c:pt>
                <c:pt idx="239">
                  <c:v>2.1830000000000003</c:v>
                </c:pt>
                <c:pt idx="240">
                  <c:v>2.165</c:v>
                </c:pt>
                <c:pt idx="241">
                  <c:v>2.1850000000000001</c:v>
                </c:pt>
                <c:pt idx="242">
                  <c:v>2.19</c:v>
                </c:pt>
                <c:pt idx="243">
                  <c:v>2.2050000000000001</c:v>
                </c:pt>
                <c:pt idx="244">
                  <c:v>2.2309999999999999</c:v>
                </c:pt>
                <c:pt idx="245">
                  <c:v>2.242</c:v>
                </c:pt>
                <c:pt idx="246">
                  <c:v>2.238</c:v>
                </c:pt>
                <c:pt idx="247">
                  <c:v>2.2290000000000001</c:v>
                </c:pt>
                <c:pt idx="248">
                  <c:v>2.2280000000000002</c:v>
                </c:pt>
                <c:pt idx="249">
                  <c:v>2.2430000000000003</c:v>
                </c:pt>
                <c:pt idx="250">
                  <c:v>2.258</c:v>
                </c:pt>
              </c:numCache>
            </c:numRef>
          </c:val>
          <c:smooth val="0"/>
          <c:extLst>
            <c:ext xmlns:c16="http://schemas.microsoft.com/office/drawing/2014/chart" uri="{C3380CC4-5D6E-409C-BE32-E72D297353CC}">
              <c16:uniqueId val="{00000000-6573-4AF4-B3C7-542E66ADABF9}"/>
            </c:ext>
          </c:extLst>
        </c:ser>
        <c:ser>
          <c:idx val="1"/>
          <c:order val="1"/>
          <c:tx>
            <c:strRef>
              <c:f>Sheet1!$C$1</c:f>
              <c:strCache>
                <c:ptCount val="1"/>
                <c:pt idx="0">
                  <c:v>College textbooks</c:v>
                </c:pt>
              </c:strCache>
            </c:strRef>
          </c:tx>
          <c:spPr>
            <a:ln w="28575" cap="rnd">
              <a:solidFill>
                <a:schemeClr val="accent5">
                  <a:lumMod val="60000"/>
                  <a:lumOff val="4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Sheet1!$C$2:$C$252</c:f>
              <c:numCache>
                <c:formatCode>0.0%</c:formatCode>
                <c:ptCount val="2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1.9E-2</c:v>
                </c:pt>
                <c:pt idx="48">
                  <c:v>2.6000000000000002E-2</c:v>
                </c:pt>
                <c:pt idx="49">
                  <c:v>2.4E-2</c:v>
                </c:pt>
                <c:pt idx="50">
                  <c:v>2.5000000000000001E-2</c:v>
                </c:pt>
                <c:pt idx="51">
                  <c:v>0.03</c:v>
                </c:pt>
                <c:pt idx="52">
                  <c:v>3.6000000000000004E-2</c:v>
                </c:pt>
                <c:pt idx="53">
                  <c:v>3.9E-2</c:v>
                </c:pt>
                <c:pt idx="54">
                  <c:v>4.8000000000000001E-2</c:v>
                </c:pt>
                <c:pt idx="55">
                  <c:v>5.9000000000000004E-2</c:v>
                </c:pt>
                <c:pt idx="56">
                  <c:v>6.2E-2</c:v>
                </c:pt>
                <c:pt idx="57">
                  <c:v>6.6000000000000003E-2</c:v>
                </c:pt>
                <c:pt idx="58">
                  <c:v>6.7000000000000004E-2</c:v>
                </c:pt>
                <c:pt idx="59">
                  <c:v>8.8000000000000009E-2</c:v>
                </c:pt>
                <c:pt idx="60">
                  <c:v>9.1999999999999998E-2</c:v>
                </c:pt>
                <c:pt idx="61">
                  <c:v>9.3000000000000013E-2</c:v>
                </c:pt>
                <c:pt idx="62">
                  <c:v>9.6999999999999989E-2</c:v>
                </c:pt>
                <c:pt idx="63">
                  <c:v>9.6000000000000002E-2</c:v>
                </c:pt>
                <c:pt idx="64">
                  <c:v>0.105</c:v>
                </c:pt>
                <c:pt idx="65">
                  <c:v>0.106</c:v>
                </c:pt>
                <c:pt idx="66">
                  <c:v>0.11900000000000001</c:v>
                </c:pt>
                <c:pt idx="67">
                  <c:v>0.124</c:v>
                </c:pt>
                <c:pt idx="68">
                  <c:v>0.13</c:v>
                </c:pt>
                <c:pt idx="69">
                  <c:v>0.13</c:v>
                </c:pt>
                <c:pt idx="70">
                  <c:v>0.13800000000000001</c:v>
                </c:pt>
                <c:pt idx="71">
                  <c:v>0.14300000000000002</c:v>
                </c:pt>
                <c:pt idx="72">
                  <c:v>0.14699999999999999</c:v>
                </c:pt>
                <c:pt idx="73">
                  <c:v>0.14699999999999999</c:v>
                </c:pt>
                <c:pt idx="74">
                  <c:v>0.15</c:v>
                </c:pt>
                <c:pt idx="75">
                  <c:v>0.15</c:v>
                </c:pt>
                <c:pt idx="76">
                  <c:v>0.153</c:v>
                </c:pt>
                <c:pt idx="77">
                  <c:v>0.15</c:v>
                </c:pt>
                <c:pt idx="78">
                  <c:v>0.16200000000000001</c:v>
                </c:pt>
                <c:pt idx="79">
                  <c:v>0.16</c:v>
                </c:pt>
                <c:pt idx="80">
                  <c:v>0.16300000000000001</c:v>
                </c:pt>
                <c:pt idx="81">
                  <c:v>0.16399999999999998</c:v>
                </c:pt>
                <c:pt idx="82">
                  <c:v>0.17</c:v>
                </c:pt>
                <c:pt idx="83">
                  <c:v>0.17499999999999999</c:v>
                </c:pt>
                <c:pt idx="84">
                  <c:v>0.184</c:v>
                </c:pt>
                <c:pt idx="85">
                  <c:v>0.187</c:v>
                </c:pt>
                <c:pt idx="86">
                  <c:v>0.18899999999999997</c:v>
                </c:pt>
                <c:pt idx="87">
                  <c:v>0.193</c:v>
                </c:pt>
                <c:pt idx="88">
                  <c:v>0.19699999999999998</c:v>
                </c:pt>
                <c:pt idx="89">
                  <c:v>0.19800000000000001</c:v>
                </c:pt>
                <c:pt idx="90">
                  <c:v>0.19899999999999998</c:v>
                </c:pt>
                <c:pt idx="91">
                  <c:v>0.22399999999999998</c:v>
                </c:pt>
                <c:pt idx="92">
                  <c:v>0.22899999999999998</c:v>
                </c:pt>
                <c:pt idx="93">
                  <c:v>0.22699999999999998</c:v>
                </c:pt>
                <c:pt idx="94">
                  <c:v>0.23</c:v>
                </c:pt>
                <c:pt idx="95">
                  <c:v>0.247</c:v>
                </c:pt>
                <c:pt idx="96">
                  <c:v>0.25700000000000001</c:v>
                </c:pt>
                <c:pt idx="97">
                  <c:v>0.26</c:v>
                </c:pt>
                <c:pt idx="98">
                  <c:v>0.26</c:v>
                </c:pt>
                <c:pt idx="99">
                  <c:v>0.26600000000000001</c:v>
                </c:pt>
                <c:pt idx="100">
                  <c:v>0.27300000000000002</c:v>
                </c:pt>
                <c:pt idx="101">
                  <c:v>0.27200000000000002</c:v>
                </c:pt>
                <c:pt idx="102">
                  <c:v>0.28699999999999998</c:v>
                </c:pt>
                <c:pt idx="103">
                  <c:v>0.29699999999999999</c:v>
                </c:pt>
                <c:pt idx="104">
                  <c:v>0.31</c:v>
                </c:pt>
                <c:pt idx="105">
                  <c:v>0.311</c:v>
                </c:pt>
                <c:pt idx="106">
                  <c:v>0.314</c:v>
                </c:pt>
                <c:pt idx="107">
                  <c:v>0.33600000000000002</c:v>
                </c:pt>
                <c:pt idx="108">
                  <c:v>0.34299999999999997</c:v>
                </c:pt>
                <c:pt idx="109">
                  <c:v>0.36299999999999999</c:v>
                </c:pt>
                <c:pt idx="110">
                  <c:v>0.36499999999999999</c:v>
                </c:pt>
                <c:pt idx="111">
                  <c:v>0.36700000000000005</c:v>
                </c:pt>
                <c:pt idx="112">
                  <c:v>0.37</c:v>
                </c:pt>
                <c:pt idx="113">
                  <c:v>0.379</c:v>
                </c:pt>
                <c:pt idx="114">
                  <c:v>0.41</c:v>
                </c:pt>
                <c:pt idx="115">
                  <c:v>0.41899999999999998</c:v>
                </c:pt>
                <c:pt idx="116">
                  <c:v>0.42399999999999999</c:v>
                </c:pt>
                <c:pt idx="117">
                  <c:v>0.42299999999999999</c:v>
                </c:pt>
                <c:pt idx="118">
                  <c:v>0.43200000000000005</c:v>
                </c:pt>
                <c:pt idx="119">
                  <c:v>0.44600000000000001</c:v>
                </c:pt>
                <c:pt idx="120">
                  <c:v>0.45</c:v>
                </c:pt>
                <c:pt idx="121">
                  <c:v>0.45399999999999996</c:v>
                </c:pt>
                <c:pt idx="122">
                  <c:v>0.46</c:v>
                </c:pt>
                <c:pt idx="123">
                  <c:v>0.46500000000000002</c:v>
                </c:pt>
                <c:pt idx="124">
                  <c:v>0.46600000000000003</c:v>
                </c:pt>
                <c:pt idx="125">
                  <c:v>0.47</c:v>
                </c:pt>
                <c:pt idx="126">
                  <c:v>0.52100000000000002</c:v>
                </c:pt>
                <c:pt idx="127">
                  <c:v>0.53500000000000003</c:v>
                </c:pt>
                <c:pt idx="128">
                  <c:v>0.53799999999999992</c:v>
                </c:pt>
                <c:pt idx="129">
                  <c:v>0.53400000000000003</c:v>
                </c:pt>
                <c:pt idx="130">
                  <c:v>0.54</c:v>
                </c:pt>
                <c:pt idx="131">
                  <c:v>0.55399999999999994</c:v>
                </c:pt>
                <c:pt idx="132">
                  <c:v>0.55899999999999994</c:v>
                </c:pt>
                <c:pt idx="133">
                  <c:v>0.56799999999999995</c:v>
                </c:pt>
                <c:pt idx="134">
                  <c:v>0.56999999999999995</c:v>
                </c:pt>
                <c:pt idx="135">
                  <c:v>0.56999999999999995</c:v>
                </c:pt>
                <c:pt idx="136">
                  <c:v>0.58399999999999996</c:v>
                </c:pt>
                <c:pt idx="137">
                  <c:v>0.60099999999999998</c:v>
                </c:pt>
                <c:pt idx="138">
                  <c:v>0.629</c:v>
                </c:pt>
                <c:pt idx="139">
                  <c:v>0.64200000000000002</c:v>
                </c:pt>
                <c:pt idx="140">
                  <c:v>0.64400000000000002</c:v>
                </c:pt>
                <c:pt idx="141">
                  <c:v>0.65</c:v>
                </c:pt>
                <c:pt idx="142">
                  <c:v>0.65300000000000002</c:v>
                </c:pt>
                <c:pt idx="143">
                  <c:v>0.66700000000000004</c:v>
                </c:pt>
                <c:pt idx="144">
                  <c:v>0.67700000000000005</c:v>
                </c:pt>
                <c:pt idx="145">
                  <c:v>0.67700000000000005</c:v>
                </c:pt>
                <c:pt idx="146">
                  <c:v>0.67200000000000004</c:v>
                </c:pt>
                <c:pt idx="147">
                  <c:v>0.67700000000000005</c:v>
                </c:pt>
                <c:pt idx="148">
                  <c:v>0.68500000000000005</c:v>
                </c:pt>
                <c:pt idx="149">
                  <c:v>0.68500000000000005</c:v>
                </c:pt>
                <c:pt idx="150">
                  <c:v>0.68700000000000006</c:v>
                </c:pt>
                <c:pt idx="151">
                  <c:v>0.7</c:v>
                </c:pt>
                <c:pt idx="152">
                  <c:v>0.70499999999999996</c:v>
                </c:pt>
                <c:pt idx="153">
                  <c:v>0.70400000000000007</c:v>
                </c:pt>
                <c:pt idx="154">
                  <c:v>0.71700000000000008</c:v>
                </c:pt>
                <c:pt idx="155">
                  <c:v>0.745</c:v>
                </c:pt>
                <c:pt idx="156">
                  <c:v>0.74199999999999999</c:v>
                </c:pt>
                <c:pt idx="157">
                  <c:v>0.75</c:v>
                </c:pt>
                <c:pt idx="158">
                  <c:v>0.75099999999999989</c:v>
                </c:pt>
                <c:pt idx="159">
                  <c:v>0.753</c:v>
                </c:pt>
                <c:pt idx="160">
                  <c:v>0.754</c:v>
                </c:pt>
                <c:pt idx="161">
                  <c:v>0.76</c:v>
                </c:pt>
                <c:pt idx="162">
                  <c:v>0.77900000000000003</c:v>
                </c:pt>
                <c:pt idx="163">
                  <c:v>0.80799999999999994</c:v>
                </c:pt>
                <c:pt idx="164">
                  <c:v>0.81099999999999994</c:v>
                </c:pt>
                <c:pt idx="165">
                  <c:v>0.81599999999999995</c:v>
                </c:pt>
                <c:pt idx="166">
                  <c:v>0.81200000000000006</c:v>
                </c:pt>
                <c:pt idx="167">
                  <c:v>0.83599999999999997</c:v>
                </c:pt>
                <c:pt idx="168">
                  <c:v>0.84</c:v>
                </c:pt>
                <c:pt idx="169">
                  <c:v>0.84799999999999998</c:v>
                </c:pt>
                <c:pt idx="170">
                  <c:v>0.85299999999999998</c:v>
                </c:pt>
                <c:pt idx="171">
                  <c:v>0.86499999999999999</c:v>
                </c:pt>
                <c:pt idx="172">
                  <c:v>0.86599999999999999</c:v>
                </c:pt>
                <c:pt idx="173">
                  <c:v>0.90300000000000002</c:v>
                </c:pt>
                <c:pt idx="174">
                  <c:v>0.93</c:v>
                </c:pt>
                <c:pt idx="175">
                  <c:v>0.94799999999999995</c:v>
                </c:pt>
                <c:pt idx="176">
                  <c:v>0.95200000000000007</c:v>
                </c:pt>
                <c:pt idx="177">
                  <c:v>0.96099999999999997</c:v>
                </c:pt>
                <c:pt idx="178">
                  <c:v>0.95599999999999996</c:v>
                </c:pt>
                <c:pt idx="179">
                  <c:v>0.98199999999999998</c:v>
                </c:pt>
                <c:pt idx="180">
                  <c:v>0.9840000000000001</c:v>
                </c:pt>
                <c:pt idx="181">
                  <c:v>0.99199999999999999</c:v>
                </c:pt>
                <c:pt idx="182">
                  <c:v>0.99299999999999999</c:v>
                </c:pt>
                <c:pt idx="183">
                  <c:v>1.0009999999999999</c:v>
                </c:pt>
                <c:pt idx="184">
                  <c:v>1.0049999999999999</c:v>
                </c:pt>
                <c:pt idx="185">
                  <c:v>1.016</c:v>
                </c:pt>
                <c:pt idx="186">
                  <c:v>1.008</c:v>
                </c:pt>
                <c:pt idx="187">
                  <c:v>1.0369999999999999</c:v>
                </c:pt>
                <c:pt idx="188">
                  <c:v>1.0580000000000001</c:v>
                </c:pt>
                <c:pt idx="189">
                  <c:v>1.0629999999999999</c:v>
                </c:pt>
                <c:pt idx="190">
                  <c:v>1.0669999999999999</c:v>
                </c:pt>
                <c:pt idx="191">
                  <c:v>1.038</c:v>
                </c:pt>
                <c:pt idx="192">
                  <c:v>1.0529999999999999</c:v>
                </c:pt>
                <c:pt idx="193">
                  <c:v>1.046</c:v>
                </c:pt>
                <c:pt idx="194">
                  <c:v>1.0629999999999999</c:v>
                </c:pt>
                <c:pt idx="195">
                  <c:v>1.069</c:v>
                </c:pt>
                <c:pt idx="196">
                  <c:v>1.0640000000000001</c:v>
                </c:pt>
                <c:pt idx="197">
                  <c:v>1.075</c:v>
                </c:pt>
                <c:pt idx="198">
                  <c:v>1.1200000000000001</c:v>
                </c:pt>
                <c:pt idx="199">
                  <c:v>1.141</c:v>
                </c:pt>
                <c:pt idx="200">
                  <c:v>1.1559999999999999</c:v>
                </c:pt>
                <c:pt idx="201">
                  <c:v>1.155</c:v>
                </c:pt>
                <c:pt idx="202">
                  <c:v>1.171</c:v>
                </c:pt>
                <c:pt idx="203">
                  <c:v>1.1890000000000001</c:v>
                </c:pt>
                <c:pt idx="204">
                  <c:v>1.1830000000000001</c:v>
                </c:pt>
                <c:pt idx="205">
                  <c:v>1.1919999999999999</c:v>
                </c:pt>
                <c:pt idx="206">
                  <c:v>1.1950000000000001</c:v>
                </c:pt>
                <c:pt idx="207">
                  <c:v>1.1970000000000001</c:v>
                </c:pt>
                <c:pt idx="208">
                  <c:v>1.179</c:v>
                </c:pt>
                <c:pt idx="209">
                  <c:v>1.1930000000000001</c:v>
                </c:pt>
                <c:pt idx="210">
                  <c:v>1.2350000000000001</c:v>
                </c:pt>
                <c:pt idx="211">
                  <c:v>1.25</c:v>
                </c:pt>
                <c:pt idx="212">
                  <c:v>1.266</c:v>
                </c:pt>
                <c:pt idx="213">
                  <c:v>1.274</c:v>
                </c:pt>
                <c:pt idx="214">
                  <c:v>1.2869999999999999</c:v>
                </c:pt>
                <c:pt idx="215">
                  <c:v>1.288</c:v>
                </c:pt>
                <c:pt idx="216">
                  <c:v>1.2709999999999999</c:v>
                </c:pt>
                <c:pt idx="217">
                  <c:v>1.264</c:v>
                </c:pt>
                <c:pt idx="218">
                  <c:v>1.3</c:v>
                </c:pt>
                <c:pt idx="219">
                  <c:v>1.296</c:v>
                </c:pt>
                <c:pt idx="220">
                  <c:v>1.33</c:v>
                </c:pt>
                <c:pt idx="221">
                  <c:v>1.3380000000000001</c:v>
                </c:pt>
                <c:pt idx="222">
                  <c:v>1.3759999999999999</c:v>
                </c:pt>
                <c:pt idx="223">
                  <c:v>1.393</c:v>
                </c:pt>
                <c:pt idx="224">
                  <c:v>1.401</c:v>
                </c:pt>
                <c:pt idx="225">
                  <c:v>1.4259999999999999</c:v>
                </c:pt>
                <c:pt idx="226">
                  <c:v>1.4259999999999999</c:v>
                </c:pt>
                <c:pt idx="227">
                  <c:v>1.395</c:v>
                </c:pt>
                <c:pt idx="228">
                  <c:v>1.419</c:v>
                </c:pt>
                <c:pt idx="229">
                  <c:v>1.4350000000000001</c:v>
                </c:pt>
                <c:pt idx="230">
                  <c:v>1.405</c:v>
                </c:pt>
                <c:pt idx="231">
                  <c:v>1.3840000000000001</c:v>
                </c:pt>
                <c:pt idx="232">
                  <c:v>1.3880000000000001</c:v>
                </c:pt>
                <c:pt idx="233">
                  <c:v>1.4180000000000001</c:v>
                </c:pt>
                <c:pt idx="234">
                  <c:v>1.415</c:v>
                </c:pt>
                <c:pt idx="235">
                  <c:v>1.37</c:v>
                </c:pt>
                <c:pt idx="236">
                  <c:v>1.3859999999999999</c:v>
                </c:pt>
                <c:pt idx="237">
                  <c:v>1.4269999999999998</c:v>
                </c:pt>
                <c:pt idx="238">
                  <c:v>1.3980000000000001</c:v>
                </c:pt>
                <c:pt idx="239">
                  <c:v>1.3780000000000001</c:v>
                </c:pt>
                <c:pt idx="240">
                  <c:v>1.4069999999999998</c:v>
                </c:pt>
                <c:pt idx="241">
                  <c:v>1.4169999999999998</c:v>
                </c:pt>
                <c:pt idx="242">
                  <c:v>1.3980000000000001</c:v>
                </c:pt>
                <c:pt idx="243">
                  <c:v>1.476</c:v>
                </c:pt>
                <c:pt idx="244">
                  <c:v>1.4430000000000001</c:v>
                </c:pt>
                <c:pt idx="245">
                  <c:v>1.4550000000000001</c:v>
                </c:pt>
                <c:pt idx="246">
                  <c:v>1.4269999999999998</c:v>
                </c:pt>
                <c:pt idx="247">
                  <c:v>1.4340000000000002</c:v>
                </c:pt>
                <c:pt idx="248">
                  <c:v>1.4430000000000001</c:v>
                </c:pt>
                <c:pt idx="249">
                  <c:v>1.444</c:v>
                </c:pt>
                <c:pt idx="250">
                  <c:v>1.3940000000000001</c:v>
                </c:pt>
              </c:numCache>
            </c:numRef>
          </c:val>
          <c:smooth val="0"/>
          <c:extLst>
            <c:ext xmlns:c16="http://schemas.microsoft.com/office/drawing/2014/chart" uri="{C3380CC4-5D6E-409C-BE32-E72D297353CC}">
              <c16:uniqueId val="{00000001-6573-4AF4-B3C7-542E66ADABF9}"/>
            </c:ext>
          </c:extLst>
        </c:ser>
        <c:ser>
          <c:idx val="2"/>
          <c:order val="2"/>
          <c:tx>
            <c:strRef>
              <c:f>Sheet1!$D$1</c:f>
              <c:strCache>
                <c:ptCount val="1"/>
                <c:pt idx="0">
                  <c:v>College tuition and fees</c:v>
                </c:pt>
              </c:strCache>
            </c:strRef>
          </c:tx>
          <c:spPr>
            <a:ln w="28575" cap="rnd">
              <a:solidFill>
                <a:schemeClr val="accent5">
                  <a:lumMod val="75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Sheet1!$D$2:$D$252</c:f>
              <c:numCache>
                <c:formatCode>0.0%</c:formatCode>
                <c:ptCount val="251"/>
                <c:pt idx="0">
                  <c:v>3.0000000000000001E-3</c:v>
                </c:pt>
                <c:pt idx="1">
                  <c:v>6.9999999999999993E-3</c:v>
                </c:pt>
                <c:pt idx="2">
                  <c:v>0.01</c:v>
                </c:pt>
                <c:pt idx="3">
                  <c:v>1.3999999999999999E-2</c:v>
                </c:pt>
                <c:pt idx="4">
                  <c:v>1.8000000000000002E-2</c:v>
                </c:pt>
                <c:pt idx="5">
                  <c:v>2.3E-2</c:v>
                </c:pt>
                <c:pt idx="6">
                  <c:v>2.1000000000000001E-2</c:v>
                </c:pt>
                <c:pt idx="7">
                  <c:v>2.3E-2</c:v>
                </c:pt>
                <c:pt idx="8">
                  <c:v>2.6000000000000002E-2</c:v>
                </c:pt>
                <c:pt idx="9">
                  <c:v>0.03</c:v>
                </c:pt>
                <c:pt idx="10">
                  <c:v>3.4000000000000002E-2</c:v>
                </c:pt>
                <c:pt idx="11">
                  <c:v>3.7999999999999999E-2</c:v>
                </c:pt>
                <c:pt idx="12">
                  <c:v>4.2999999999999997E-2</c:v>
                </c:pt>
                <c:pt idx="13">
                  <c:v>4.7E-2</c:v>
                </c:pt>
                <c:pt idx="14">
                  <c:v>5.0999999999999997E-2</c:v>
                </c:pt>
                <c:pt idx="15">
                  <c:v>5.4000000000000006E-2</c:v>
                </c:pt>
                <c:pt idx="16">
                  <c:v>5.7000000000000002E-2</c:v>
                </c:pt>
                <c:pt idx="17">
                  <c:v>6.3E-2</c:v>
                </c:pt>
                <c:pt idx="18">
                  <c:v>6.0999999999999999E-2</c:v>
                </c:pt>
                <c:pt idx="19">
                  <c:v>6.4000000000000001E-2</c:v>
                </c:pt>
                <c:pt idx="20">
                  <c:v>6.7000000000000004E-2</c:v>
                </c:pt>
                <c:pt idx="21">
                  <c:v>7.0999999999999994E-2</c:v>
                </c:pt>
                <c:pt idx="22">
                  <c:v>7.4999999999999997E-2</c:v>
                </c:pt>
                <c:pt idx="23">
                  <c:v>7.8E-2</c:v>
                </c:pt>
                <c:pt idx="24">
                  <c:v>8.199999999999999E-2</c:v>
                </c:pt>
                <c:pt idx="25">
                  <c:v>8.5999999999999993E-2</c:v>
                </c:pt>
                <c:pt idx="26">
                  <c:v>9.0999999999999998E-2</c:v>
                </c:pt>
                <c:pt idx="27">
                  <c:v>9.6000000000000002E-2</c:v>
                </c:pt>
                <c:pt idx="28">
                  <c:v>0.105</c:v>
                </c:pt>
                <c:pt idx="29">
                  <c:v>0.109</c:v>
                </c:pt>
                <c:pt idx="30">
                  <c:v>0.105</c:v>
                </c:pt>
                <c:pt idx="31">
                  <c:v>0.109</c:v>
                </c:pt>
                <c:pt idx="32">
                  <c:v>0.114</c:v>
                </c:pt>
                <c:pt idx="33">
                  <c:v>0.11800000000000001</c:v>
                </c:pt>
                <c:pt idx="34">
                  <c:v>0.12300000000000001</c:v>
                </c:pt>
                <c:pt idx="35">
                  <c:v>0.126</c:v>
                </c:pt>
                <c:pt idx="36">
                  <c:v>0.13100000000000001</c:v>
                </c:pt>
                <c:pt idx="37">
                  <c:v>0.13600000000000001</c:v>
                </c:pt>
                <c:pt idx="38">
                  <c:v>0.14199999999999999</c:v>
                </c:pt>
                <c:pt idx="39">
                  <c:v>0.14800000000000002</c:v>
                </c:pt>
                <c:pt idx="40">
                  <c:v>0.153</c:v>
                </c:pt>
                <c:pt idx="41">
                  <c:v>0.159</c:v>
                </c:pt>
                <c:pt idx="42">
                  <c:v>0.16699999999999998</c:v>
                </c:pt>
                <c:pt idx="43">
                  <c:v>0.17300000000000001</c:v>
                </c:pt>
                <c:pt idx="44">
                  <c:v>0.17800000000000002</c:v>
                </c:pt>
                <c:pt idx="45">
                  <c:v>0.185</c:v>
                </c:pt>
                <c:pt idx="46">
                  <c:v>0.191</c:v>
                </c:pt>
                <c:pt idx="47">
                  <c:v>0.19699999999999998</c:v>
                </c:pt>
                <c:pt idx="48">
                  <c:v>0.20399999999999999</c:v>
                </c:pt>
                <c:pt idx="49">
                  <c:v>0.21100000000000002</c:v>
                </c:pt>
                <c:pt idx="50">
                  <c:v>0.218</c:v>
                </c:pt>
                <c:pt idx="51">
                  <c:v>0.22500000000000001</c:v>
                </c:pt>
                <c:pt idx="52">
                  <c:v>0.23399999999999999</c:v>
                </c:pt>
                <c:pt idx="53">
                  <c:v>0.24100000000000002</c:v>
                </c:pt>
                <c:pt idx="54">
                  <c:v>0.248</c:v>
                </c:pt>
                <c:pt idx="55">
                  <c:v>0.255</c:v>
                </c:pt>
                <c:pt idx="56">
                  <c:v>0.26200000000000001</c:v>
                </c:pt>
                <c:pt idx="57">
                  <c:v>0.26899999999999996</c:v>
                </c:pt>
                <c:pt idx="58">
                  <c:v>0.27500000000000002</c:v>
                </c:pt>
                <c:pt idx="59">
                  <c:v>0.28399999999999997</c:v>
                </c:pt>
                <c:pt idx="60">
                  <c:v>0.29199999999999998</c:v>
                </c:pt>
                <c:pt idx="61">
                  <c:v>0.30099999999999999</c:v>
                </c:pt>
                <c:pt idx="62">
                  <c:v>0.31</c:v>
                </c:pt>
                <c:pt idx="63">
                  <c:v>0.317</c:v>
                </c:pt>
                <c:pt idx="64">
                  <c:v>0.32500000000000001</c:v>
                </c:pt>
                <c:pt idx="65">
                  <c:v>0.33700000000000002</c:v>
                </c:pt>
                <c:pt idx="66">
                  <c:v>0.36499999999999999</c:v>
                </c:pt>
                <c:pt idx="67">
                  <c:v>0.374</c:v>
                </c:pt>
                <c:pt idx="68">
                  <c:v>0.38400000000000001</c:v>
                </c:pt>
                <c:pt idx="69">
                  <c:v>0.39100000000000001</c:v>
                </c:pt>
                <c:pt idx="70">
                  <c:v>0.4</c:v>
                </c:pt>
                <c:pt idx="71">
                  <c:v>0.41600000000000004</c:v>
                </c:pt>
                <c:pt idx="72">
                  <c:v>0.42399999999999999</c:v>
                </c:pt>
                <c:pt idx="73">
                  <c:v>0.434</c:v>
                </c:pt>
                <c:pt idx="74">
                  <c:v>0.44299999999999995</c:v>
                </c:pt>
                <c:pt idx="75">
                  <c:v>0.45200000000000001</c:v>
                </c:pt>
                <c:pt idx="76">
                  <c:v>0.46</c:v>
                </c:pt>
                <c:pt idx="77">
                  <c:v>0.46799999999999997</c:v>
                </c:pt>
                <c:pt idx="78">
                  <c:v>0.47899999999999998</c:v>
                </c:pt>
                <c:pt idx="79">
                  <c:v>0.496</c:v>
                </c:pt>
                <c:pt idx="80">
                  <c:v>0.502</c:v>
                </c:pt>
                <c:pt idx="81">
                  <c:v>0.51200000000000001</c:v>
                </c:pt>
                <c:pt idx="82">
                  <c:v>0.52100000000000002</c:v>
                </c:pt>
                <c:pt idx="83">
                  <c:v>0.52800000000000002</c:v>
                </c:pt>
                <c:pt idx="84">
                  <c:v>0.53799999999999992</c:v>
                </c:pt>
                <c:pt idx="85">
                  <c:v>0.54799999999999993</c:v>
                </c:pt>
                <c:pt idx="86">
                  <c:v>0.55700000000000005</c:v>
                </c:pt>
                <c:pt idx="87">
                  <c:v>0.56799999999999995</c:v>
                </c:pt>
                <c:pt idx="88">
                  <c:v>0.57700000000000007</c:v>
                </c:pt>
                <c:pt idx="89">
                  <c:v>0.58299999999999996</c:v>
                </c:pt>
                <c:pt idx="90">
                  <c:v>0.58599999999999997</c:v>
                </c:pt>
                <c:pt idx="91">
                  <c:v>0.59899999999999998</c:v>
                </c:pt>
                <c:pt idx="92">
                  <c:v>0.60399999999999998</c:v>
                </c:pt>
                <c:pt idx="93">
                  <c:v>0.61199999999999999</c:v>
                </c:pt>
                <c:pt idx="94">
                  <c:v>0.621</c:v>
                </c:pt>
                <c:pt idx="95">
                  <c:v>0.63200000000000001</c:v>
                </c:pt>
                <c:pt idx="96">
                  <c:v>0.64</c:v>
                </c:pt>
                <c:pt idx="97">
                  <c:v>0.64900000000000002</c:v>
                </c:pt>
                <c:pt idx="98">
                  <c:v>0.65799999999999992</c:v>
                </c:pt>
                <c:pt idx="99">
                  <c:v>0.66799999999999993</c:v>
                </c:pt>
                <c:pt idx="100">
                  <c:v>0.67700000000000005</c:v>
                </c:pt>
                <c:pt idx="101">
                  <c:v>0.68799999999999994</c:v>
                </c:pt>
                <c:pt idx="102">
                  <c:v>0.69700000000000006</c:v>
                </c:pt>
                <c:pt idx="103">
                  <c:v>0.70499999999999996</c:v>
                </c:pt>
                <c:pt idx="104">
                  <c:v>0.71400000000000008</c:v>
                </c:pt>
                <c:pt idx="105">
                  <c:v>0.72599999999999998</c:v>
                </c:pt>
                <c:pt idx="106">
                  <c:v>0.7340000000000001</c:v>
                </c:pt>
                <c:pt idx="107">
                  <c:v>0.74</c:v>
                </c:pt>
                <c:pt idx="108">
                  <c:v>0.75</c:v>
                </c:pt>
                <c:pt idx="109">
                  <c:v>0.76</c:v>
                </c:pt>
                <c:pt idx="110">
                  <c:v>0.76700000000000002</c:v>
                </c:pt>
                <c:pt idx="111">
                  <c:v>0.77400000000000002</c:v>
                </c:pt>
                <c:pt idx="112">
                  <c:v>0.78200000000000003</c:v>
                </c:pt>
                <c:pt idx="113">
                  <c:v>0.79099999999999993</c:v>
                </c:pt>
                <c:pt idx="114">
                  <c:v>0.79700000000000004</c:v>
                </c:pt>
                <c:pt idx="115">
                  <c:v>0.80099999999999993</c:v>
                </c:pt>
                <c:pt idx="116">
                  <c:v>0.81900000000000006</c:v>
                </c:pt>
                <c:pt idx="117">
                  <c:v>0.83099999999999996</c:v>
                </c:pt>
                <c:pt idx="118">
                  <c:v>0.84</c:v>
                </c:pt>
                <c:pt idx="119">
                  <c:v>0.85099999999999998</c:v>
                </c:pt>
                <c:pt idx="120">
                  <c:v>0.8590000000000001</c:v>
                </c:pt>
                <c:pt idx="121">
                  <c:v>0.86699999999999999</c:v>
                </c:pt>
                <c:pt idx="122">
                  <c:v>0.879</c:v>
                </c:pt>
                <c:pt idx="123">
                  <c:v>0.8859999999999999</c:v>
                </c:pt>
                <c:pt idx="124">
                  <c:v>0.89500000000000002</c:v>
                </c:pt>
                <c:pt idx="125">
                  <c:v>0.90300000000000002</c:v>
                </c:pt>
                <c:pt idx="126">
                  <c:v>0.91</c:v>
                </c:pt>
                <c:pt idx="127">
                  <c:v>0.92099999999999993</c:v>
                </c:pt>
                <c:pt idx="128">
                  <c:v>0.93</c:v>
                </c:pt>
                <c:pt idx="129">
                  <c:v>0.94</c:v>
                </c:pt>
                <c:pt idx="130">
                  <c:v>0.94900000000000007</c:v>
                </c:pt>
                <c:pt idx="131">
                  <c:v>0.95900000000000007</c:v>
                </c:pt>
                <c:pt idx="132">
                  <c:v>0.96700000000000008</c:v>
                </c:pt>
                <c:pt idx="133">
                  <c:v>0.97599999999999998</c:v>
                </c:pt>
                <c:pt idx="134">
                  <c:v>0.9840000000000001</c:v>
                </c:pt>
                <c:pt idx="135">
                  <c:v>0.997</c:v>
                </c:pt>
                <c:pt idx="136">
                  <c:v>1.006</c:v>
                </c:pt>
                <c:pt idx="137">
                  <c:v>1.012</c:v>
                </c:pt>
                <c:pt idx="138">
                  <c:v>1.0329999999999999</c:v>
                </c:pt>
                <c:pt idx="139">
                  <c:v>1.0429999999999999</c:v>
                </c:pt>
                <c:pt idx="140">
                  <c:v>1.056</c:v>
                </c:pt>
                <c:pt idx="141">
                  <c:v>1.06</c:v>
                </c:pt>
                <c:pt idx="142">
                  <c:v>1.0680000000000001</c:v>
                </c:pt>
                <c:pt idx="143">
                  <c:v>1.0740000000000001</c:v>
                </c:pt>
                <c:pt idx="144">
                  <c:v>1.081</c:v>
                </c:pt>
                <c:pt idx="145">
                  <c:v>1.0940000000000001</c:v>
                </c:pt>
                <c:pt idx="146">
                  <c:v>1.105</c:v>
                </c:pt>
                <c:pt idx="147">
                  <c:v>1.111</c:v>
                </c:pt>
                <c:pt idx="148">
                  <c:v>1.1200000000000001</c:v>
                </c:pt>
                <c:pt idx="149">
                  <c:v>1.1240000000000001</c:v>
                </c:pt>
                <c:pt idx="150">
                  <c:v>1.1359999999999999</c:v>
                </c:pt>
                <c:pt idx="151">
                  <c:v>1.1340000000000001</c:v>
                </c:pt>
                <c:pt idx="152">
                  <c:v>1.1379999999999999</c:v>
                </c:pt>
                <c:pt idx="153">
                  <c:v>1.147</c:v>
                </c:pt>
                <c:pt idx="154">
                  <c:v>1.1540000000000001</c:v>
                </c:pt>
                <c:pt idx="155">
                  <c:v>1.1679999999999999</c:v>
                </c:pt>
                <c:pt idx="156">
                  <c:v>1.18</c:v>
                </c:pt>
                <c:pt idx="157">
                  <c:v>1.1870000000000001</c:v>
                </c:pt>
                <c:pt idx="158">
                  <c:v>1.1950000000000001</c:v>
                </c:pt>
                <c:pt idx="159">
                  <c:v>1.2050000000000001</c:v>
                </c:pt>
                <c:pt idx="160">
                  <c:v>1.212</c:v>
                </c:pt>
                <c:pt idx="161">
                  <c:v>1.2209999999999999</c:v>
                </c:pt>
                <c:pt idx="162">
                  <c:v>1.2470000000000001</c:v>
                </c:pt>
                <c:pt idx="163">
                  <c:v>1.256</c:v>
                </c:pt>
                <c:pt idx="164">
                  <c:v>1.264</c:v>
                </c:pt>
                <c:pt idx="165">
                  <c:v>1.276</c:v>
                </c:pt>
                <c:pt idx="166">
                  <c:v>1.286</c:v>
                </c:pt>
                <c:pt idx="167">
                  <c:v>1.2909999999999999</c:v>
                </c:pt>
                <c:pt idx="168">
                  <c:v>1.296</c:v>
                </c:pt>
                <c:pt idx="169">
                  <c:v>1.304</c:v>
                </c:pt>
                <c:pt idx="170">
                  <c:v>1.31</c:v>
                </c:pt>
                <c:pt idx="171">
                  <c:v>1.3180000000000001</c:v>
                </c:pt>
                <c:pt idx="172">
                  <c:v>1.325</c:v>
                </c:pt>
                <c:pt idx="173">
                  <c:v>1.3359999999999999</c:v>
                </c:pt>
                <c:pt idx="174">
                  <c:v>1.3430000000000002</c:v>
                </c:pt>
                <c:pt idx="175">
                  <c:v>1.3540000000000001</c:v>
                </c:pt>
                <c:pt idx="176">
                  <c:v>1.365</c:v>
                </c:pt>
                <c:pt idx="177">
                  <c:v>1.371</c:v>
                </c:pt>
                <c:pt idx="178">
                  <c:v>1.38</c:v>
                </c:pt>
                <c:pt idx="179">
                  <c:v>1.393</c:v>
                </c:pt>
                <c:pt idx="180">
                  <c:v>1.399</c:v>
                </c:pt>
                <c:pt idx="181">
                  <c:v>1.4069999999999998</c:v>
                </c:pt>
                <c:pt idx="182">
                  <c:v>1.4140000000000001</c:v>
                </c:pt>
                <c:pt idx="183">
                  <c:v>1.42</c:v>
                </c:pt>
                <c:pt idx="184">
                  <c:v>1.4259999999999999</c:v>
                </c:pt>
                <c:pt idx="185">
                  <c:v>1.4330000000000001</c:v>
                </c:pt>
                <c:pt idx="186">
                  <c:v>1.444</c:v>
                </c:pt>
                <c:pt idx="187">
                  <c:v>1.4469999999999998</c:v>
                </c:pt>
                <c:pt idx="188">
                  <c:v>1.454</c:v>
                </c:pt>
                <c:pt idx="189">
                  <c:v>1.464</c:v>
                </c:pt>
                <c:pt idx="190">
                  <c:v>1.4730000000000001</c:v>
                </c:pt>
                <c:pt idx="191">
                  <c:v>1.4790000000000001</c:v>
                </c:pt>
                <c:pt idx="192">
                  <c:v>1.492</c:v>
                </c:pt>
                <c:pt idx="193">
                  <c:v>1.4990000000000001</c:v>
                </c:pt>
                <c:pt idx="194">
                  <c:v>1.5069999999999999</c:v>
                </c:pt>
                <c:pt idx="195">
                  <c:v>1.514</c:v>
                </c:pt>
                <c:pt idx="196">
                  <c:v>1.5219999999999998</c:v>
                </c:pt>
                <c:pt idx="197">
                  <c:v>1.526</c:v>
                </c:pt>
                <c:pt idx="198">
                  <c:v>1.5290000000000001</c:v>
                </c:pt>
                <c:pt idx="199">
                  <c:v>1.5330000000000001</c:v>
                </c:pt>
                <c:pt idx="200">
                  <c:v>1.5419999999999998</c:v>
                </c:pt>
                <c:pt idx="201">
                  <c:v>1.55</c:v>
                </c:pt>
                <c:pt idx="202">
                  <c:v>1.5580000000000001</c:v>
                </c:pt>
                <c:pt idx="203">
                  <c:v>1.57</c:v>
                </c:pt>
                <c:pt idx="204">
                  <c:v>1.575</c:v>
                </c:pt>
                <c:pt idx="205">
                  <c:v>1.5840000000000001</c:v>
                </c:pt>
                <c:pt idx="206">
                  <c:v>1.591</c:v>
                </c:pt>
                <c:pt idx="207">
                  <c:v>1.597</c:v>
                </c:pt>
                <c:pt idx="208">
                  <c:v>1.6040000000000001</c:v>
                </c:pt>
                <c:pt idx="209">
                  <c:v>1.6130000000000002</c:v>
                </c:pt>
                <c:pt idx="210">
                  <c:v>1.615</c:v>
                </c:pt>
                <c:pt idx="211">
                  <c:v>1.629</c:v>
                </c:pt>
                <c:pt idx="212">
                  <c:v>1.6340000000000001</c:v>
                </c:pt>
                <c:pt idx="213">
                  <c:v>1.64</c:v>
                </c:pt>
                <c:pt idx="214">
                  <c:v>1.6459999999999999</c:v>
                </c:pt>
                <c:pt idx="215">
                  <c:v>1.65</c:v>
                </c:pt>
                <c:pt idx="216">
                  <c:v>1.6569999999999998</c:v>
                </c:pt>
                <c:pt idx="217">
                  <c:v>1.663</c:v>
                </c:pt>
                <c:pt idx="218">
                  <c:v>1.67</c:v>
                </c:pt>
                <c:pt idx="219">
                  <c:v>1.6769999999999998</c:v>
                </c:pt>
                <c:pt idx="220">
                  <c:v>1.68</c:v>
                </c:pt>
                <c:pt idx="221">
                  <c:v>1.6819999999999999</c:v>
                </c:pt>
                <c:pt idx="222">
                  <c:v>1.679</c:v>
                </c:pt>
                <c:pt idx="223">
                  <c:v>1.6869999999999998</c:v>
                </c:pt>
                <c:pt idx="224">
                  <c:v>1.6919999999999999</c:v>
                </c:pt>
                <c:pt idx="225">
                  <c:v>1.696</c:v>
                </c:pt>
                <c:pt idx="226">
                  <c:v>1.7069999999999999</c:v>
                </c:pt>
                <c:pt idx="227">
                  <c:v>1.706</c:v>
                </c:pt>
                <c:pt idx="228">
                  <c:v>1.7109999999999999</c:v>
                </c:pt>
                <c:pt idx="229">
                  <c:v>1.714</c:v>
                </c:pt>
                <c:pt idx="230">
                  <c:v>1.7180000000000002</c:v>
                </c:pt>
                <c:pt idx="231">
                  <c:v>1.722</c:v>
                </c:pt>
                <c:pt idx="232">
                  <c:v>1.73</c:v>
                </c:pt>
                <c:pt idx="233">
                  <c:v>1.7350000000000001</c:v>
                </c:pt>
                <c:pt idx="234">
                  <c:v>1.7309999999999999</c:v>
                </c:pt>
                <c:pt idx="235">
                  <c:v>1.744</c:v>
                </c:pt>
                <c:pt idx="236">
                  <c:v>1.7509999999999999</c:v>
                </c:pt>
                <c:pt idx="237">
                  <c:v>1.7569999999999999</c:v>
                </c:pt>
                <c:pt idx="238">
                  <c:v>1.7619999999999998</c:v>
                </c:pt>
                <c:pt idx="239">
                  <c:v>1.7649999999999999</c:v>
                </c:pt>
                <c:pt idx="240">
                  <c:v>1.766</c:v>
                </c:pt>
                <c:pt idx="241">
                  <c:v>1.7609999999999999</c:v>
                </c:pt>
                <c:pt idx="242">
                  <c:v>1.7649999999999999</c:v>
                </c:pt>
                <c:pt idx="243">
                  <c:v>1.77</c:v>
                </c:pt>
                <c:pt idx="244">
                  <c:v>1.7769999999999999</c:v>
                </c:pt>
                <c:pt idx="245">
                  <c:v>1.79</c:v>
                </c:pt>
                <c:pt idx="246">
                  <c:v>1.8049999999999999</c:v>
                </c:pt>
                <c:pt idx="247">
                  <c:v>1.8080000000000001</c:v>
                </c:pt>
                <c:pt idx="248">
                  <c:v>1.827</c:v>
                </c:pt>
                <c:pt idx="249">
                  <c:v>1.8340000000000001</c:v>
                </c:pt>
                <c:pt idx="250">
                  <c:v>1.8380000000000001</c:v>
                </c:pt>
              </c:numCache>
            </c:numRef>
          </c:val>
          <c:smooth val="0"/>
          <c:extLst>
            <c:ext xmlns:c16="http://schemas.microsoft.com/office/drawing/2014/chart" uri="{C3380CC4-5D6E-409C-BE32-E72D297353CC}">
              <c16:uniqueId val="{00000002-6573-4AF4-B3C7-542E66ADABF9}"/>
            </c:ext>
          </c:extLst>
        </c:ser>
        <c:ser>
          <c:idx val="3"/>
          <c:order val="3"/>
          <c:tx>
            <c:strRef>
              <c:f>Sheet1!$E$1</c:f>
              <c:strCache>
                <c:ptCount val="1"/>
                <c:pt idx="0">
                  <c:v>Child care and nursery school</c:v>
                </c:pt>
              </c:strCache>
            </c:strRef>
          </c:tx>
          <c:spPr>
            <a:ln w="28575" cap="rnd">
              <a:solidFill>
                <a:schemeClr val="accent5">
                  <a:lumMod val="5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Sheet1!$E$2:$E$252</c:f>
              <c:numCache>
                <c:formatCode>0.0%</c:formatCode>
                <c:ptCount val="251"/>
                <c:pt idx="0">
                  <c:v>0</c:v>
                </c:pt>
                <c:pt idx="1">
                  <c:v>5.0000000000000001E-3</c:v>
                </c:pt>
                <c:pt idx="2">
                  <c:v>1.1000000000000001E-2</c:v>
                </c:pt>
                <c:pt idx="3">
                  <c:v>1.7000000000000001E-2</c:v>
                </c:pt>
                <c:pt idx="4">
                  <c:v>1.6E-2</c:v>
                </c:pt>
                <c:pt idx="5">
                  <c:v>1.9E-2</c:v>
                </c:pt>
                <c:pt idx="6">
                  <c:v>3.3000000000000002E-2</c:v>
                </c:pt>
                <c:pt idx="7">
                  <c:v>3.5000000000000003E-2</c:v>
                </c:pt>
                <c:pt idx="8">
                  <c:v>3.7999999999999999E-2</c:v>
                </c:pt>
                <c:pt idx="9">
                  <c:v>4.0999999999999995E-2</c:v>
                </c:pt>
                <c:pt idx="10">
                  <c:v>4.4999999999999998E-2</c:v>
                </c:pt>
                <c:pt idx="11">
                  <c:v>4.8000000000000001E-2</c:v>
                </c:pt>
                <c:pt idx="12">
                  <c:v>5.4000000000000006E-2</c:v>
                </c:pt>
                <c:pt idx="13">
                  <c:v>5.7999999999999996E-2</c:v>
                </c:pt>
                <c:pt idx="14">
                  <c:v>6.3E-2</c:v>
                </c:pt>
                <c:pt idx="15">
                  <c:v>6.8000000000000005E-2</c:v>
                </c:pt>
                <c:pt idx="16">
                  <c:v>6.9000000000000006E-2</c:v>
                </c:pt>
                <c:pt idx="17">
                  <c:v>7.5999999999999998E-2</c:v>
                </c:pt>
                <c:pt idx="18">
                  <c:v>8.3000000000000004E-2</c:v>
                </c:pt>
                <c:pt idx="19">
                  <c:v>8.6999999999999994E-2</c:v>
                </c:pt>
                <c:pt idx="20">
                  <c:v>9.0999999999999998E-2</c:v>
                </c:pt>
                <c:pt idx="21">
                  <c:v>9.5000000000000001E-2</c:v>
                </c:pt>
                <c:pt idx="22">
                  <c:v>9.9000000000000005E-2</c:v>
                </c:pt>
                <c:pt idx="23">
                  <c:v>0.106</c:v>
                </c:pt>
                <c:pt idx="24">
                  <c:v>0.11199999999999999</c:v>
                </c:pt>
                <c:pt idx="25">
                  <c:v>0.11800000000000001</c:v>
                </c:pt>
                <c:pt idx="26">
                  <c:v>0.12300000000000001</c:v>
                </c:pt>
                <c:pt idx="27">
                  <c:v>0.127</c:v>
                </c:pt>
                <c:pt idx="28">
                  <c:v>0.13100000000000001</c:v>
                </c:pt>
                <c:pt idx="29">
                  <c:v>0.13600000000000001</c:v>
                </c:pt>
                <c:pt idx="30">
                  <c:v>0.13600000000000001</c:v>
                </c:pt>
                <c:pt idx="31">
                  <c:v>0.14099999999999999</c:v>
                </c:pt>
                <c:pt idx="32">
                  <c:v>0.14899999999999999</c:v>
                </c:pt>
                <c:pt idx="33">
                  <c:v>0.156</c:v>
                </c:pt>
                <c:pt idx="34">
                  <c:v>0.16</c:v>
                </c:pt>
                <c:pt idx="35">
                  <c:v>0.16399999999999998</c:v>
                </c:pt>
                <c:pt idx="36">
                  <c:v>0.16800000000000001</c:v>
                </c:pt>
                <c:pt idx="37">
                  <c:v>0.17300000000000001</c:v>
                </c:pt>
                <c:pt idx="38">
                  <c:v>0.17699999999999999</c:v>
                </c:pt>
                <c:pt idx="39">
                  <c:v>0.184</c:v>
                </c:pt>
                <c:pt idx="40">
                  <c:v>0.18899999999999997</c:v>
                </c:pt>
                <c:pt idx="41">
                  <c:v>0.192</c:v>
                </c:pt>
                <c:pt idx="42">
                  <c:v>0.19699999999999998</c:v>
                </c:pt>
                <c:pt idx="43">
                  <c:v>0.19699999999999998</c:v>
                </c:pt>
                <c:pt idx="44">
                  <c:v>0.20899999999999999</c:v>
                </c:pt>
                <c:pt idx="45">
                  <c:v>0.21299999999999999</c:v>
                </c:pt>
                <c:pt idx="46">
                  <c:v>0.218</c:v>
                </c:pt>
                <c:pt idx="47">
                  <c:v>0.223</c:v>
                </c:pt>
                <c:pt idx="48">
                  <c:v>0.22899999999999998</c:v>
                </c:pt>
                <c:pt idx="49">
                  <c:v>0.23399999999999999</c:v>
                </c:pt>
                <c:pt idx="50">
                  <c:v>0.23600000000000002</c:v>
                </c:pt>
                <c:pt idx="51">
                  <c:v>0.23899999999999999</c:v>
                </c:pt>
                <c:pt idx="52">
                  <c:v>0.248</c:v>
                </c:pt>
                <c:pt idx="53">
                  <c:v>0.254</c:v>
                </c:pt>
                <c:pt idx="54">
                  <c:v>0.25900000000000001</c:v>
                </c:pt>
                <c:pt idx="55">
                  <c:v>0.26600000000000001</c:v>
                </c:pt>
                <c:pt idx="56">
                  <c:v>0.27</c:v>
                </c:pt>
                <c:pt idx="57">
                  <c:v>0.27500000000000002</c:v>
                </c:pt>
                <c:pt idx="58">
                  <c:v>0.27800000000000002</c:v>
                </c:pt>
                <c:pt idx="59">
                  <c:v>0.28399999999999997</c:v>
                </c:pt>
                <c:pt idx="60">
                  <c:v>0.28800000000000003</c:v>
                </c:pt>
                <c:pt idx="61">
                  <c:v>0.29199999999999998</c:v>
                </c:pt>
                <c:pt idx="62">
                  <c:v>0.29899999999999999</c:v>
                </c:pt>
                <c:pt idx="63">
                  <c:v>0.30399999999999999</c:v>
                </c:pt>
                <c:pt idx="64">
                  <c:v>0.309</c:v>
                </c:pt>
                <c:pt idx="65">
                  <c:v>0.31</c:v>
                </c:pt>
                <c:pt idx="66">
                  <c:v>0.315</c:v>
                </c:pt>
                <c:pt idx="67">
                  <c:v>0.318</c:v>
                </c:pt>
                <c:pt idx="68">
                  <c:v>0.32</c:v>
                </c:pt>
                <c:pt idx="69">
                  <c:v>0.32400000000000001</c:v>
                </c:pt>
                <c:pt idx="70">
                  <c:v>0.33</c:v>
                </c:pt>
                <c:pt idx="71">
                  <c:v>0.33399999999999996</c:v>
                </c:pt>
                <c:pt idx="72">
                  <c:v>0.33799999999999997</c:v>
                </c:pt>
                <c:pt idx="73">
                  <c:v>0.34399999999999997</c:v>
                </c:pt>
                <c:pt idx="74">
                  <c:v>0.34700000000000003</c:v>
                </c:pt>
                <c:pt idx="75">
                  <c:v>0.35200000000000004</c:v>
                </c:pt>
                <c:pt idx="76">
                  <c:v>0.36</c:v>
                </c:pt>
                <c:pt idx="77">
                  <c:v>0.36499999999999999</c:v>
                </c:pt>
                <c:pt idx="78">
                  <c:v>0.36799999999999999</c:v>
                </c:pt>
                <c:pt idx="79">
                  <c:v>0.36</c:v>
                </c:pt>
                <c:pt idx="80">
                  <c:v>0.36799999999999999</c:v>
                </c:pt>
                <c:pt idx="81">
                  <c:v>0.373</c:v>
                </c:pt>
                <c:pt idx="82">
                  <c:v>0.376</c:v>
                </c:pt>
                <c:pt idx="83">
                  <c:v>0.38</c:v>
                </c:pt>
                <c:pt idx="84">
                  <c:v>0.38700000000000001</c:v>
                </c:pt>
                <c:pt idx="85">
                  <c:v>0.39200000000000002</c:v>
                </c:pt>
                <c:pt idx="86">
                  <c:v>0.39899999999999997</c:v>
                </c:pt>
                <c:pt idx="87">
                  <c:v>0.40500000000000003</c:v>
                </c:pt>
                <c:pt idx="88">
                  <c:v>0.41</c:v>
                </c:pt>
                <c:pt idx="89">
                  <c:v>0.42299999999999999</c:v>
                </c:pt>
                <c:pt idx="90">
                  <c:v>0.42700000000000005</c:v>
                </c:pt>
                <c:pt idx="91">
                  <c:v>0.434</c:v>
                </c:pt>
                <c:pt idx="92">
                  <c:v>0.442</c:v>
                </c:pt>
                <c:pt idx="93">
                  <c:v>0.44799999999999995</c:v>
                </c:pt>
                <c:pt idx="94">
                  <c:v>0.45200000000000001</c:v>
                </c:pt>
                <c:pt idx="95">
                  <c:v>0.46799999999999997</c:v>
                </c:pt>
                <c:pt idx="96">
                  <c:v>0.46700000000000003</c:v>
                </c:pt>
                <c:pt idx="97">
                  <c:v>0.47100000000000003</c:v>
                </c:pt>
                <c:pt idx="98">
                  <c:v>0.47600000000000003</c:v>
                </c:pt>
                <c:pt idx="99">
                  <c:v>0.48200000000000004</c:v>
                </c:pt>
                <c:pt idx="100">
                  <c:v>0.48700000000000004</c:v>
                </c:pt>
                <c:pt idx="101">
                  <c:v>0.49200000000000005</c:v>
                </c:pt>
                <c:pt idx="102">
                  <c:v>0.5</c:v>
                </c:pt>
                <c:pt idx="103">
                  <c:v>0.51100000000000001</c:v>
                </c:pt>
                <c:pt idx="104">
                  <c:v>0.51800000000000002</c:v>
                </c:pt>
                <c:pt idx="105">
                  <c:v>0.52300000000000002</c:v>
                </c:pt>
                <c:pt idx="106">
                  <c:v>0.52900000000000003</c:v>
                </c:pt>
                <c:pt idx="107">
                  <c:v>0.53200000000000003</c:v>
                </c:pt>
                <c:pt idx="108">
                  <c:v>0.53600000000000003</c:v>
                </c:pt>
                <c:pt idx="109">
                  <c:v>0.54100000000000004</c:v>
                </c:pt>
                <c:pt idx="110">
                  <c:v>0.54700000000000004</c:v>
                </c:pt>
                <c:pt idx="111">
                  <c:v>0.55200000000000005</c:v>
                </c:pt>
                <c:pt idx="112">
                  <c:v>0.55200000000000005</c:v>
                </c:pt>
                <c:pt idx="113">
                  <c:v>0.55799999999999994</c:v>
                </c:pt>
                <c:pt idx="114">
                  <c:v>0.56000000000000005</c:v>
                </c:pt>
                <c:pt idx="115">
                  <c:v>0.57399999999999995</c:v>
                </c:pt>
                <c:pt idx="116">
                  <c:v>0.57700000000000007</c:v>
                </c:pt>
                <c:pt idx="117">
                  <c:v>0.58299999999999996</c:v>
                </c:pt>
                <c:pt idx="118">
                  <c:v>0.58799999999999997</c:v>
                </c:pt>
                <c:pt idx="119">
                  <c:v>0.59899999999999998</c:v>
                </c:pt>
                <c:pt idx="120">
                  <c:v>0.60099999999999998</c:v>
                </c:pt>
                <c:pt idx="121">
                  <c:v>0.60599999999999998</c:v>
                </c:pt>
                <c:pt idx="122">
                  <c:v>0.61</c:v>
                </c:pt>
                <c:pt idx="123">
                  <c:v>0.61499999999999999</c:v>
                </c:pt>
                <c:pt idx="124">
                  <c:v>0.621</c:v>
                </c:pt>
                <c:pt idx="125">
                  <c:v>0.625</c:v>
                </c:pt>
                <c:pt idx="126">
                  <c:v>0.63900000000000001</c:v>
                </c:pt>
                <c:pt idx="127">
                  <c:v>0.64700000000000002</c:v>
                </c:pt>
                <c:pt idx="128">
                  <c:v>0.65500000000000003</c:v>
                </c:pt>
                <c:pt idx="129">
                  <c:v>0.66099999999999992</c:v>
                </c:pt>
                <c:pt idx="130">
                  <c:v>0.66700000000000004</c:v>
                </c:pt>
                <c:pt idx="131">
                  <c:v>0.67</c:v>
                </c:pt>
                <c:pt idx="132">
                  <c:v>0.67299999999999993</c:v>
                </c:pt>
                <c:pt idx="133">
                  <c:v>0.67799999999999994</c:v>
                </c:pt>
                <c:pt idx="134">
                  <c:v>0.68099999999999994</c:v>
                </c:pt>
                <c:pt idx="135">
                  <c:v>0.68500000000000005</c:v>
                </c:pt>
                <c:pt idx="136">
                  <c:v>0.68900000000000006</c:v>
                </c:pt>
                <c:pt idx="137">
                  <c:v>0.69200000000000006</c:v>
                </c:pt>
                <c:pt idx="138">
                  <c:v>0.69200000000000006</c:v>
                </c:pt>
                <c:pt idx="139">
                  <c:v>0.69499999999999995</c:v>
                </c:pt>
                <c:pt idx="140">
                  <c:v>0.69700000000000006</c:v>
                </c:pt>
                <c:pt idx="141">
                  <c:v>0.70299999999999996</c:v>
                </c:pt>
                <c:pt idx="142">
                  <c:v>0.70599999999999996</c:v>
                </c:pt>
                <c:pt idx="143">
                  <c:v>0.70900000000000007</c:v>
                </c:pt>
                <c:pt idx="144">
                  <c:v>0.72199999999999998</c:v>
                </c:pt>
                <c:pt idx="145">
                  <c:v>0.72900000000000009</c:v>
                </c:pt>
                <c:pt idx="146">
                  <c:v>0.73599999999999999</c:v>
                </c:pt>
                <c:pt idx="147">
                  <c:v>0.7390000000000001</c:v>
                </c:pt>
                <c:pt idx="148">
                  <c:v>0.746</c:v>
                </c:pt>
                <c:pt idx="149">
                  <c:v>0.748</c:v>
                </c:pt>
                <c:pt idx="150">
                  <c:v>0.754</c:v>
                </c:pt>
                <c:pt idx="151">
                  <c:v>0.754</c:v>
                </c:pt>
                <c:pt idx="152">
                  <c:v>0.755</c:v>
                </c:pt>
                <c:pt idx="153">
                  <c:v>0.76</c:v>
                </c:pt>
                <c:pt idx="154">
                  <c:v>0.77099999999999991</c:v>
                </c:pt>
                <c:pt idx="155">
                  <c:v>0.77300000000000002</c:v>
                </c:pt>
                <c:pt idx="156">
                  <c:v>0.77599999999999991</c:v>
                </c:pt>
                <c:pt idx="157">
                  <c:v>0.77800000000000002</c:v>
                </c:pt>
                <c:pt idx="158">
                  <c:v>0.78200000000000003</c:v>
                </c:pt>
                <c:pt idx="159">
                  <c:v>0.78599999999999992</c:v>
                </c:pt>
                <c:pt idx="160">
                  <c:v>0.79</c:v>
                </c:pt>
                <c:pt idx="161">
                  <c:v>0.79299999999999993</c:v>
                </c:pt>
                <c:pt idx="162">
                  <c:v>0.79900000000000004</c:v>
                </c:pt>
                <c:pt idx="163">
                  <c:v>0.79400000000000004</c:v>
                </c:pt>
                <c:pt idx="164">
                  <c:v>0.81</c:v>
                </c:pt>
                <c:pt idx="165">
                  <c:v>0.80799999999999994</c:v>
                </c:pt>
                <c:pt idx="166">
                  <c:v>0.81200000000000006</c:v>
                </c:pt>
                <c:pt idx="167">
                  <c:v>0.81499999999999995</c:v>
                </c:pt>
                <c:pt idx="168">
                  <c:v>0.81799999999999995</c:v>
                </c:pt>
                <c:pt idx="169">
                  <c:v>0.82099999999999995</c:v>
                </c:pt>
                <c:pt idx="170">
                  <c:v>0.82400000000000007</c:v>
                </c:pt>
                <c:pt idx="171">
                  <c:v>0.82799999999999996</c:v>
                </c:pt>
                <c:pt idx="172">
                  <c:v>0.83099999999999996</c:v>
                </c:pt>
                <c:pt idx="173">
                  <c:v>0.83700000000000008</c:v>
                </c:pt>
                <c:pt idx="174">
                  <c:v>0.83900000000000008</c:v>
                </c:pt>
                <c:pt idx="175">
                  <c:v>0.84599999999999997</c:v>
                </c:pt>
                <c:pt idx="176">
                  <c:v>0.85099999999999998</c:v>
                </c:pt>
                <c:pt idx="177">
                  <c:v>0.85499999999999998</c:v>
                </c:pt>
                <c:pt idx="178">
                  <c:v>0.86199999999999999</c:v>
                </c:pt>
                <c:pt idx="179">
                  <c:v>0.86699999999999999</c:v>
                </c:pt>
                <c:pt idx="180">
                  <c:v>0.86900000000000011</c:v>
                </c:pt>
                <c:pt idx="181">
                  <c:v>0.872</c:v>
                </c:pt>
                <c:pt idx="182">
                  <c:v>0.87400000000000011</c:v>
                </c:pt>
                <c:pt idx="183">
                  <c:v>0.877</c:v>
                </c:pt>
                <c:pt idx="184">
                  <c:v>0.878</c:v>
                </c:pt>
                <c:pt idx="185">
                  <c:v>0.88200000000000001</c:v>
                </c:pt>
                <c:pt idx="186">
                  <c:v>0.88300000000000001</c:v>
                </c:pt>
                <c:pt idx="187">
                  <c:v>0.88400000000000001</c:v>
                </c:pt>
                <c:pt idx="188">
                  <c:v>0.89</c:v>
                </c:pt>
                <c:pt idx="189">
                  <c:v>0.89500000000000002</c:v>
                </c:pt>
                <c:pt idx="190">
                  <c:v>0.90300000000000002</c:v>
                </c:pt>
                <c:pt idx="191">
                  <c:v>0.89400000000000002</c:v>
                </c:pt>
                <c:pt idx="192">
                  <c:v>0.89700000000000002</c:v>
                </c:pt>
                <c:pt idx="193">
                  <c:v>0.90799999999999992</c:v>
                </c:pt>
                <c:pt idx="194">
                  <c:v>0.91</c:v>
                </c:pt>
                <c:pt idx="195">
                  <c:v>0.91400000000000003</c:v>
                </c:pt>
                <c:pt idx="196">
                  <c:v>0.91900000000000004</c:v>
                </c:pt>
                <c:pt idx="197">
                  <c:v>0.92099999999999993</c:v>
                </c:pt>
                <c:pt idx="198">
                  <c:v>0.92799999999999994</c:v>
                </c:pt>
                <c:pt idx="199">
                  <c:v>0.93400000000000005</c:v>
                </c:pt>
                <c:pt idx="200">
                  <c:v>0.93700000000000006</c:v>
                </c:pt>
                <c:pt idx="201">
                  <c:v>0.94200000000000006</c:v>
                </c:pt>
                <c:pt idx="202">
                  <c:v>0.94599999999999995</c:v>
                </c:pt>
                <c:pt idx="203">
                  <c:v>0.95299999999999996</c:v>
                </c:pt>
                <c:pt idx="204">
                  <c:v>0.95499999999999996</c:v>
                </c:pt>
                <c:pt idx="205">
                  <c:v>0.97299999999999998</c:v>
                </c:pt>
                <c:pt idx="206">
                  <c:v>0.9890000000000001</c:v>
                </c:pt>
                <c:pt idx="207">
                  <c:v>0.99299999999999999</c:v>
                </c:pt>
                <c:pt idx="208">
                  <c:v>1</c:v>
                </c:pt>
                <c:pt idx="209">
                  <c:v>1.006</c:v>
                </c:pt>
                <c:pt idx="210">
                  <c:v>1.01</c:v>
                </c:pt>
                <c:pt idx="211">
                  <c:v>1.016</c:v>
                </c:pt>
                <c:pt idx="212">
                  <c:v>1.0190000000000001</c:v>
                </c:pt>
                <c:pt idx="213">
                  <c:v>1.024</c:v>
                </c:pt>
                <c:pt idx="214">
                  <c:v>1.0249999999999999</c:v>
                </c:pt>
                <c:pt idx="215">
                  <c:v>1.0270000000000001</c:v>
                </c:pt>
                <c:pt idx="216">
                  <c:v>1.032</c:v>
                </c:pt>
                <c:pt idx="217">
                  <c:v>1.0349999999999999</c:v>
                </c:pt>
                <c:pt idx="218">
                  <c:v>1.038</c:v>
                </c:pt>
                <c:pt idx="219">
                  <c:v>1.042</c:v>
                </c:pt>
                <c:pt idx="220">
                  <c:v>1.0469999999999999</c:v>
                </c:pt>
                <c:pt idx="221">
                  <c:v>1.0549999999999999</c:v>
                </c:pt>
                <c:pt idx="222">
                  <c:v>1.0640000000000001</c:v>
                </c:pt>
                <c:pt idx="223">
                  <c:v>1.0640000000000001</c:v>
                </c:pt>
                <c:pt idx="224">
                  <c:v>1.073</c:v>
                </c:pt>
                <c:pt idx="225">
                  <c:v>1.0759999999999998</c:v>
                </c:pt>
                <c:pt idx="226">
                  <c:v>1.0840000000000001</c:v>
                </c:pt>
                <c:pt idx="227">
                  <c:v>1.0920000000000001</c:v>
                </c:pt>
                <c:pt idx="228">
                  <c:v>1.0959999999999999</c:v>
                </c:pt>
                <c:pt idx="229">
                  <c:v>1.0979999999999999</c:v>
                </c:pt>
                <c:pt idx="230">
                  <c:v>1.1000000000000001</c:v>
                </c:pt>
                <c:pt idx="231">
                  <c:v>1.1020000000000001</c:v>
                </c:pt>
                <c:pt idx="232">
                  <c:v>1.107</c:v>
                </c:pt>
                <c:pt idx="233">
                  <c:v>1.105</c:v>
                </c:pt>
                <c:pt idx="234">
                  <c:v>1.109</c:v>
                </c:pt>
                <c:pt idx="235">
                  <c:v>1.109</c:v>
                </c:pt>
                <c:pt idx="236">
                  <c:v>1.113</c:v>
                </c:pt>
                <c:pt idx="237">
                  <c:v>1.117</c:v>
                </c:pt>
                <c:pt idx="238">
                  <c:v>1.1200000000000001</c:v>
                </c:pt>
                <c:pt idx="239">
                  <c:v>1.121</c:v>
                </c:pt>
                <c:pt idx="240">
                  <c:v>1.1259999999999999</c:v>
                </c:pt>
                <c:pt idx="241">
                  <c:v>1.1259999999999999</c:v>
                </c:pt>
                <c:pt idx="242">
                  <c:v>1.129</c:v>
                </c:pt>
                <c:pt idx="243">
                  <c:v>1.133</c:v>
                </c:pt>
                <c:pt idx="244">
                  <c:v>1.141</c:v>
                </c:pt>
                <c:pt idx="245">
                  <c:v>1.137</c:v>
                </c:pt>
                <c:pt idx="246">
                  <c:v>1.151</c:v>
                </c:pt>
                <c:pt idx="247">
                  <c:v>1.153</c:v>
                </c:pt>
                <c:pt idx="248">
                  <c:v>1.145</c:v>
                </c:pt>
                <c:pt idx="249">
                  <c:v>1.1520000000000001</c:v>
                </c:pt>
                <c:pt idx="250">
                  <c:v>1.1599999999999999</c:v>
                </c:pt>
              </c:numCache>
            </c:numRef>
          </c:val>
          <c:smooth val="0"/>
          <c:extLst>
            <c:ext xmlns:c16="http://schemas.microsoft.com/office/drawing/2014/chart" uri="{C3380CC4-5D6E-409C-BE32-E72D297353CC}">
              <c16:uniqueId val="{00000003-6573-4AF4-B3C7-542E66ADABF9}"/>
            </c:ext>
          </c:extLst>
        </c:ser>
        <c:ser>
          <c:idx val="4"/>
          <c:order val="4"/>
          <c:tx>
            <c:strRef>
              <c:f>Sheet1!$F$1</c:f>
              <c:strCache>
                <c:ptCount val="1"/>
                <c:pt idx="0">
                  <c:v>Medical care services</c:v>
                </c:pt>
              </c:strCache>
            </c:strRef>
          </c:tx>
          <c:spPr>
            <a:ln w="28575" cap="rnd">
              <a:solidFill>
                <a:schemeClr val="accent5"/>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Sheet1!$F$2:$F$252</c:f>
              <c:numCache>
                <c:formatCode>0.0%</c:formatCode>
                <c:ptCount val="251"/>
                <c:pt idx="0">
                  <c:v>3.0000000000000001E-3</c:v>
                </c:pt>
                <c:pt idx="1">
                  <c:v>6.0000000000000001E-3</c:v>
                </c:pt>
                <c:pt idx="2">
                  <c:v>9.0000000000000011E-3</c:v>
                </c:pt>
                <c:pt idx="3">
                  <c:v>1.2E-2</c:v>
                </c:pt>
                <c:pt idx="4">
                  <c:v>1.4999999999999999E-2</c:v>
                </c:pt>
                <c:pt idx="5">
                  <c:v>1.9E-2</c:v>
                </c:pt>
                <c:pt idx="6">
                  <c:v>2.1000000000000001E-2</c:v>
                </c:pt>
                <c:pt idx="7">
                  <c:v>2.4E-2</c:v>
                </c:pt>
                <c:pt idx="8">
                  <c:v>2.7000000000000003E-2</c:v>
                </c:pt>
                <c:pt idx="9">
                  <c:v>2.8999999999999998E-2</c:v>
                </c:pt>
                <c:pt idx="10">
                  <c:v>3.2000000000000001E-2</c:v>
                </c:pt>
                <c:pt idx="11">
                  <c:v>3.5000000000000003E-2</c:v>
                </c:pt>
                <c:pt idx="12">
                  <c:v>3.7999999999999999E-2</c:v>
                </c:pt>
                <c:pt idx="13">
                  <c:v>0.04</c:v>
                </c:pt>
                <c:pt idx="14">
                  <c:v>4.2000000000000003E-2</c:v>
                </c:pt>
                <c:pt idx="15">
                  <c:v>4.5999999999999999E-2</c:v>
                </c:pt>
                <c:pt idx="16">
                  <c:v>4.9000000000000002E-2</c:v>
                </c:pt>
                <c:pt idx="17">
                  <c:v>5.2000000000000005E-2</c:v>
                </c:pt>
                <c:pt idx="18">
                  <c:v>5.4000000000000006E-2</c:v>
                </c:pt>
                <c:pt idx="19">
                  <c:v>5.7999999999999996E-2</c:v>
                </c:pt>
                <c:pt idx="20">
                  <c:v>6.0999999999999999E-2</c:v>
                </c:pt>
                <c:pt idx="21">
                  <c:v>6.4000000000000001E-2</c:v>
                </c:pt>
                <c:pt idx="22">
                  <c:v>6.8000000000000005E-2</c:v>
                </c:pt>
                <c:pt idx="23">
                  <c:v>7.0999999999999994E-2</c:v>
                </c:pt>
                <c:pt idx="24">
                  <c:v>7.5999999999999998E-2</c:v>
                </c:pt>
                <c:pt idx="25">
                  <c:v>8.199999999999999E-2</c:v>
                </c:pt>
                <c:pt idx="26">
                  <c:v>8.5000000000000006E-2</c:v>
                </c:pt>
                <c:pt idx="27">
                  <c:v>8.900000000000001E-2</c:v>
                </c:pt>
                <c:pt idx="28">
                  <c:v>9.4E-2</c:v>
                </c:pt>
                <c:pt idx="29">
                  <c:v>9.8000000000000004E-2</c:v>
                </c:pt>
                <c:pt idx="30">
                  <c:v>0.10300000000000001</c:v>
                </c:pt>
                <c:pt idx="31">
                  <c:v>0.10800000000000001</c:v>
                </c:pt>
                <c:pt idx="32">
                  <c:v>0.11199999999999999</c:v>
                </c:pt>
                <c:pt idx="33">
                  <c:v>0.114</c:v>
                </c:pt>
                <c:pt idx="34">
                  <c:v>0.11699999999999999</c:v>
                </c:pt>
                <c:pt idx="35">
                  <c:v>0.124</c:v>
                </c:pt>
                <c:pt idx="36">
                  <c:v>0.129</c:v>
                </c:pt>
                <c:pt idx="37">
                  <c:v>0.13300000000000001</c:v>
                </c:pt>
                <c:pt idx="38">
                  <c:v>0.13800000000000001</c:v>
                </c:pt>
                <c:pt idx="39">
                  <c:v>0.14199999999999999</c:v>
                </c:pt>
                <c:pt idx="40">
                  <c:v>0.14599999999999999</c:v>
                </c:pt>
                <c:pt idx="41">
                  <c:v>0.14800000000000002</c:v>
                </c:pt>
                <c:pt idx="42">
                  <c:v>0.155</c:v>
                </c:pt>
                <c:pt idx="43">
                  <c:v>0.159</c:v>
                </c:pt>
                <c:pt idx="44">
                  <c:v>0.16399999999999998</c:v>
                </c:pt>
                <c:pt idx="45">
                  <c:v>0.16800000000000001</c:v>
                </c:pt>
                <c:pt idx="46">
                  <c:v>0.17199999999999999</c:v>
                </c:pt>
                <c:pt idx="47">
                  <c:v>0.17899999999999999</c:v>
                </c:pt>
                <c:pt idx="48">
                  <c:v>0.182</c:v>
                </c:pt>
                <c:pt idx="49">
                  <c:v>0.187</c:v>
                </c:pt>
                <c:pt idx="50">
                  <c:v>0.193</c:v>
                </c:pt>
                <c:pt idx="51">
                  <c:v>0.19899999999999998</c:v>
                </c:pt>
                <c:pt idx="52">
                  <c:v>0.20100000000000001</c:v>
                </c:pt>
                <c:pt idx="53">
                  <c:v>0.21</c:v>
                </c:pt>
                <c:pt idx="54">
                  <c:v>0.214</c:v>
                </c:pt>
                <c:pt idx="55">
                  <c:v>0.218</c:v>
                </c:pt>
                <c:pt idx="56">
                  <c:v>0.22600000000000001</c:v>
                </c:pt>
                <c:pt idx="57">
                  <c:v>0.23199999999999998</c:v>
                </c:pt>
                <c:pt idx="58">
                  <c:v>0.23699999999999999</c:v>
                </c:pt>
                <c:pt idx="59">
                  <c:v>0.23899999999999999</c:v>
                </c:pt>
                <c:pt idx="60">
                  <c:v>0.24100000000000002</c:v>
                </c:pt>
                <c:pt idx="61">
                  <c:v>0.24199999999999999</c:v>
                </c:pt>
                <c:pt idx="62">
                  <c:v>0.245</c:v>
                </c:pt>
                <c:pt idx="63">
                  <c:v>0.252</c:v>
                </c:pt>
                <c:pt idx="64">
                  <c:v>0.25700000000000001</c:v>
                </c:pt>
                <c:pt idx="65">
                  <c:v>0.26200000000000001</c:v>
                </c:pt>
                <c:pt idx="66">
                  <c:v>0.26600000000000001</c:v>
                </c:pt>
                <c:pt idx="67">
                  <c:v>0.27200000000000002</c:v>
                </c:pt>
                <c:pt idx="68">
                  <c:v>0.27600000000000002</c:v>
                </c:pt>
                <c:pt idx="69">
                  <c:v>0.28199999999999997</c:v>
                </c:pt>
                <c:pt idx="70">
                  <c:v>0.28899999999999998</c:v>
                </c:pt>
                <c:pt idx="71">
                  <c:v>0.29299999999999998</c:v>
                </c:pt>
                <c:pt idx="72">
                  <c:v>0.3</c:v>
                </c:pt>
                <c:pt idx="73">
                  <c:v>0.30599999999999999</c:v>
                </c:pt>
                <c:pt idx="74">
                  <c:v>0.311</c:v>
                </c:pt>
                <c:pt idx="75">
                  <c:v>0.315</c:v>
                </c:pt>
                <c:pt idx="76">
                  <c:v>0.32100000000000001</c:v>
                </c:pt>
                <c:pt idx="77">
                  <c:v>0.32700000000000001</c:v>
                </c:pt>
                <c:pt idx="78">
                  <c:v>0.33200000000000002</c:v>
                </c:pt>
                <c:pt idx="79">
                  <c:v>0.33600000000000002</c:v>
                </c:pt>
                <c:pt idx="80">
                  <c:v>0.34100000000000003</c:v>
                </c:pt>
                <c:pt idx="81">
                  <c:v>0.34600000000000003</c:v>
                </c:pt>
                <c:pt idx="82">
                  <c:v>0.35200000000000004</c:v>
                </c:pt>
                <c:pt idx="83">
                  <c:v>0.35799999999999998</c:v>
                </c:pt>
                <c:pt idx="84">
                  <c:v>0.36399999999999999</c:v>
                </c:pt>
                <c:pt idx="85">
                  <c:v>0.371</c:v>
                </c:pt>
                <c:pt idx="86">
                  <c:v>0.376</c:v>
                </c:pt>
                <c:pt idx="87">
                  <c:v>0.38100000000000001</c:v>
                </c:pt>
                <c:pt idx="88">
                  <c:v>0.38500000000000001</c:v>
                </c:pt>
                <c:pt idx="89">
                  <c:v>0.39100000000000001</c:v>
                </c:pt>
                <c:pt idx="90">
                  <c:v>0.39100000000000001</c:v>
                </c:pt>
                <c:pt idx="91">
                  <c:v>0.39600000000000002</c:v>
                </c:pt>
                <c:pt idx="92">
                  <c:v>0.40299999999999997</c:v>
                </c:pt>
                <c:pt idx="93">
                  <c:v>0.41100000000000003</c:v>
                </c:pt>
                <c:pt idx="94">
                  <c:v>0.41299999999999998</c:v>
                </c:pt>
                <c:pt idx="95">
                  <c:v>0.41299999999999998</c:v>
                </c:pt>
                <c:pt idx="96">
                  <c:v>0.42</c:v>
                </c:pt>
                <c:pt idx="97">
                  <c:v>0.42599999999999999</c:v>
                </c:pt>
                <c:pt idx="98">
                  <c:v>0.43200000000000005</c:v>
                </c:pt>
                <c:pt idx="99">
                  <c:v>0.43700000000000006</c:v>
                </c:pt>
                <c:pt idx="100">
                  <c:v>0.442</c:v>
                </c:pt>
                <c:pt idx="101">
                  <c:v>0.44600000000000001</c:v>
                </c:pt>
                <c:pt idx="102">
                  <c:v>0.45200000000000001</c:v>
                </c:pt>
                <c:pt idx="103">
                  <c:v>0.45700000000000002</c:v>
                </c:pt>
                <c:pt idx="104">
                  <c:v>0.46200000000000002</c:v>
                </c:pt>
                <c:pt idx="105">
                  <c:v>0.46899999999999997</c:v>
                </c:pt>
                <c:pt idx="106">
                  <c:v>0.47200000000000003</c:v>
                </c:pt>
                <c:pt idx="107">
                  <c:v>0.48200000000000004</c:v>
                </c:pt>
                <c:pt idx="108">
                  <c:v>0.49299999999999999</c:v>
                </c:pt>
                <c:pt idx="109">
                  <c:v>0.49700000000000005</c:v>
                </c:pt>
                <c:pt idx="110">
                  <c:v>0.503</c:v>
                </c:pt>
                <c:pt idx="111">
                  <c:v>0.50900000000000001</c:v>
                </c:pt>
                <c:pt idx="112">
                  <c:v>0.51500000000000001</c:v>
                </c:pt>
                <c:pt idx="113">
                  <c:v>0.52400000000000002</c:v>
                </c:pt>
                <c:pt idx="114">
                  <c:v>0.53200000000000003</c:v>
                </c:pt>
                <c:pt idx="115">
                  <c:v>0.53799999999999992</c:v>
                </c:pt>
                <c:pt idx="116">
                  <c:v>0.54700000000000004</c:v>
                </c:pt>
                <c:pt idx="117">
                  <c:v>0.55399999999999994</c:v>
                </c:pt>
                <c:pt idx="118">
                  <c:v>0.55899999999999994</c:v>
                </c:pt>
                <c:pt idx="119">
                  <c:v>0.56499999999999995</c:v>
                </c:pt>
                <c:pt idx="120">
                  <c:v>0.56700000000000006</c:v>
                </c:pt>
                <c:pt idx="121">
                  <c:v>0.56999999999999995</c:v>
                </c:pt>
                <c:pt idx="122">
                  <c:v>0.57399999999999995</c:v>
                </c:pt>
                <c:pt idx="123">
                  <c:v>0.57999999999999996</c:v>
                </c:pt>
                <c:pt idx="124">
                  <c:v>0.58499999999999996</c:v>
                </c:pt>
                <c:pt idx="125">
                  <c:v>0.58799999999999997</c:v>
                </c:pt>
                <c:pt idx="126">
                  <c:v>0.59200000000000008</c:v>
                </c:pt>
                <c:pt idx="127">
                  <c:v>0.59599999999999997</c:v>
                </c:pt>
                <c:pt idx="128">
                  <c:v>0.59899999999999998</c:v>
                </c:pt>
                <c:pt idx="129">
                  <c:v>0.60199999999999998</c:v>
                </c:pt>
                <c:pt idx="130">
                  <c:v>0.60599999999999998</c:v>
                </c:pt>
                <c:pt idx="131">
                  <c:v>0.61199999999999999</c:v>
                </c:pt>
                <c:pt idx="132">
                  <c:v>0.61599999999999999</c:v>
                </c:pt>
                <c:pt idx="133">
                  <c:v>0.62</c:v>
                </c:pt>
                <c:pt idx="134">
                  <c:v>0.626</c:v>
                </c:pt>
                <c:pt idx="135">
                  <c:v>0.63100000000000001</c:v>
                </c:pt>
                <c:pt idx="136">
                  <c:v>0.63400000000000001</c:v>
                </c:pt>
                <c:pt idx="137">
                  <c:v>0.63900000000000001</c:v>
                </c:pt>
                <c:pt idx="138">
                  <c:v>0.64300000000000002</c:v>
                </c:pt>
                <c:pt idx="139">
                  <c:v>0.64700000000000002</c:v>
                </c:pt>
                <c:pt idx="140">
                  <c:v>0.65099999999999991</c:v>
                </c:pt>
                <c:pt idx="141">
                  <c:v>0.65700000000000003</c:v>
                </c:pt>
                <c:pt idx="142">
                  <c:v>0.66</c:v>
                </c:pt>
                <c:pt idx="143">
                  <c:v>0.66799999999999993</c:v>
                </c:pt>
                <c:pt idx="144">
                  <c:v>0.67500000000000004</c:v>
                </c:pt>
                <c:pt idx="145">
                  <c:v>0.68099999999999994</c:v>
                </c:pt>
                <c:pt idx="146">
                  <c:v>0.68599999999999994</c:v>
                </c:pt>
                <c:pt idx="147">
                  <c:v>0.68700000000000006</c:v>
                </c:pt>
                <c:pt idx="148">
                  <c:v>0.69200000000000006</c:v>
                </c:pt>
                <c:pt idx="149">
                  <c:v>0.69200000000000006</c:v>
                </c:pt>
                <c:pt idx="150">
                  <c:v>0.69599999999999995</c:v>
                </c:pt>
                <c:pt idx="151">
                  <c:v>0.70799999999999996</c:v>
                </c:pt>
                <c:pt idx="152">
                  <c:v>0.71</c:v>
                </c:pt>
                <c:pt idx="153">
                  <c:v>0.71200000000000008</c:v>
                </c:pt>
                <c:pt idx="154">
                  <c:v>0.71599999999999997</c:v>
                </c:pt>
                <c:pt idx="155">
                  <c:v>0.71799999999999997</c:v>
                </c:pt>
                <c:pt idx="156">
                  <c:v>0.72499999999999998</c:v>
                </c:pt>
                <c:pt idx="157">
                  <c:v>0.72699999999999998</c:v>
                </c:pt>
                <c:pt idx="158">
                  <c:v>0.73299999999999998</c:v>
                </c:pt>
                <c:pt idx="159">
                  <c:v>0.73699999999999999</c:v>
                </c:pt>
                <c:pt idx="160">
                  <c:v>0.74099999999999999</c:v>
                </c:pt>
                <c:pt idx="161">
                  <c:v>0.747</c:v>
                </c:pt>
                <c:pt idx="162">
                  <c:v>0.75099999999999989</c:v>
                </c:pt>
                <c:pt idx="163">
                  <c:v>0.755</c:v>
                </c:pt>
                <c:pt idx="164">
                  <c:v>0.76400000000000001</c:v>
                </c:pt>
                <c:pt idx="165">
                  <c:v>0.77099999999999991</c:v>
                </c:pt>
                <c:pt idx="166">
                  <c:v>0.77700000000000002</c:v>
                </c:pt>
                <c:pt idx="167">
                  <c:v>0.78299999999999992</c:v>
                </c:pt>
                <c:pt idx="168">
                  <c:v>0.78400000000000003</c:v>
                </c:pt>
                <c:pt idx="169">
                  <c:v>0.78900000000000003</c:v>
                </c:pt>
                <c:pt idx="170">
                  <c:v>0.79700000000000004</c:v>
                </c:pt>
                <c:pt idx="171">
                  <c:v>0.80299999999999994</c:v>
                </c:pt>
                <c:pt idx="172">
                  <c:v>0.81599999999999995</c:v>
                </c:pt>
                <c:pt idx="173">
                  <c:v>0.82299999999999995</c:v>
                </c:pt>
                <c:pt idx="174">
                  <c:v>0.82499999999999996</c:v>
                </c:pt>
                <c:pt idx="175">
                  <c:v>0.83</c:v>
                </c:pt>
                <c:pt idx="176">
                  <c:v>0.83299999999999996</c:v>
                </c:pt>
                <c:pt idx="177">
                  <c:v>0.83799999999999997</c:v>
                </c:pt>
                <c:pt idx="178">
                  <c:v>0.84299999999999997</c:v>
                </c:pt>
                <c:pt idx="179">
                  <c:v>0.84699999999999998</c:v>
                </c:pt>
                <c:pt idx="180">
                  <c:v>0.85299999999999998</c:v>
                </c:pt>
                <c:pt idx="181">
                  <c:v>0.86</c:v>
                </c:pt>
                <c:pt idx="182">
                  <c:v>0.8590000000000001</c:v>
                </c:pt>
                <c:pt idx="183">
                  <c:v>0.85699999999999998</c:v>
                </c:pt>
                <c:pt idx="184">
                  <c:v>0.86699999999999999</c:v>
                </c:pt>
                <c:pt idx="185">
                  <c:v>0.87</c:v>
                </c:pt>
                <c:pt idx="186">
                  <c:v>0.88099999999999989</c:v>
                </c:pt>
                <c:pt idx="187">
                  <c:v>0.8859999999999999</c:v>
                </c:pt>
                <c:pt idx="188">
                  <c:v>0.8859999999999999</c:v>
                </c:pt>
                <c:pt idx="189">
                  <c:v>0.88500000000000001</c:v>
                </c:pt>
                <c:pt idx="190">
                  <c:v>0.88900000000000001</c:v>
                </c:pt>
                <c:pt idx="191">
                  <c:v>0.89400000000000002</c:v>
                </c:pt>
                <c:pt idx="192">
                  <c:v>0.89800000000000002</c:v>
                </c:pt>
                <c:pt idx="193">
                  <c:v>0.90500000000000003</c:v>
                </c:pt>
                <c:pt idx="194">
                  <c:v>0.90900000000000003</c:v>
                </c:pt>
                <c:pt idx="195">
                  <c:v>0.91200000000000003</c:v>
                </c:pt>
                <c:pt idx="196">
                  <c:v>0.91500000000000004</c:v>
                </c:pt>
                <c:pt idx="197">
                  <c:v>0.91700000000000004</c:v>
                </c:pt>
                <c:pt idx="198">
                  <c:v>0.91799999999999993</c:v>
                </c:pt>
                <c:pt idx="199">
                  <c:v>0.91900000000000004</c:v>
                </c:pt>
                <c:pt idx="200">
                  <c:v>0.92200000000000004</c:v>
                </c:pt>
                <c:pt idx="201">
                  <c:v>0.92900000000000005</c:v>
                </c:pt>
                <c:pt idx="202">
                  <c:v>0.93500000000000005</c:v>
                </c:pt>
                <c:pt idx="203">
                  <c:v>0.93700000000000006</c:v>
                </c:pt>
                <c:pt idx="204">
                  <c:v>0.93299999999999994</c:v>
                </c:pt>
                <c:pt idx="205">
                  <c:v>0.94200000000000006</c:v>
                </c:pt>
                <c:pt idx="206">
                  <c:v>0.95799999999999996</c:v>
                </c:pt>
                <c:pt idx="207">
                  <c:v>0.96</c:v>
                </c:pt>
                <c:pt idx="208">
                  <c:v>0.95900000000000007</c:v>
                </c:pt>
                <c:pt idx="209">
                  <c:v>0.96200000000000008</c:v>
                </c:pt>
                <c:pt idx="210">
                  <c:v>0.96</c:v>
                </c:pt>
                <c:pt idx="211">
                  <c:v>0.96499999999999997</c:v>
                </c:pt>
                <c:pt idx="212">
                  <c:v>0.98099999999999998</c:v>
                </c:pt>
                <c:pt idx="213">
                  <c:v>0.98799999999999999</c:v>
                </c:pt>
                <c:pt idx="214">
                  <c:v>0.99099999999999999</c:v>
                </c:pt>
                <c:pt idx="215">
                  <c:v>1</c:v>
                </c:pt>
                <c:pt idx="216">
                  <c:v>1.008</c:v>
                </c:pt>
                <c:pt idx="217">
                  <c:v>1.012</c:v>
                </c:pt>
                <c:pt idx="218">
                  <c:v>1.018</c:v>
                </c:pt>
                <c:pt idx="219">
                  <c:v>1.0270000000000001</c:v>
                </c:pt>
                <c:pt idx="220">
                  <c:v>1.032</c:v>
                </c:pt>
                <c:pt idx="221">
                  <c:v>1.042</c:v>
                </c:pt>
                <c:pt idx="222">
                  <c:v>1.0590000000000002</c:v>
                </c:pt>
                <c:pt idx="223">
                  <c:v>1.06</c:v>
                </c:pt>
                <c:pt idx="224">
                  <c:v>1.0609999999999999</c:v>
                </c:pt>
                <c:pt idx="225">
                  <c:v>1.0659999999999998</c:v>
                </c:pt>
                <c:pt idx="226">
                  <c:v>1.069</c:v>
                </c:pt>
                <c:pt idx="227">
                  <c:v>1.0720000000000001</c:v>
                </c:pt>
                <c:pt idx="228">
                  <c:v>1.0759999999999998</c:v>
                </c:pt>
                <c:pt idx="229">
                  <c:v>1.079</c:v>
                </c:pt>
                <c:pt idx="230">
                  <c:v>1.08</c:v>
                </c:pt>
                <c:pt idx="231">
                  <c:v>1.077</c:v>
                </c:pt>
                <c:pt idx="232">
                  <c:v>1.0840000000000001</c:v>
                </c:pt>
                <c:pt idx="233">
                  <c:v>1.089</c:v>
                </c:pt>
                <c:pt idx="234">
                  <c:v>1.093</c:v>
                </c:pt>
                <c:pt idx="235">
                  <c:v>1.095</c:v>
                </c:pt>
                <c:pt idx="236">
                  <c:v>1.101</c:v>
                </c:pt>
                <c:pt idx="237">
                  <c:v>1.099</c:v>
                </c:pt>
                <c:pt idx="238">
                  <c:v>1.103</c:v>
                </c:pt>
                <c:pt idx="239">
                  <c:v>1.1140000000000001</c:v>
                </c:pt>
                <c:pt idx="240">
                  <c:v>1.113</c:v>
                </c:pt>
                <c:pt idx="241">
                  <c:v>1.123</c:v>
                </c:pt>
                <c:pt idx="242">
                  <c:v>1.127</c:v>
                </c:pt>
                <c:pt idx="243">
                  <c:v>1.125</c:v>
                </c:pt>
                <c:pt idx="244">
                  <c:v>1.135</c:v>
                </c:pt>
                <c:pt idx="245">
                  <c:v>1.1359999999999999</c:v>
                </c:pt>
                <c:pt idx="246">
                  <c:v>1.1320000000000001</c:v>
                </c:pt>
                <c:pt idx="247">
                  <c:v>1.137</c:v>
                </c:pt>
                <c:pt idx="248">
                  <c:v>1.1420000000000001</c:v>
                </c:pt>
                <c:pt idx="249">
                  <c:v>1.149</c:v>
                </c:pt>
                <c:pt idx="250">
                  <c:v>1.1579999999999999</c:v>
                </c:pt>
              </c:numCache>
            </c:numRef>
          </c:val>
          <c:smooth val="0"/>
          <c:extLst>
            <c:ext xmlns:c16="http://schemas.microsoft.com/office/drawing/2014/chart" uri="{C3380CC4-5D6E-409C-BE32-E72D297353CC}">
              <c16:uniqueId val="{00000004-6573-4AF4-B3C7-542E66ADABF9}"/>
            </c:ext>
          </c:extLst>
        </c:ser>
        <c:ser>
          <c:idx val="5"/>
          <c:order val="5"/>
          <c:tx>
            <c:strRef>
              <c:f>Sheet1!$G$1</c:f>
              <c:strCache>
                <c:ptCount val="1"/>
                <c:pt idx="0">
                  <c:v>Average hourly earnings</c:v>
                </c:pt>
              </c:strCache>
            </c:strRef>
          </c:tx>
          <c:spPr>
            <a:ln w="28575" cap="rnd">
              <a:solidFill>
                <a:schemeClr val="bg2">
                  <a:lumMod val="60000"/>
                  <a:lumOff val="4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Sheet1!$G$2:$G$252</c:f>
              <c:numCache>
                <c:formatCode>0.0%</c:formatCode>
                <c:ptCount val="251"/>
                <c:pt idx="0">
                  <c:v>4.0000000000000001E-3</c:v>
                </c:pt>
                <c:pt idx="1">
                  <c:v>6.9999999999999993E-3</c:v>
                </c:pt>
                <c:pt idx="2">
                  <c:v>0.01</c:v>
                </c:pt>
                <c:pt idx="3">
                  <c:v>1.3999999999999999E-2</c:v>
                </c:pt>
                <c:pt idx="4">
                  <c:v>1.6E-2</c:v>
                </c:pt>
                <c:pt idx="5">
                  <c:v>1.7000000000000001E-2</c:v>
                </c:pt>
                <c:pt idx="6">
                  <c:v>2.2000000000000002E-2</c:v>
                </c:pt>
                <c:pt idx="7">
                  <c:v>2.5000000000000001E-2</c:v>
                </c:pt>
                <c:pt idx="8">
                  <c:v>2.7999999999999997E-2</c:v>
                </c:pt>
                <c:pt idx="9">
                  <c:v>0.03</c:v>
                </c:pt>
                <c:pt idx="10">
                  <c:v>3.4000000000000002E-2</c:v>
                </c:pt>
                <c:pt idx="11">
                  <c:v>3.7999999999999999E-2</c:v>
                </c:pt>
                <c:pt idx="12">
                  <c:v>0.04</c:v>
                </c:pt>
                <c:pt idx="13">
                  <c:v>4.2000000000000003E-2</c:v>
                </c:pt>
                <c:pt idx="14">
                  <c:v>4.5999999999999999E-2</c:v>
                </c:pt>
                <c:pt idx="15">
                  <c:v>0.05</c:v>
                </c:pt>
                <c:pt idx="16">
                  <c:v>5.2999999999999999E-2</c:v>
                </c:pt>
                <c:pt idx="17">
                  <c:v>5.7000000000000002E-2</c:v>
                </c:pt>
                <c:pt idx="18">
                  <c:v>5.9000000000000004E-2</c:v>
                </c:pt>
                <c:pt idx="19">
                  <c:v>6.4000000000000001E-2</c:v>
                </c:pt>
                <c:pt idx="20">
                  <c:v>6.6000000000000003E-2</c:v>
                </c:pt>
                <c:pt idx="21">
                  <c:v>6.8000000000000005E-2</c:v>
                </c:pt>
                <c:pt idx="22">
                  <c:v>7.0999999999999994E-2</c:v>
                </c:pt>
                <c:pt idx="23">
                  <c:v>7.4999999999999997E-2</c:v>
                </c:pt>
                <c:pt idx="24">
                  <c:v>7.9000000000000001E-2</c:v>
                </c:pt>
                <c:pt idx="25">
                  <c:v>8.3000000000000004E-2</c:v>
                </c:pt>
                <c:pt idx="26">
                  <c:v>8.6999999999999994E-2</c:v>
                </c:pt>
                <c:pt idx="27">
                  <c:v>0.09</c:v>
                </c:pt>
                <c:pt idx="28">
                  <c:v>9.4E-2</c:v>
                </c:pt>
                <c:pt idx="29">
                  <c:v>9.6999999999999989E-2</c:v>
                </c:pt>
                <c:pt idx="30">
                  <c:v>0.1</c:v>
                </c:pt>
                <c:pt idx="31">
                  <c:v>0.105</c:v>
                </c:pt>
                <c:pt idx="32">
                  <c:v>0.109</c:v>
                </c:pt>
                <c:pt idx="33">
                  <c:v>0.113</c:v>
                </c:pt>
                <c:pt idx="34">
                  <c:v>0.11699999999999999</c:v>
                </c:pt>
                <c:pt idx="35">
                  <c:v>0.11699999999999999</c:v>
                </c:pt>
                <c:pt idx="36">
                  <c:v>0.124</c:v>
                </c:pt>
                <c:pt idx="37">
                  <c:v>0.127</c:v>
                </c:pt>
                <c:pt idx="38">
                  <c:v>0.13</c:v>
                </c:pt>
                <c:pt idx="39">
                  <c:v>0.13400000000000001</c:v>
                </c:pt>
                <c:pt idx="40">
                  <c:v>0.13699999999999998</c:v>
                </c:pt>
                <c:pt idx="41">
                  <c:v>0.13800000000000001</c:v>
                </c:pt>
                <c:pt idx="42">
                  <c:v>0.14199999999999999</c:v>
                </c:pt>
                <c:pt idx="43">
                  <c:v>0.14400000000000002</c:v>
                </c:pt>
                <c:pt idx="44">
                  <c:v>0.14599999999999999</c:v>
                </c:pt>
                <c:pt idx="45">
                  <c:v>0.151</c:v>
                </c:pt>
                <c:pt idx="46">
                  <c:v>0.153</c:v>
                </c:pt>
                <c:pt idx="47">
                  <c:v>0.154</c:v>
                </c:pt>
                <c:pt idx="48">
                  <c:v>0.156</c:v>
                </c:pt>
                <c:pt idx="49">
                  <c:v>0.159</c:v>
                </c:pt>
                <c:pt idx="50">
                  <c:v>0.16</c:v>
                </c:pt>
                <c:pt idx="51">
                  <c:v>0.16300000000000001</c:v>
                </c:pt>
                <c:pt idx="52">
                  <c:v>0.16800000000000001</c:v>
                </c:pt>
                <c:pt idx="53">
                  <c:v>0.17100000000000001</c:v>
                </c:pt>
                <c:pt idx="54">
                  <c:v>0.17399999999999999</c:v>
                </c:pt>
                <c:pt idx="55">
                  <c:v>0.17699999999999999</c:v>
                </c:pt>
                <c:pt idx="56">
                  <c:v>0.182</c:v>
                </c:pt>
                <c:pt idx="57">
                  <c:v>0.185</c:v>
                </c:pt>
                <c:pt idx="58">
                  <c:v>0.18899999999999997</c:v>
                </c:pt>
                <c:pt idx="59">
                  <c:v>0.19</c:v>
                </c:pt>
                <c:pt idx="60">
                  <c:v>0.19500000000000001</c:v>
                </c:pt>
                <c:pt idx="61">
                  <c:v>0.19500000000000001</c:v>
                </c:pt>
                <c:pt idx="62">
                  <c:v>0.19500000000000001</c:v>
                </c:pt>
                <c:pt idx="63">
                  <c:v>0.19899999999999998</c:v>
                </c:pt>
                <c:pt idx="64">
                  <c:v>0.20100000000000001</c:v>
                </c:pt>
                <c:pt idx="65">
                  <c:v>0.20399999999999999</c:v>
                </c:pt>
                <c:pt idx="66">
                  <c:v>0.20600000000000002</c:v>
                </c:pt>
                <c:pt idx="67">
                  <c:v>0.20600000000000002</c:v>
                </c:pt>
                <c:pt idx="68">
                  <c:v>0.20600000000000002</c:v>
                </c:pt>
                <c:pt idx="69">
                  <c:v>0.21</c:v>
                </c:pt>
                <c:pt idx="70">
                  <c:v>0.21</c:v>
                </c:pt>
                <c:pt idx="71">
                  <c:v>0.21299999999999999</c:v>
                </c:pt>
                <c:pt idx="72">
                  <c:v>0.215</c:v>
                </c:pt>
                <c:pt idx="73">
                  <c:v>0.217</c:v>
                </c:pt>
                <c:pt idx="74">
                  <c:v>0.21899999999999997</c:v>
                </c:pt>
                <c:pt idx="75">
                  <c:v>0.223</c:v>
                </c:pt>
                <c:pt idx="76">
                  <c:v>0.22500000000000001</c:v>
                </c:pt>
                <c:pt idx="77">
                  <c:v>0.22800000000000001</c:v>
                </c:pt>
                <c:pt idx="78">
                  <c:v>0.23100000000000001</c:v>
                </c:pt>
                <c:pt idx="79">
                  <c:v>0.23399999999999999</c:v>
                </c:pt>
                <c:pt idx="80">
                  <c:v>0.23600000000000002</c:v>
                </c:pt>
                <c:pt idx="81">
                  <c:v>0.23800000000000002</c:v>
                </c:pt>
                <c:pt idx="82">
                  <c:v>0.24</c:v>
                </c:pt>
                <c:pt idx="83">
                  <c:v>0.24299999999999999</c:v>
                </c:pt>
                <c:pt idx="84">
                  <c:v>0.24600000000000002</c:v>
                </c:pt>
                <c:pt idx="85">
                  <c:v>0.249</c:v>
                </c:pt>
                <c:pt idx="86">
                  <c:v>0.252</c:v>
                </c:pt>
                <c:pt idx="87">
                  <c:v>0.254</c:v>
                </c:pt>
                <c:pt idx="88">
                  <c:v>0.25700000000000001</c:v>
                </c:pt>
                <c:pt idx="89">
                  <c:v>0.26300000000000001</c:v>
                </c:pt>
                <c:pt idx="90">
                  <c:v>0.26400000000000001</c:v>
                </c:pt>
                <c:pt idx="91">
                  <c:v>0.26600000000000001</c:v>
                </c:pt>
                <c:pt idx="92">
                  <c:v>0.27399999999999997</c:v>
                </c:pt>
                <c:pt idx="93">
                  <c:v>0.27399999999999997</c:v>
                </c:pt>
                <c:pt idx="94">
                  <c:v>0.27899999999999997</c:v>
                </c:pt>
                <c:pt idx="95">
                  <c:v>0.28399999999999997</c:v>
                </c:pt>
                <c:pt idx="96">
                  <c:v>0.28899999999999998</c:v>
                </c:pt>
                <c:pt idx="97">
                  <c:v>0.29299999999999998</c:v>
                </c:pt>
                <c:pt idx="98">
                  <c:v>0.30099999999999999</c:v>
                </c:pt>
                <c:pt idx="99">
                  <c:v>0.30199999999999999</c:v>
                </c:pt>
                <c:pt idx="100">
                  <c:v>0.307</c:v>
                </c:pt>
                <c:pt idx="101">
                  <c:v>0.312</c:v>
                </c:pt>
                <c:pt idx="102">
                  <c:v>0.316</c:v>
                </c:pt>
                <c:pt idx="103">
                  <c:v>0.318</c:v>
                </c:pt>
                <c:pt idx="104">
                  <c:v>0.32400000000000001</c:v>
                </c:pt>
                <c:pt idx="105">
                  <c:v>0.32799999999999996</c:v>
                </c:pt>
                <c:pt idx="106">
                  <c:v>0.33299999999999996</c:v>
                </c:pt>
                <c:pt idx="107">
                  <c:v>0.33600000000000002</c:v>
                </c:pt>
                <c:pt idx="108">
                  <c:v>0.34100000000000003</c:v>
                </c:pt>
                <c:pt idx="109">
                  <c:v>0.34600000000000003</c:v>
                </c:pt>
                <c:pt idx="110">
                  <c:v>0.35100000000000003</c:v>
                </c:pt>
                <c:pt idx="111">
                  <c:v>0.35600000000000004</c:v>
                </c:pt>
                <c:pt idx="112">
                  <c:v>0.36200000000000004</c:v>
                </c:pt>
                <c:pt idx="113">
                  <c:v>0.36499999999999999</c:v>
                </c:pt>
                <c:pt idx="114">
                  <c:v>0.36799999999999999</c:v>
                </c:pt>
                <c:pt idx="115">
                  <c:v>0.373</c:v>
                </c:pt>
                <c:pt idx="116">
                  <c:v>0.375</c:v>
                </c:pt>
                <c:pt idx="117">
                  <c:v>0.37799999999999995</c:v>
                </c:pt>
                <c:pt idx="118">
                  <c:v>0.38299999999999995</c:v>
                </c:pt>
                <c:pt idx="119">
                  <c:v>0.38700000000000001</c:v>
                </c:pt>
                <c:pt idx="120">
                  <c:v>0.39200000000000002</c:v>
                </c:pt>
                <c:pt idx="121">
                  <c:v>0.39799999999999996</c:v>
                </c:pt>
                <c:pt idx="122">
                  <c:v>0.40100000000000002</c:v>
                </c:pt>
                <c:pt idx="123">
                  <c:v>0.40600000000000003</c:v>
                </c:pt>
                <c:pt idx="124">
                  <c:v>0.41</c:v>
                </c:pt>
                <c:pt idx="125">
                  <c:v>0.41499999999999998</c:v>
                </c:pt>
                <c:pt idx="126">
                  <c:v>0.42100000000000004</c:v>
                </c:pt>
                <c:pt idx="127">
                  <c:v>0.42299999999999999</c:v>
                </c:pt>
                <c:pt idx="128">
                  <c:v>0.42700000000000005</c:v>
                </c:pt>
                <c:pt idx="129">
                  <c:v>0.43200000000000005</c:v>
                </c:pt>
                <c:pt idx="130">
                  <c:v>0.43700000000000006</c:v>
                </c:pt>
                <c:pt idx="131">
                  <c:v>0.439</c:v>
                </c:pt>
                <c:pt idx="132">
                  <c:v>0.44299999999999995</c:v>
                </c:pt>
                <c:pt idx="133">
                  <c:v>0.44600000000000001</c:v>
                </c:pt>
                <c:pt idx="134">
                  <c:v>0.44799999999999995</c:v>
                </c:pt>
                <c:pt idx="135">
                  <c:v>0.44900000000000001</c:v>
                </c:pt>
                <c:pt idx="136">
                  <c:v>0.45100000000000001</c:v>
                </c:pt>
                <c:pt idx="137">
                  <c:v>0.45399999999999996</c:v>
                </c:pt>
                <c:pt idx="138">
                  <c:v>0.45899999999999996</c:v>
                </c:pt>
                <c:pt idx="139">
                  <c:v>0.46200000000000002</c:v>
                </c:pt>
                <c:pt idx="140">
                  <c:v>0.46500000000000002</c:v>
                </c:pt>
                <c:pt idx="141">
                  <c:v>0.47100000000000003</c:v>
                </c:pt>
                <c:pt idx="142">
                  <c:v>0.47299999999999998</c:v>
                </c:pt>
                <c:pt idx="143">
                  <c:v>0.47700000000000004</c:v>
                </c:pt>
                <c:pt idx="144">
                  <c:v>0.47899999999999998</c:v>
                </c:pt>
                <c:pt idx="145">
                  <c:v>0.47899999999999998</c:v>
                </c:pt>
                <c:pt idx="146">
                  <c:v>0.48200000000000004</c:v>
                </c:pt>
                <c:pt idx="147">
                  <c:v>0.48599999999999999</c:v>
                </c:pt>
                <c:pt idx="148">
                  <c:v>0.48799999999999999</c:v>
                </c:pt>
                <c:pt idx="149">
                  <c:v>0.48899999999999999</c:v>
                </c:pt>
                <c:pt idx="150">
                  <c:v>0.49299999999999999</c:v>
                </c:pt>
                <c:pt idx="151">
                  <c:v>0.49399999999999999</c:v>
                </c:pt>
                <c:pt idx="152">
                  <c:v>0.501</c:v>
                </c:pt>
                <c:pt idx="153">
                  <c:v>0.502</c:v>
                </c:pt>
                <c:pt idx="154">
                  <c:v>0.503</c:v>
                </c:pt>
                <c:pt idx="155">
                  <c:v>0.51100000000000001</c:v>
                </c:pt>
                <c:pt idx="156">
                  <c:v>0.51100000000000001</c:v>
                </c:pt>
                <c:pt idx="157">
                  <c:v>0.51</c:v>
                </c:pt>
                <c:pt idx="158">
                  <c:v>0.51400000000000001</c:v>
                </c:pt>
                <c:pt idx="159">
                  <c:v>0.51800000000000002</c:v>
                </c:pt>
                <c:pt idx="160">
                  <c:v>0.51800000000000002</c:v>
                </c:pt>
                <c:pt idx="161">
                  <c:v>0.52300000000000002</c:v>
                </c:pt>
                <c:pt idx="162">
                  <c:v>0.52300000000000002</c:v>
                </c:pt>
                <c:pt idx="163">
                  <c:v>0.52400000000000002</c:v>
                </c:pt>
                <c:pt idx="164">
                  <c:v>0.52900000000000003</c:v>
                </c:pt>
                <c:pt idx="165">
                  <c:v>0.52900000000000003</c:v>
                </c:pt>
                <c:pt idx="166">
                  <c:v>0.52900000000000003</c:v>
                </c:pt>
                <c:pt idx="167">
                  <c:v>0.53100000000000003</c:v>
                </c:pt>
                <c:pt idx="168">
                  <c:v>0.53200000000000003</c:v>
                </c:pt>
                <c:pt idx="169">
                  <c:v>0.53600000000000003</c:v>
                </c:pt>
                <c:pt idx="170">
                  <c:v>0.53900000000000003</c:v>
                </c:pt>
                <c:pt idx="171">
                  <c:v>0.53900000000000003</c:v>
                </c:pt>
                <c:pt idx="172">
                  <c:v>0.54200000000000004</c:v>
                </c:pt>
                <c:pt idx="173">
                  <c:v>0.54400000000000004</c:v>
                </c:pt>
                <c:pt idx="174">
                  <c:v>0.54299999999999993</c:v>
                </c:pt>
                <c:pt idx="175">
                  <c:v>0.54700000000000004</c:v>
                </c:pt>
                <c:pt idx="176">
                  <c:v>0.54700000000000004</c:v>
                </c:pt>
                <c:pt idx="177">
                  <c:v>0.55200000000000005</c:v>
                </c:pt>
                <c:pt idx="178">
                  <c:v>0.55500000000000005</c:v>
                </c:pt>
                <c:pt idx="179">
                  <c:v>0.56000000000000005</c:v>
                </c:pt>
                <c:pt idx="180">
                  <c:v>0.56299999999999994</c:v>
                </c:pt>
                <c:pt idx="181">
                  <c:v>0.56499999999999995</c:v>
                </c:pt>
                <c:pt idx="182">
                  <c:v>0.56700000000000006</c:v>
                </c:pt>
                <c:pt idx="183">
                  <c:v>0.56799999999999995</c:v>
                </c:pt>
                <c:pt idx="184">
                  <c:v>0.57200000000000006</c:v>
                </c:pt>
                <c:pt idx="185">
                  <c:v>0.57499999999999996</c:v>
                </c:pt>
                <c:pt idx="186">
                  <c:v>0.57799999999999996</c:v>
                </c:pt>
                <c:pt idx="187">
                  <c:v>0.57999999999999996</c:v>
                </c:pt>
                <c:pt idx="188">
                  <c:v>0.58399999999999996</c:v>
                </c:pt>
                <c:pt idx="189">
                  <c:v>0.58799999999999997</c:v>
                </c:pt>
                <c:pt idx="190">
                  <c:v>0.59</c:v>
                </c:pt>
                <c:pt idx="191">
                  <c:v>0.59399999999999997</c:v>
                </c:pt>
                <c:pt idx="192">
                  <c:v>0.60299999999999998</c:v>
                </c:pt>
                <c:pt idx="193">
                  <c:v>0.60099999999999998</c:v>
                </c:pt>
                <c:pt idx="194">
                  <c:v>0.60399999999999998</c:v>
                </c:pt>
                <c:pt idx="195">
                  <c:v>0.60699999999999998</c:v>
                </c:pt>
                <c:pt idx="196">
                  <c:v>0.60899999999999999</c:v>
                </c:pt>
                <c:pt idx="197">
                  <c:v>0.61199999999999999</c:v>
                </c:pt>
                <c:pt idx="198">
                  <c:v>0.61599999999999999</c:v>
                </c:pt>
                <c:pt idx="199">
                  <c:v>0.61699999999999999</c:v>
                </c:pt>
                <c:pt idx="200">
                  <c:v>0.61899999999999999</c:v>
                </c:pt>
                <c:pt idx="201">
                  <c:v>0.624</c:v>
                </c:pt>
                <c:pt idx="202">
                  <c:v>0.621</c:v>
                </c:pt>
                <c:pt idx="203">
                  <c:v>0.627</c:v>
                </c:pt>
                <c:pt idx="204">
                  <c:v>0.629</c:v>
                </c:pt>
                <c:pt idx="205">
                  <c:v>0.63300000000000001</c:v>
                </c:pt>
                <c:pt idx="206">
                  <c:v>0.63600000000000001</c:v>
                </c:pt>
                <c:pt idx="207">
                  <c:v>0.6409999999999999</c:v>
                </c:pt>
                <c:pt idx="208">
                  <c:v>0.64300000000000002</c:v>
                </c:pt>
                <c:pt idx="209">
                  <c:v>0.64400000000000002</c:v>
                </c:pt>
                <c:pt idx="210">
                  <c:v>0.65</c:v>
                </c:pt>
                <c:pt idx="211">
                  <c:v>0.65</c:v>
                </c:pt>
                <c:pt idx="212">
                  <c:v>0.65799999999999992</c:v>
                </c:pt>
                <c:pt idx="213">
                  <c:v>0.65799999999999992</c:v>
                </c:pt>
                <c:pt idx="214">
                  <c:v>0.66099999999999992</c:v>
                </c:pt>
                <c:pt idx="215">
                  <c:v>0.66599999999999993</c:v>
                </c:pt>
                <c:pt idx="216">
                  <c:v>0.66799999999999993</c:v>
                </c:pt>
                <c:pt idx="217">
                  <c:v>0.67400000000000004</c:v>
                </c:pt>
                <c:pt idx="218">
                  <c:v>0.67799999999999994</c:v>
                </c:pt>
                <c:pt idx="219">
                  <c:v>0.67900000000000005</c:v>
                </c:pt>
                <c:pt idx="220">
                  <c:v>0.68299999999999994</c:v>
                </c:pt>
                <c:pt idx="221">
                  <c:v>0.68700000000000006</c:v>
                </c:pt>
                <c:pt idx="222">
                  <c:v>0.69</c:v>
                </c:pt>
                <c:pt idx="223">
                  <c:v>0.69200000000000006</c:v>
                </c:pt>
                <c:pt idx="224">
                  <c:v>0.69700000000000006</c:v>
                </c:pt>
                <c:pt idx="225">
                  <c:v>0.69799999999999995</c:v>
                </c:pt>
                <c:pt idx="226">
                  <c:v>0.70299999999999996</c:v>
                </c:pt>
                <c:pt idx="227">
                  <c:v>0.70499999999999996</c:v>
                </c:pt>
                <c:pt idx="228">
                  <c:v>0.70799999999999996</c:v>
                </c:pt>
                <c:pt idx="229">
                  <c:v>0.71099999999999997</c:v>
                </c:pt>
                <c:pt idx="230">
                  <c:v>0.71499999999999997</c:v>
                </c:pt>
                <c:pt idx="231">
                  <c:v>0.71900000000000008</c:v>
                </c:pt>
                <c:pt idx="232">
                  <c:v>0.72199999999999998</c:v>
                </c:pt>
                <c:pt idx="233">
                  <c:v>0.72499999999999998</c:v>
                </c:pt>
                <c:pt idx="234">
                  <c:v>0.72900000000000009</c:v>
                </c:pt>
                <c:pt idx="235">
                  <c:v>0.73599999999999999</c:v>
                </c:pt>
                <c:pt idx="236">
                  <c:v>0.7340000000000001</c:v>
                </c:pt>
                <c:pt idx="237">
                  <c:v>0.73799999999999999</c:v>
                </c:pt>
                <c:pt idx="238">
                  <c:v>0.74400000000000011</c:v>
                </c:pt>
                <c:pt idx="239">
                  <c:v>0.747</c:v>
                </c:pt>
                <c:pt idx="240">
                  <c:v>0.75099999999999989</c:v>
                </c:pt>
                <c:pt idx="241">
                  <c:v>0.75599999999999989</c:v>
                </c:pt>
                <c:pt idx="242">
                  <c:v>0.7609999999999999</c:v>
                </c:pt>
                <c:pt idx="243">
                  <c:v>0.76500000000000001</c:v>
                </c:pt>
                <c:pt idx="244">
                  <c:v>0.76900000000000002</c:v>
                </c:pt>
                <c:pt idx="245">
                  <c:v>0.77200000000000002</c:v>
                </c:pt>
                <c:pt idx="246">
                  <c:v>0.78</c:v>
                </c:pt>
                <c:pt idx="247">
                  <c:v>0.78400000000000003</c:v>
                </c:pt>
                <c:pt idx="248">
                  <c:v>0.78900000000000003</c:v>
                </c:pt>
                <c:pt idx="249">
                  <c:v>0.79500000000000004</c:v>
                </c:pt>
                <c:pt idx="250">
                  <c:v>0.80200000000000005</c:v>
                </c:pt>
              </c:numCache>
            </c:numRef>
          </c:val>
          <c:smooth val="0"/>
          <c:extLst>
            <c:ext xmlns:c16="http://schemas.microsoft.com/office/drawing/2014/chart" uri="{C3380CC4-5D6E-409C-BE32-E72D297353CC}">
              <c16:uniqueId val="{00000005-6573-4AF4-B3C7-542E66ADABF9}"/>
            </c:ext>
          </c:extLst>
        </c:ser>
        <c:ser>
          <c:idx val="6"/>
          <c:order val="6"/>
          <c:tx>
            <c:strRef>
              <c:f>Sheet1!$H$1</c:f>
              <c:strCache>
                <c:ptCount val="1"/>
                <c:pt idx="0">
                  <c:v>Housing</c:v>
                </c:pt>
              </c:strCache>
            </c:strRef>
          </c:tx>
          <c:spPr>
            <a:ln w="28575" cap="rnd">
              <a:solidFill>
                <a:schemeClr val="bg2">
                  <a:lumMod val="40000"/>
                  <a:lumOff val="6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Sheet1!$H$2:$H$252</c:f>
              <c:numCache>
                <c:formatCode>0.0%</c:formatCode>
                <c:ptCount val="251"/>
                <c:pt idx="0">
                  <c:v>1E-3</c:v>
                </c:pt>
                <c:pt idx="1">
                  <c:v>3.0000000000000001E-3</c:v>
                </c:pt>
                <c:pt idx="2">
                  <c:v>6.0000000000000001E-3</c:v>
                </c:pt>
                <c:pt idx="3">
                  <c:v>8.0000000000000002E-3</c:v>
                </c:pt>
                <c:pt idx="4">
                  <c:v>9.0000000000000011E-3</c:v>
                </c:pt>
                <c:pt idx="5">
                  <c:v>1.1000000000000001E-2</c:v>
                </c:pt>
                <c:pt idx="6">
                  <c:v>1.3000000000000001E-2</c:v>
                </c:pt>
                <c:pt idx="7">
                  <c:v>1.4999999999999999E-2</c:v>
                </c:pt>
                <c:pt idx="8">
                  <c:v>1.8000000000000002E-2</c:v>
                </c:pt>
                <c:pt idx="9">
                  <c:v>0.02</c:v>
                </c:pt>
                <c:pt idx="10">
                  <c:v>2.2000000000000002E-2</c:v>
                </c:pt>
                <c:pt idx="11">
                  <c:v>2.2000000000000002E-2</c:v>
                </c:pt>
                <c:pt idx="12">
                  <c:v>2.3E-2</c:v>
                </c:pt>
                <c:pt idx="13">
                  <c:v>2.5000000000000001E-2</c:v>
                </c:pt>
                <c:pt idx="14">
                  <c:v>2.7999999999999997E-2</c:v>
                </c:pt>
                <c:pt idx="15">
                  <c:v>2.8999999999999998E-2</c:v>
                </c:pt>
                <c:pt idx="16">
                  <c:v>3.1E-2</c:v>
                </c:pt>
                <c:pt idx="17">
                  <c:v>3.3000000000000002E-2</c:v>
                </c:pt>
                <c:pt idx="18">
                  <c:v>3.5000000000000003E-2</c:v>
                </c:pt>
                <c:pt idx="19">
                  <c:v>3.9E-2</c:v>
                </c:pt>
                <c:pt idx="20">
                  <c:v>0.04</c:v>
                </c:pt>
                <c:pt idx="21">
                  <c:v>4.2999999999999997E-2</c:v>
                </c:pt>
                <c:pt idx="22">
                  <c:v>4.4000000000000004E-2</c:v>
                </c:pt>
                <c:pt idx="23">
                  <c:v>4.9000000000000002E-2</c:v>
                </c:pt>
                <c:pt idx="24">
                  <c:v>5.4000000000000006E-2</c:v>
                </c:pt>
                <c:pt idx="25">
                  <c:v>5.7000000000000002E-2</c:v>
                </c:pt>
                <c:pt idx="26">
                  <c:v>5.7999999999999996E-2</c:v>
                </c:pt>
                <c:pt idx="27">
                  <c:v>0.06</c:v>
                </c:pt>
                <c:pt idx="28">
                  <c:v>6.6000000000000003E-2</c:v>
                </c:pt>
                <c:pt idx="29">
                  <c:v>7.0999999999999994E-2</c:v>
                </c:pt>
                <c:pt idx="30">
                  <c:v>7.2000000000000008E-2</c:v>
                </c:pt>
                <c:pt idx="31">
                  <c:v>7.8E-2</c:v>
                </c:pt>
                <c:pt idx="32">
                  <c:v>8.3000000000000004E-2</c:v>
                </c:pt>
                <c:pt idx="33">
                  <c:v>8.5000000000000006E-2</c:v>
                </c:pt>
                <c:pt idx="34">
                  <c:v>8.900000000000001E-2</c:v>
                </c:pt>
                <c:pt idx="35">
                  <c:v>0.1</c:v>
                </c:pt>
                <c:pt idx="36">
                  <c:v>0.10199999999999999</c:v>
                </c:pt>
                <c:pt idx="37">
                  <c:v>0.105</c:v>
                </c:pt>
                <c:pt idx="38">
                  <c:v>0.105</c:v>
                </c:pt>
                <c:pt idx="39">
                  <c:v>0.11</c:v>
                </c:pt>
                <c:pt idx="40">
                  <c:v>0.114</c:v>
                </c:pt>
                <c:pt idx="41">
                  <c:v>0.114</c:v>
                </c:pt>
                <c:pt idx="42">
                  <c:v>0.11599999999999999</c:v>
                </c:pt>
                <c:pt idx="43">
                  <c:v>0.115</c:v>
                </c:pt>
                <c:pt idx="44">
                  <c:v>0.115</c:v>
                </c:pt>
                <c:pt idx="45">
                  <c:v>0.11800000000000001</c:v>
                </c:pt>
                <c:pt idx="46">
                  <c:v>0.121</c:v>
                </c:pt>
                <c:pt idx="47">
                  <c:v>0.124</c:v>
                </c:pt>
                <c:pt idx="48">
                  <c:v>0.126</c:v>
                </c:pt>
                <c:pt idx="49">
                  <c:v>0.128</c:v>
                </c:pt>
                <c:pt idx="50">
                  <c:v>0.13100000000000001</c:v>
                </c:pt>
                <c:pt idx="51">
                  <c:v>0.13300000000000001</c:v>
                </c:pt>
                <c:pt idx="52">
                  <c:v>0.13400000000000001</c:v>
                </c:pt>
                <c:pt idx="53">
                  <c:v>0.13500000000000001</c:v>
                </c:pt>
                <c:pt idx="54">
                  <c:v>0.13900000000000001</c:v>
                </c:pt>
                <c:pt idx="55">
                  <c:v>0.14099999999999999</c:v>
                </c:pt>
                <c:pt idx="56">
                  <c:v>0.14400000000000002</c:v>
                </c:pt>
                <c:pt idx="57">
                  <c:v>0.14699999999999999</c:v>
                </c:pt>
                <c:pt idx="58">
                  <c:v>0.14899999999999999</c:v>
                </c:pt>
                <c:pt idx="59">
                  <c:v>0.152</c:v>
                </c:pt>
                <c:pt idx="60">
                  <c:v>0.156</c:v>
                </c:pt>
                <c:pt idx="61">
                  <c:v>0.161</c:v>
                </c:pt>
                <c:pt idx="62">
                  <c:v>0.159</c:v>
                </c:pt>
                <c:pt idx="63">
                  <c:v>0.16300000000000001</c:v>
                </c:pt>
                <c:pt idx="64">
                  <c:v>0.16300000000000001</c:v>
                </c:pt>
                <c:pt idx="65">
                  <c:v>0.16500000000000001</c:v>
                </c:pt>
                <c:pt idx="66">
                  <c:v>0.16699999999999998</c:v>
                </c:pt>
                <c:pt idx="67">
                  <c:v>0.16899999999999998</c:v>
                </c:pt>
                <c:pt idx="68">
                  <c:v>0.17100000000000001</c:v>
                </c:pt>
                <c:pt idx="69">
                  <c:v>0.17199999999999999</c:v>
                </c:pt>
                <c:pt idx="70">
                  <c:v>0.17499999999999999</c:v>
                </c:pt>
                <c:pt idx="71">
                  <c:v>0.17800000000000002</c:v>
                </c:pt>
                <c:pt idx="72">
                  <c:v>0.17899999999999999</c:v>
                </c:pt>
                <c:pt idx="73">
                  <c:v>0.183</c:v>
                </c:pt>
                <c:pt idx="74">
                  <c:v>0.187</c:v>
                </c:pt>
                <c:pt idx="75">
                  <c:v>0.19</c:v>
                </c:pt>
                <c:pt idx="76">
                  <c:v>0.19399999999999998</c:v>
                </c:pt>
                <c:pt idx="77">
                  <c:v>0.19699999999999998</c:v>
                </c:pt>
                <c:pt idx="78">
                  <c:v>0.19899999999999998</c:v>
                </c:pt>
                <c:pt idx="79">
                  <c:v>0.20199999999999999</c:v>
                </c:pt>
                <c:pt idx="80">
                  <c:v>0.20499999999999999</c:v>
                </c:pt>
                <c:pt idx="81">
                  <c:v>0.20899999999999999</c:v>
                </c:pt>
                <c:pt idx="82">
                  <c:v>0.21</c:v>
                </c:pt>
                <c:pt idx="83">
                  <c:v>0.21199999999999999</c:v>
                </c:pt>
                <c:pt idx="84">
                  <c:v>0.21600000000000003</c:v>
                </c:pt>
                <c:pt idx="85">
                  <c:v>0.222</c:v>
                </c:pt>
                <c:pt idx="86">
                  <c:v>0.22399999999999998</c:v>
                </c:pt>
                <c:pt idx="87">
                  <c:v>0.22600000000000001</c:v>
                </c:pt>
                <c:pt idx="88">
                  <c:v>0.22600000000000001</c:v>
                </c:pt>
                <c:pt idx="89">
                  <c:v>0.23100000000000001</c:v>
                </c:pt>
                <c:pt idx="90">
                  <c:v>0.23399999999999999</c:v>
                </c:pt>
                <c:pt idx="91">
                  <c:v>0.24</c:v>
                </c:pt>
                <c:pt idx="92">
                  <c:v>0.252</c:v>
                </c:pt>
                <c:pt idx="93">
                  <c:v>0.25700000000000001</c:v>
                </c:pt>
                <c:pt idx="94">
                  <c:v>0.25800000000000001</c:v>
                </c:pt>
                <c:pt idx="95">
                  <c:v>0.26300000000000001</c:v>
                </c:pt>
                <c:pt idx="96">
                  <c:v>0.26500000000000001</c:v>
                </c:pt>
                <c:pt idx="97">
                  <c:v>0.26800000000000002</c:v>
                </c:pt>
                <c:pt idx="98">
                  <c:v>0.27</c:v>
                </c:pt>
                <c:pt idx="99">
                  <c:v>0.27500000000000002</c:v>
                </c:pt>
                <c:pt idx="100">
                  <c:v>0.27800000000000002</c:v>
                </c:pt>
                <c:pt idx="101">
                  <c:v>0.28199999999999997</c:v>
                </c:pt>
                <c:pt idx="102">
                  <c:v>0.28600000000000003</c:v>
                </c:pt>
                <c:pt idx="103">
                  <c:v>0.28999999999999998</c:v>
                </c:pt>
                <c:pt idx="104">
                  <c:v>0.28999999999999998</c:v>
                </c:pt>
                <c:pt idx="105">
                  <c:v>0.29499999999999998</c:v>
                </c:pt>
                <c:pt idx="106">
                  <c:v>0.29899999999999999</c:v>
                </c:pt>
                <c:pt idx="107">
                  <c:v>0.30299999999999999</c:v>
                </c:pt>
                <c:pt idx="108">
                  <c:v>0.308</c:v>
                </c:pt>
                <c:pt idx="109">
                  <c:v>0.311</c:v>
                </c:pt>
                <c:pt idx="110">
                  <c:v>0.314</c:v>
                </c:pt>
                <c:pt idx="111">
                  <c:v>0.316</c:v>
                </c:pt>
                <c:pt idx="112">
                  <c:v>0.32</c:v>
                </c:pt>
                <c:pt idx="113">
                  <c:v>0.32200000000000001</c:v>
                </c:pt>
                <c:pt idx="114">
                  <c:v>0.32299999999999995</c:v>
                </c:pt>
                <c:pt idx="115">
                  <c:v>0.32600000000000001</c:v>
                </c:pt>
                <c:pt idx="116">
                  <c:v>0.33</c:v>
                </c:pt>
                <c:pt idx="117">
                  <c:v>0.33500000000000002</c:v>
                </c:pt>
                <c:pt idx="118">
                  <c:v>0.33799999999999997</c:v>
                </c:pt>
                <c:pt idx="119">
                  <c:v>0.34100000000000003</c:v>
                </c:pt>
                <c:pt idx="120">
                  <c:v>0.34499999999999997</c:v>
                </c:pt>
                <c:pt idx="121">
                  <c:v>0.35100000000000003</c:v>
                </c:pt>
                <c:pt idx="122">
                  <c:v>0.35499999999999998</c:v>
                </c:pt>
                <c:pt idx="123">
                  <c:v>0.36</c:v>
                </c:pt>
                <c:pt idx="124">
                  <c:v>0.36700000000000005</c:v>
                </c:pt>
                <c:pt idx="125">
                  <c:v>0.374</c:v>
                </c:pt>
                <c:pt idx="126">
                  <c:v>0.374</c:v>
                </c:pt>
                <c:pt idx="127">
                  <c:v>0.373</c:v>
                </c:pt>
                <c:pt idx="128">
                  <c:v>0.37200000000000005</c:v>
                </c:pt>
                <c:pt idx="129">
                  <c:v>0.371</c:v>
                </c:pt>
                <c:pt idx="130">
                  <c:v>0.37</c:v>
                </c:pt>
                <c:pt idx="131">
                  <c:v>0.371</c:v>
                </c:pt>
                <c:pt idx="132">
                  <c:v>0.371</c:v>
                </c:pt>
                <c:pt idx="133">
                  <c:v>0.37</c:v>
                </c:pt>
                <c:pt idx="134">
                  <c:v>0.36899999999999999</c:v>
                </c:pt>
                <c:pt idx="135">
                  <c:v>0.36700000000000005</c:v>
                </c:pt>
                <c:pt idx="136">
                  <c:v>0.36700000000000005</c:v>
                </c:pt>
                <c:pt idx="137">
                  <c:v>0.36499999999999999</c:v>
                </c:pt>
                <c:pt idx="138">
                  <c:v>0.36599999999999999</c:v>
                </c:pt>
                <c:pt idx="139">
                  <c:v>0.36499999999999999</c:v>
                </c:pt>
                <c:pt idx="140">
                  <c:v>0.36700000000000005</c:v>
                </c:pt>
                <c:pt idx="141">
                  <c:v>0.36700000000000005</c:v>
                </c:pt>
                <c:pt idx="142">
                  <c:v>0.36700000000000005</c:v>
                </c:pt>
                <c:pt idx="143">
                  <c:v>0.36200000000000004</c:v>
                </c:pt>
                <c:pt idx="144">
                  <c:v>0.36099999999999999</c:v>
                </c:pt>
                <c:pt idx="145">
                  <c:v>0.36200000000000004</c:v>
                </c:pt>
                <c:pt idx="146">
                  <c:v>0.36200000000000004</c:v>
                </c:pt>
                <c:pt idx="147">
                  <c:v>0.36200000000000004</c:v>
                </c:pt>
                <c:pt idx="148">
                  <c:v>0.36099999999999999</c:v>
                </c:pt>
                <c:pt idx="149">
                  <c:v>0.36200000000000004</c:v>
                </c:pt>
                <c:pt idx="150">
                  <c:v>0.36299999999999999</c:v>
                </c:pt>
                <c:pt idx="151">
                  <c:v>0.36299999999999999</c:v>
                </c:pt>
                <c:pt idx="152">
                  <c:v>0.36299999999999999</c:v>
                </c:pt>
                <c:pt idx="153">
                  <c:v>0.36399999999999999</c:v>
                </c:pt>
                <c:pt idx="154">
                  <c:v>0.36599999999999999</c:v>
                </c:pt>
                <c:pt idx="155">
                  <c:v>0.36799999999999999</c:v>
                </c:pt>
                <c:pt idx="156">
                  <c:v>0.37</c:v>
                </c:pt>
                <c:pt idx="157">
                  <c:v>0.37200000000000005</c:v>
                </c:pt>
                <c:pt idx="158">
                  <c:v>0.375</c:v>
                </c:pt>
                <c:pt idx="159">
                  <c:v>0.377</c:v>
                </c:pt>
                <c:pt idx="160">
                  <c:v>0.379</c:v>
                </c:pt>
                <c:pt idx="161">
                  <c:v>0.38200000000000001</c:v>
                </c:pt>
                <c:pt idx="162">
                  <c:v>0.38500000000000001</c:v>
                </c:pt>
                <c:pt idx="163">
                  <c:v>0.38700000000000001</c:v>
                </c:pt>
                <c:pt idx="164">
                  <c:v>0.38900000000000001</c:v>
                </c:pt>
                <c:pt idx="165">
                  <c:v>0.39100000000000001</c:v>
                </c:pt>
                <c:pt idx="166">
                  <c:v>0.39200000000000002</c:v>
                </c:pt>
                <c:pt idx="167">
                  <c:v>0.39299999999999996</c:v>
                </c:pt>
                <c:pt idx="168">
                  <c:v>0.39399999999999996</c:v>
                </c:pt>
                <c:pt idx="169">
                  <c:v>0.39600000000000002</c:v>
                </c:pt>
                <c:pt idx="170">
                  <c:v>0.39899999999999997</c:v>
                </c:pt>
                <c:pt idx="171">
                  <c:v>0.39899999999999997</c:v>
                </c:pt>
                <c:pt idx="172">
                  <c:v>0.40100000000000002</c:v>
                </c:pt>
                <c:pt idx="173">
                  <c:v>0.40200000000000002</c:v>
                </c:pt>
                <c:pt idx="174">
                  <c:v>0.40500000000000003</c:v>
                </c:pt>
                <c:pt idx="175">
                  <c:v>0.40799999999999997</c:v>
                </c:pt>
                <c:pt idx="176">
                  <c:v>0.41100000000000003</c:v>
                </c:pt>
                <c:pt idx="177">
                  <c:v>0.41499999999999998</c:v>
                </c:pt>
                <c:pt idx="178">
                  <c:v>0.41600000000000004</c:v>
                </c:pt>
                <c:pt idx="179">
                  <c:v>0.41799999999999998</c:v>
                </c:pt>
                <c:pt idx="180">
                  <c:v>0.42100000000000004</c:v>
                </c:pt>
                <c:pt idx="181">
                  <c:v>0.42299999999999999</c:v>
                </c:pt>
                <c:pt idx="182">
                  <c:v>0.42599999999999999</c:v>
                </c:pt>
                <c:pt idx="183">
                  <c:v>0.43</c:v>
                </c:pt>
                <c:pt idx="184">
                  <c:v>0.43200000000000005</c:v>
                </c:pt>
                <c:pt idx="185">
                  <c:v>0.434</c:v>
                </c:pt>
                <c:pt idx="186">
                  <c:v>0.436</c:v>
                </c:pt>
                <c:pt idx="187">
                  <c:v>0.439</c:v>
                </c:pt>
                <c:pt idx="188">
                  <c:v>0.44</c:v>
                </c:pt>
                <c:pt idx="189">
                  <c:v>0.44400000000000001</c:v>
                </c:pt>
                <c:pt idx="190">
                  <c:v>0.44700000000000001</c:v>
                </c:pt>
                <c:pt idx="191">
                  <c:v>0.45299999999999996</c:v>
                </c:pt>
                <c:pt idx="192">
                  <c:v>0.45600000000000002</c:v>
                </c:pt>
                <c:pt idx="193">
                  <c:v>0.46299999999999997</c:v>
                </c:pt>
                <c:pt idx="194">
                  <c:v>0.46200000000000002</c:v>
                </c:pt>
                <c:pt idx="195">
                  <c:v>0.46700000000000003</c:v>
                </c:pt>
                <c:pt idx="196">
                  <c:v>0.46899999999999997</c:v>
                </c:pt>
                <c:pt idx="197">
                  <c:v>0.47200000000000003</c:v>
                </c:pt>
                <c:pt idx="198">
                  <c:v>0.47399999999999998</c:v>
                </c:pt>
                <c:pt idx="199">
                  <c:v>0.47600000000000003</c:v>
                </c:pt>
                <c:pt idx="200">
                  <c:v>0.47799999999999998</c:v>
                </c:pt>
                <c:pt idx="201">
                  <c:v>0.48100000000000004</c:v>
                </c:pt>
                <c:pt idx="202">
                  <c:v>0.48399999999999999</c:v>
                </c:pt>
                <c:pt idx="203">
                  <c:v>0.48599999999999999</c:v>
                </c:pt>
                <c:pt idx="204">
                  <c:v>0.48899999999999999</c:v>
                </c:pt>
                <c:pt idx="205">
                  <c:v>0.49099999999999999</c:v>
                </c:pt>
                <c:pt idx="206">
                  <c:v>0.49399999999999999</c:v>
                </c:pt>
                <c:pt idx="207">
                  <c:v>0.495</c:v>
                </c:pt>
                <c:pt idx="208">
                  <c:v>0.498</c:v>
                </c:pt>
                <c:pt idx="209">
                  <c:v>0.502</c:v>
                </c:pt>
                <c:pt idx="210">
                  <c:v>0.504</c:v>
                </c:pt>
                <c:pt idx="211">
                  <c:v>0.50700000000000001</c:v>
                </c:pt>
                <c:pt idx="212">
                  <c:v>0.50900000000000001</c:v>
                </c:pt>
                <c:pt idx="213">
                  <c:v>0.51200000000000001</c:v>
                </c:pt>
                <c:pt idx="214">
                  <c:v>0.51400000000000001</c:v>
                </c:pt>
                <c:pt idx="215">
                  <c:v>0.51700000000000002</c:v>
                </c:pt>
                <c:pt idx="216">
                  <c:v>0.52</c:v>
                </c:pt>
                <c:pt idx="217">
                  <c:v>0.52300000000000002</c:v>
                </c:pt>
                <c:pt idx="218">
                  <c:v>0.52600000000000002</c:v>
                </c:pt>
                <c:pt idx="219">
                  <c:v>0.53</c:v>
                </c:pt>
                <c:pt idx="220">
                  <c:v>0.53400000000000003</c:v>
                </c:pt>
                <c:pt idx="221">
                  <c:v>0.53900000000000003</c:v>
                </c:pt>
                <c:pt idx="222">
                  <c:v>0.54299999999999993</c:v>
                </c:pt>
                <c:pt idx="223">
                  <c:v>0.54799999999999993</c:v>
                </c:pt>
                <c:pt idx="224">
                  <c:v>0.55299999999999994</c:v>
                </c:pt>
                <c:pt idx="225">
                  <c:v>0.55600000000000005</c:v>
                </c:pt>
                <c:pt idx="226">
                  <c:v>0.56000000000000005</c:v>
                </c:pt>
                <c:pt idx="227">
                  <c:v>0.56399999999999995</c:v>
                </c:pt>
                <c:pt idx="228">
                  <c:v>0.56799999999999995</c:v>
                </c:pt>
                <c:pt idx="229">
                  <c:v>0.56999999999999995</c:v>
                </c:pt>
                <c:pt idx="230">
                  <c:v>0.57499999999999996</c:v>
                </c:pt>
                <c:pt idx="231">
                  <c:v>0.57799999999999996</c:v>
                </c:pt>
                <c:pt idx="232">
                  <c:v>0.58099999999999996</c:v>
                </c:pt>
                <c:pt idx="233">
                  <c:v>0.58299999999999996</c:v>
                </c:pt>
                <c:pt idx="234">
                  <c:v>0.58799999999999997</c:v>
                </c:pt>
                <c:pt idx="235">
                  <c:v>0.59099999999999997</c:v>
                </c:pt>
                <c:pt idx="236">
                  <c:v>0.59599999999999997</c:v>
                </c:pt>
                <c:pt idx="237">
                  <c:v>0.6</c:v>
                </c:pt>
                <c:pt idx="238">
                  <c:v>0.60399999999999998</c:v>
                </c:pt>
                <c:pt idx="239">
                  <c:v>0.60799999999999998</c:v>
                </c:pt>
                <c:pt idx="240">
                  <c:v>0.61199999999999999</c:v>
                </c:pt>
                <c:pt idx="241">
                  <c:v>0.61699999999999999</c:v>
                </c:pt>
                <c:pt idx="242">
                  <c:v>0.621</c:v>
                </c:pt>
                <c:pt idx="243">
                  <c:v>0.625</c:v>
                </c:pt>
                <c:pt idx="244">
                  <c:v>0.625</c:v>
                </c:pt>
                <c:pt idx="245">
                  <c:v>0.629</c:v>
                </c:pt>
                <c:pt idx="246">
                  <c:v>0.63400000000000001</c:v>
                </c:pt>
                <c:pt idx="247">
                  <c:v>0.63500000000000001</c:v>
                </c:pt>
                <c:pt idx="248">
                  <c:v>0.6409999999999999</c:v>
                </c:pt>
                <c:pt idx="249">
                  <c:v>0.64599999999999991</c:v>
                </c:pt>
                <c:pt idx="250">
                  <c:v>0.65200000000000002</c:v>
                </c:pt>
              </c:numCache>
            </c:numRef>
          </c:val>
          <c:smooth val="0"/>
          <c:extLst>
            <c:ext xmlns:c16="http://schemas.microsoft.com/office/drawing/2014/chart" uri="{C3380CC4-5D6E-409C-BE32-E72D297353CC}">
              <c16:uniqueId val="{00000006-6573-4AF4-B3C7-542E66ADABF9}"/>
            </c:ext>
          </c:extLst>
        </c:ser>
        <c:ser>
          <c:idx val="7"/>
          <c:order val="7"/>
          <c:tx>
            <c:strRef>
              <c:f>Sheet1!$I$1</c:f>
              <c:strCache>
                <c:ptCount val="1"/>
                <c:pt idx="0">
                  <c:v>Food and beverages</c:v>
                </c:pt>
              </c:strCache>
            </c:strRef>
          </c:tx>
          <c:spPr>
            <a:ln w="28575" cap="rnd">
              <a:solidFill>
                <a:schemeClr val="accent2">
                  <a:lumMod val="6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Sheet1!$I$2:$I$252</c:f>
              <c:numCache>
                <c:formatCode>0.0%</c:formatCode>
                <c:ptCount val="251"/>
                <c:pt idx="0">
                  <c:v>0</c:v>
                </c:pt>
                <c:pt idx="1">
                  <c:v>1E-3</c:v>
                </c:pt>
                <c:pt idx="2">
                  <c:v>2E-3</c:v>
                </c:pt>
                <c:pt idx="3">
                  <c:v>5.0000000000000001E-3</c:v>
                </c:pt>
                <c:pt idx="4">
                  <c:v>4.0000000000000001E-3</c:v>
                </c:pt>
                <c:pt idx="5">
                  <c:v>6.9999999999999993E-3</c:v>
                </c:pt>
                <c:pt idx="6">
                  <c:v>9.0000000000000011E-3</c:v>
                </c:pt>
                <c:pt idx="7">
                  <c:v>0.01</c:v>
                </c:pt>
                <c:pt idx="8">
                  <c:v>1.6E-2</c:v>
                </c:pt>
                <c:pt idx="9">
                  <c:v>1.8000000000000002E-2</c:v>
                </c:pt>
                <c:pt idx="10">
                  <c:v>1.8000000000000002E-2</c:v>
                </c:pt>
                <c:pt idx="11">
                  <c:v>2.2000000000000002E-2</c:v>
                </c:pt>
                <c:pt idx="12">
                  <c:v>2.4E-2</c:v>
                </c:pt>
                <c:pt idx="13">
                  <c:v>2.4E-2</c:v>
                </c:pt>
                <c:pt idx="14">
                  <c:v>2.5000000000000001E-2</c:v>
                </c:pt>
                <c:pt idx="15">
                  <c:v>2.7000000000000003E-2</c:v>
                </c:pt>
                <c:pt idx="16">
                  <c:v>2.6000000000000002E-2</c:v>
                </c:pt>
                <c:pt idx="17">
                  <c:v>2.7999999999999997E-2</c:v>
                </c:pt>
                <c:pt idx="18">
                  <c:v>0.03</c:v>
                </c:pt>
                <c:pt idx="19">
                  <c:v>3.3000000000000002E-2</c:v>
                </c:pt>
                <c:pt idx="20">
                  <c:v>3.5000000000000003E-2</c:v>
                </c:pt>
                <c:pt idx="21">
                  <c:v>3.7000000000000005E-2</c:v>
                </c:pt>
                <c:pt idx="22">
                  <c:v>3.7999999999999999E-2</c:v>
                </c:pt>
                <c:pt idx="23">
                  <c:v>3.9E-2</c:v>
                </c:pt>
                <c:pt idx="24">
                  <c:v>4.2999999999999997E-2</c:v>
                </c:pt>
                <c:pt idx="25">
                  <c:v>4.4999999999999998E-2</c:v>
                </c:pt>
                <c:pt idx="26">
                  <c:v>4.5999999999999999E-2</c:v>
                </c:pt>
                <c:pt idx="27">
                  <c:v>4.9000000000000002E-2</c:v>
                </c:pt>
                <c:pt idx="28">
                  <c:v>5.0999999999999997E-2</c:v>
                </c:pt>
                <c:pt idx="29">
                  <c:v>5.5999999999999994E-2</c:v>
                </c:pt>
                <c:pt idx="30">
                  <c:v>5.9000000000000004E-2</c:v>
                </c:pt>
                <c:pt idx="31">
                  <c:v>5.9000000000000004E-2</c:v>
                </c:pt>
                <c:pt idx="32">
                  <c:v>6.0999999999999999E-2</c:v>
                </c:pt>
                <c:pt idx="33">
                  <c:v>6.0999999999999999E-2</c:v>
                </c:pt>
                <c:pt idx="34">
                  <c:v>6.6000000000000003E-2</c:v>
                </c:pt>
                <c:pt idx="35">
                  <c:v>6.9000000000000006E-2</c:v>
                </c:pt>
                <c:pt idx="36">
                  <c:v>7.400000000000001E-2</c:v>
                </c:pt>
                <c:pt idx="37">
                  <c:v>7.6999999999999999E-2</c:v>
                </c:pt>
                <c:pt idx="38">
                  <c:v>7.9000000000000001E-2</c:v>
                </c:pt>
                <c:pt idx="39">
                  <c:v>8.1000000000000003E-2</c:v>
                </c:pt>
                <c:pt idx="40">
                  <c:v>8.5000000000000006E-2</c:v>
                </c:pt>
                <c:pt idx="41">
                  <c:v>8.900000000000001E-2</c:v>
                </c:pt>
                <c:pt idx="42">
                  <c:v>9.0999999999999998E-2</c:v>
                </c:pt>
                <c:pt idx="43">
                  <c:v>9.3000000000000013E-2</c:v>
                </c:pt>
                <c:pt idx="44">
                  <c:v>9.6000000000000002E-2</c:v>
                </c:pt>
                <c:pt idx="45">
                  <c:v>9.6999999999999989E-2</c:v>
                </c:pt>
                <c:pt idx="46">
                  <c:v>9.6000000000000002E-2</c:v>
                </c:pt>
                <c:pt idx="47">
                  <c:v>9.9000000000000005E-2</c:v>
                </c:pt>
                <c:pt idx="48">
                  <c:v>0.10199999999999999</c:v>
                </c:pt>
                <c:pt idx="49">
                  <c:v>0.10400000000000001</c:v>
                </c:pt>
                <c:pt idx="50">
                  <c:v>0.106</c:v>
                </c:pt>
                <c:pt idx="51">
                  <c:v>0.10300000000000001</c:v>
                </c:pt>
                <c:pt idx="52">
                  <c:v>0.10400000000000001</c:v>
                </c:pt>
                <c:pt idx="53">
                  <c:v>0.105</c:v>
                </c:pt>
                <c:pt idx="54">
                  <c:v>0.105</c:v>
                </c:pt>
                <c:pt idx="55">
                  <c:v>0.107</c:v>
                </c:pt>
                <c:pt idx="56">
                  <c:v>0.107</c:v>
                </c:pt>
                <c:pt idx="57">
                  <c:v>0.11</c:v>
                </c:pt>
                <c:pt idx="58">
                  <c:v>0.111</c:v>
                </c:pt>
                <c:pt idx="59">
                  <c:v>0.111</c:v>
                </c:pt>
                <c:pt idx="60">
                  <c:v>0.11800000000000001</c:v>
                </c:pt>
                <c:pt idx="61">
                  <c:v>0.11900000000000001</c:v>
                </c:pt>
                <c:pt idx="62">
                  <c:v>0.12</c:v>
                </c:pt>
                <c:pt idx="63">
                  <c:v>0.122</c:v>
                </c:pt>
                <c:pt idx="64">
                  <c:v>0.128</c:v>
                </c:pt>
                <c:pt idx="65">
                  <c:v>0.128</c:v>
                </c:pt>
                <c:pt idx="66">
                  <c:v>0.13300000000000001</c:v>
                </c:pt>
                <c:pt idx="67">
                  <c:v>0.13500000000000001</c:v>
                </c:pt>
                <c:pt idx="68">
                  <c:v>0.13900000000000001</c:v>
                </c:pt>
                <c:pt idx="69">
                  <c:v>0.14499999999999999</c:v>
                </c:pt>
                <c:pt idx="70">
                  <c:v>0.151</c:v>
                </c:pt>
                <c:pt idx="71">
                  <c:v>0.15</c:v>
                </c:pt>
                <c:pt idx="72">
                  <c:v>0.153</c:v>
                </c:pt>
                <c:pt idx="73">
                  <c:v>0.155</c:v>
                </c:pt>
                <c:pt idx="74">
                  <c:v>0.158</c:v>
                </c:pt>
                <c:pt idx="75">
                  <c:v>0.16600000000000001</c:v>
                </c:pt>
                <c:pt idx="76">
                  <c:v>0.16899999999999998</c:v>
                </c:pt>
                <c:pt idx="77">
                  <c:v>0.17100000000000001</c:v>
                </c:pt>
                <c:pt idx="78">
                  <c:v>0.17300000000000001</c:v>
                </c:pt>
                <c:pt idx="79">
                  <c:v>0.17199999999999999</c:v>
                </c:pt>
                <c:pt idx="80">
                  <c:v>0.17800000000000002</c:v>
                </c:pt>
                <c:pt idx="81">
                  <c:v>0.18100000000000002</c:v>
                </c:pt>
                <c:pt idx="82">
                  <c:v>0.18100000000000002</c:v>
                </c:pt>
                <c:pt idx="83">
                  <c:v>0.183</c:v>
                </c:pt>
                <c:pt idx="84">
                  <c:v>0.183</c:v>
                </c:pt>
                <c:pt idx="85">
                  <c:v>0.18600000000000003</c:v>
                </c:pt>
                <c:pt idx="86">
                  <c:v>0.193</c:v>
                </c:pt>
                <c:pt idx="87">
                  <c:v>0.19399999999999998</c:v>
                </c:pt>
                <c:pt idx="88">
                  <c:v>0.19399999999999998</c:v>
                </c:pt>
                <c:pt idx="89">
                  <c:v>0.19699999999999998</c:v>
                </c:pt>
                <c:pt idx="90">
                  <c:v>0.19800000000000001</c:v>
                </c:pt>
                <c:pt idx="91">
                  <c:v>0.2</c:v>
                </c:pt>
                <c:pt idx="92">
                  <c:v>0.20300000000000001</c:v>
                </c:pt>
                <c:pt idx="93">
                  <c:v>0.20699999999999999</c:v>
                </c:pt>
                <c:pt idx="94">
                  <c:v>0.20899999999999999</c:v>
                </c:pt>
                <c:pt idx="95">
                  <c:v>0.214</c:v>
                </c:pt>
                <c:pt idx="96">
                  <c:v>0.215</c:v>
                </c:pt>
                <c:pt idx="97">
                  <c:v>0.21600000000000003</c:v>
                </c:pt>
                <c:pt idx="98">
                  <c:v>0.215</c:v>
                </c:pt>
                <c:pt idx="99">
                  <c:v>0.218</c:v>
                </c:pt>
                <c:pt idx="100">
                  <c:v>0.221</c:v>
                </c:pt>
                <c:pt idx="101">
                  <c:v>0.22399999999999998</c:v>
                </c:pt>
                <c:pt idx="102">
                  <c:v>0.22699999999999998</c:v>
                </c:pt>
                <c:pt idx="103">
                  <c:v>0.23100000000000001</c:v>
                </c:pt>
                <c:pt idx="104">
                  <c:v>0.23499999999999999</c:v>
                </c:pt>
                <c:pt idx="105">
                  <c:v>0.23499999999999999</c:v>
                </c:pt>
                <c:pt idx="106">
                  <c:v>0.23499999999999999</c:v>
                </c:pt>
                <c:pt idx="107">
                  <c:v>0.24299999999999999</c:v>
                </c:pt>
                <c:pt idx="108">
                  <c:v>0.252</c:v>
                </c:pt>
                <c:pt idx="109">
                  <c:v>0.25600000000000001</c:v>
                </c:pt>
                <c:pt idx="110">
                  <c:v>0.25900000000000001</c:v>
                </c:pt>
                <c:pt idx="111">
                  <c:v>0.26400000000000001</c:v>
                </c:pt>
                <c:pt idx="112">
                  <c:v>0.26899999999999996</c:v>
                </c:pt>
                <c:pt idx="113">
                  <c:v>0.27399999999999997</c:v>
                </c:pt>
                <c:pt idx="114">
                  <c:v>0.27800000000000002</c:v>
                </c:pt>
                <c:pt idx="115">
                  <c:v>0.28399999999999997</c:v>
                </c:pt>
                <c:pt idx="116">
                  <c:v>0.28800000000000003</c:v>
                </c:pt>
                <c:pt idx="117">
                  <c:v>0.29299999999999998</c:v>
                </c:pt>
                <c:pt idx="118">
                  <c:v>0.29499999999999998</c:v>
                </c:pt>
                <c:pt idx="119">
                  <c:v>0.30299999999999999</c:v>
                </c:pt>
                <c:pt idx="120">
                  <c:v>0.308</c:v>
                </c:pt>
                <c:pt idx="121">
                  <c:v>0.311</c:v>
                </c:pt>
                <c:pt idx="122">
                  <c:v>0.32200000000000001</c:v>
                </c:pt>
                <c:pt idx="123">
                  <c:v>0.32700000000000001</c:v>
                </c:pt>
                <c:pt idx="124">
                  <c:v>0.33500000000000002</c:v>
                </c:pt>
                <c:pt idx="125">
                  <c:v>0.34700000000000003</c:v>
                </c:pt>
                <c:pt idx="126">
                  <c:v>0.35399999999999998</c:v>
                </c:pt>
                <c:pt idx="127">
                  <c:v>0.36200000000000004</c:v>
                </c:pt>
                <c:pt idx="128">
                  <c:v>0.36700000000000005</c:v>
                </c:pt>
                <c:pt idx="129">
                  <c:v>0.37</c:v>
                </c:pt>
                <c:pt idx="130">
                  <c:v>0.371</c:v>
                </c:pt>
                <c:pt idx="131">
                  <c:v>0.37200000000000005</c:v>
                </c:pt>
                <c:pt idx="132">
                  <c:v>0.37</c:v>
                </c:pt>
                <c:pt idx="133">
                  <c:v>0.36799999999999999</c:v>
                </c:pt>
                <c:pt idx="134">
                  <c:v>0.36599999999999999</c:v>
                </c:pt>
                <c:pt idx="135">
                  <c:v>0.36399999999999999</c:v>
                </c:pt>
                <c:pt idx="136">
                  <c:v>0.36399999999999999</c:v>
                </c:pt>
                <c:pt idx="137">
                  <c:v>0.36200000000000004</c:v>
                </c:pt>
                <c:pt idx="138">
                  <c:v>0.36200000000000004</c:v>
                </c:pt>
                <c:pt idx="139">
                  <c:v>0.36099999999999999</c:v>
                </c:pt>
                <c:pt idx="140">
                  <c:v>0.36299999999999999</c:v>
                </c:pt>
                <c:pt idx="141">
                  <c:v>0.36399999999999999</c:v>
                </c:pt>
                <c:pt idx="142">
                  <c:v>0.36499999999999999</c:v>
                </c:pt>
                <c:pt idx="143">
                  <c:v>0.36899999999999999</c:v>
                </c:pt>
                <c:pt idx="144">
                  <c:v>0.36899999999999999</c:v>
                </c:pt>
                <c:pt idx="145">
                  <c:v>0.37200000000000005</c:v>
                </c:pt>
                <c:pt idx="146">
                  <c:v>0.373</c:v>
                </c:pt>
                <c:pt idx="147">
                  <c:v>0.374</c:v>
                </c:pt>
                <c:pt idx="148">
                  <c:v>0.374</c:v>
                </c:pt>
                <c:pt idx="149">
                  <c:v>0.374</c:v>
                </c:pt>
                <c:pt idx="150">
                  <c:v>0.375</c:v>
                </c:pt>
                <c:pt idx="151">
                  <c:v>0.38</c:v>
                </c:pt>
                <c:pt idx="152">
                  <c:v>0.38200000000000001</c:v>
                </c:pt>
                <c:pt idx="153">
                  <c:v>0.38400000000000001</c:v>
                </c:pt>
                <c:pt idx="154">
                  <c:v>0.38600000000000001</c:v>
                </c:pt>
                <c:pt idx="155">
                  <c:v>0.39299999999999996</c:v>
                </c:pt>
                <c:pt idx="156">
                  <c:v>0.39899999999999997</c:v>
                </c:pt>
                <c:pt idx="157">
                  <c:v>0.40899999999999997</c:v>
                </c:pt>
                <c:pt idx="158">
                  <c:v>0.41499999999999998</c:v>
                </c:pt>
                <c:pt idx="159">
                  <c:v>0.42</c:v>
                </c:pt>
                <c:pt idx="160">
                  <c:v>0.42299999999999999</c:v>
                </c:pt>
                <c:pt idx="161">
                  <c:v>0.42899999999999999</c:v>
                </c:pt>
                <c:pt idx="162">
                  <c:v>0.436</c:v>
                </c:pt>
                <c:pt idx="163">
                  <c:v>0.442</c:v>
                </c:pt>
                <c:pt idx="164">
                  <c:v>0.44299999999999995</c:v>
                </c:pt>
                <c:pt idx="165">
                  <c:v>0.44500000000000001</c:v>
                </c:pt>
                <c:pt idx="166">
                  <c:v>0.44700000000000001</c:v>
                </c:pt>
                <c:pt idx="167">
                  <c:v>0.45200000000000001</c:v>
                </c:pt>
                <c:pt idx="168">
                  <c:v>0.45200000000000001</c:v>
                </c:pt>
                <c:pt idx="169">
                  <c:v>0.45399999999999996</c:v>
                </c:pt>
                <c:pt idx="170">
                  <c:v>0.45700000000000002</c:v>
                </c:pt>
                <c:pt idx="171">
                  <c:v>0.45799999999999996</c:v>
                </c:pt>
                <c:pt idx="172">
                  <c:v>0.46100000000000002</c:v>
                </c:pt>
                <c:pt idx="173">
                  <c:v>0.46200000000000002</c:v>
                </c:pt>
                <c:pt idx="174">
                  <c:v>0.46399999999999997</c:v>
                </c:pt>
                <c:pt idx="175">
                  <c:v>0.46500000000000002</c:v>
                </c:pt>
                <c:pt idx="176">
                  <c:v>0.46799999999999997</c:v>
                </c:pt>
                <c:pt idx="177">
                  <c:v>0.47</c:v>
                </c:pt>
                <c:pt idx="178">
                  <c:v>0.47299999999999998</c:v>
                </c:pt>
                <c:pt idx="179">
                  <c:v>0.47499999999999998</c:v>
                </c:pt>
                <c:pt idx="180">
                  <c:v>0.47499999999999998</c:v>
                </c:pt>
                <c:pt idx="181">
                  <c:v>0.47700000000000004</c:v>
                </c:pt>
                <c:pt idx="182">
                  <c:v>0.48</c:v>
                </c:pt>
                <c:pt idx="183">
                  <c:v>0.47799999999999998</c:v>
                </c:pt>
                <c:pt idx="184">
                  <c:v>0.48200000000000004</c:v>
                </c:pt>
                <c:pt idx="185">
                  <c:v>0.48299999999999998</c:v>
                </c:pt>
                <c:pt idx="186">
                  <c:v>0.48499999999999999</c:v>
                </c:pt>
                <c:pt idx="187">
                  <c:v>0.48499999999999999</c:v>
                </c:pt>
                <c:pt idx="188">
                  <c:v>0.48700000000000004</c:v>
                </c:pt>
                <c:pt idx="189">
                  <c:v>0.48799999999999999</c:v>
                </c:pt>
                <c:pt idx="190">
                  <c:v>0.48899999999999999</c:v>
                </c:pt>
                <c:pt idx="191">
                  <c:v>0.49099999999999999</c:v>
                </c:pt>
                <c:pt idx="192">
                  <c:v>0.496</c:v>
                </c:pt>
                <c:pt idx="193">
                  <c:v>0.502</c:v>
                </c:pt>
                <c:pt idx="194">
                  <c:v>0.50700000000000001</c:v>
                </c:pt>
                <c:pt idx="195">
                  <c:v>0.51400000000000001</c:v>
                </c:pt>
                <c:pt idx="196">
                  <c:v>0.51500000000000001</c:v>
                </c:pt>
                <c:pt idx="197">
                  <c:v>0.51900000000000002</c:v>
                </c:pt>
                <c:pt idx="198">
                  <c:v>0.52300000000000002</c:v>
                </c:pt>
                <c:pt idx="199">
                  <c:v>0.52700000000000002</c:v>
                </c:pt>
                <c:pt idx="200">
                  <c:v>0.52900000000000003</c:v>
                </c:pt>
                <c:pt idx="201">
                  <c:v>0.53299999999999992</c:v>
                </c:pt>
                <c:pt idx="202">
                  <c:v>0.53799999999999992</c:v>
                </c:pt>
                <c:pt idx="203">
                  <c:v>0.53700000000000003</c:v>
                </c:pt>
                <c:pt idx="204">
                  <c:v>0.53799999999999992</c:v>
                </c:pt>
                <c:pt idx="205">
                  <c:v>0.53600000000000003</c:v>
                </c:pt>
                <c:pt idx="206">
                  <c:v>0.53600000000000003</c:v>
                </c:pt>
                <c:pt idx="207">
                  <c:v>0.53799999999999992</c:v>
                </c:pt>
                <c:pt idx="208">
                  <c:v>0.54200000000000004</c:v>
                </c:pt>
                <c:pt idx="209">
                  <c:v>0.54299999999999993</c:v>
                </c:pt>
                <c:pt idx="210">
                  <c:v>0.54600000000000004</c:v>
                </c:pt>
                <c:pt idx="211">
                  <c:v>0.55100000000000005</c:v>
                </c:pt>
                <c:pt idx="212">
                  <c:v>0.55299999999999994</c:v>
                </c:pt>
                <c:pt idx="213">
                  <c:v>0.55100000000000005</c:v>
                </c:pt>
                <c:pt idx="214">
                  <c:v>0.54899999999999993</c:v>
                </c:pt>
                <c:pt idx="215">
                  <c:v>0.55000000000000004</c:v>
                </c:pt>
                <c:pt idx="216">
                  <c:v>0.55200000000000005</c:v>
                </c:pt>
                <c:pt idx="217">
                  <c:v>0.54899999999999993</c:v>
                </c:pt>
                <c:pt idx="218">
                  <c:v>0.55100000000000005</c:v>
                </c:pt>
                <c:pt idx="219">
                  <c:v>0.54799999999999993</c:v>
                </c:pt>
                <c:pt idx="220">
                  <c:v>0.54799999999999993</c:v>
                </c:pt>
                <c:pt idx="221">
                  <c:v>0.54799999999999993</c:v>
                </c:pt>
                <c:pt idx="222">
                  <c:v>0.54799999999999993</c:v>
                </c:pt>
                <c:pt idx="223">
                  <c:v>0.54799999999999993</c:v>
                </c:pt>
                <c:pt idx="224">
                  <c:v>0.54799999999999993</c:v>
                </c:pt>
                <c:pt idx="225">
                  <c:v>0.54799999999999993</c:v>
                </c:pt>
                <c:pt idx="226">
                  <c:v>0.54799999999999993</c:v>
                </c:pt>
                <c:pt idx="227">
                  <c:v>0.55000000000000004</c:v>
                </c:pt>
                <c:pt idx="228">
                  <c:v>0.55299999999999994</c:v>
                </c:pt>
                <c:pt idx="229">
                  <c:v>0.55700000000000005</c:v>
                </c:pt>
                <c:pt idx="230">
                  <c:v>0.56000000000000005</c:v>
                </c:pt>
                <c:pt idx="231">
                  <c:v>0.56200000000000006</c:v>
                </c:pt>
                <c:pt idx="232">
                  <c:v>0.56200000000000006</c:v>
                </c:pt>
                <c:pt idx="233">
                  <c:v>0.56399999999999995</c:v>
                </c:pt>
                <c:pt idx="234">
                  <c:v>0.56499999999999995</c:v>
                </c:pt>
                <c:pt idx="235">
                  <c:v>0.56700000000000006</c:v>
                </c:pt>
                <c:pt idx="236">
                  <c:v>0.56799999999999995</c:v>
                </c:pt>
                <c:pt idx="237">
                  <c:v>0.56899999999999995</c:v>
                </c:pt>
                <c:pt idx="238">
                  <c:v>0.57200000000000006</c:v>
                </c:pt>
                <c:pt idx="239">
                  <c:v>0.57499999999999996</c:v>
                </c:pt>
                <c:pt idx="240">
                  <c:v>0.57499999999999996</c:v>
                </c:pt>
                <c:pt idx="241">
                  <c:v>0.57700000000000007</c:v>
                </c:pt>
                <c:pt idx="242">
                  <c:v>0.58099999999999996</c:v>
                </c:pt>
                <c:pt idx="243">
                  <c:v>0.58099999999999996</c:v>
                </c:pt>
                <c:pt idx="244">
                  <c:v>0.58499999999999996</c:v>
                </c:pt>
                <c:pt idx="245">
                  <c:v>0.58700000000000008</c:v>
                </c:pt>
                <c:pt idx="246">
                  <c:v>0.58799999999999997</c:v>
                </c:pt>
                <c:pt idx="247">
                  <c:v>0.58899999999999997</c:v>
                </c:pt>
                <c:pt idx="248">
                  <c:v>0.58799999999999997</c:v>
                </c:pt>
                <c:pt idx="249">
                  <c:v>0.59099999999999997</c:v>
                </c:pt>
                <c:pt idx="250">
                  <c:v>0.59699999999999998</c:v>
                </c:pt>
              </c:numCache>
            </c:numRef>
          </c:val>
          <c:smooth val="0"/>
          <c:extLst>
            <c:ext xmlns:c16="http://schemas.microsoft.com/office/drawing/2014/chart" uri="{C3380CC4-5D6E-409C-BE32-E72D297353CC}">
              <c16:uniqueId val="{00000007-6573-4AF4-B3C7-542E66ADABF9}"/>
            </c:ext>
          </c:extLst>
        </c:ser>
        <c:ser>
          <c:idx val="8"/>
          <c:order val="8"/>
          <c:tx>
            <c:strRef>
              <c:f>Sheet1!$J$1</c:f>
              <c:strCache>
                <c:ptCount val="1"/>
                <c:pt idx="0">
                  <c:v>Column2</c:v>
                </c:pt>
              </c:strCache>
            </c:strRef>
          </c:tx>
          <c:spPr>
            <a:ln w="28575" cap="rnd">
              <a:solidFill>
                <a:schemeClr val="accent6">
                  <a:lumMod val="60000"/>
                  <a:lumOff val="4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Sheet1!$J$2:$J$252</c:f>
              <c:numCache>
                <c:formatCode>0.0%</c:formatCode>
                <c:ptCount val="2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numCache>
            </c:numRef>
          </c:val>
          <c:smooth val="0"/>
          <c:extLst>
            <c:ext xmlns:c16="http://schemas.microsoft.com/office/drawing/2014/chart" uri="{C3380CC4-5D6E-409C-BE32-E72D297353CC}">
              <c16:uniqueId val="{00000008-6573-4AF4-B3C7-542E66ADABF9}"/>
            </c:ext>
          </c:extLst>
        </c:ser>
        <c:ser>
          <c:idx val="9"/>
          <c:order val="9"/>
          <c:tx>
            <c:strRef>
              <c:f>Sheet1!$K$1</c:f>
              <c:strCache>
                <c:ptCount val="1"/>
                <c:pt idx="0">
                  <c:v>New cars</c:v>
                </c:pt>
              </c:strCache>
            </c:strRef>
          </c:tx>
          <c:spPr>
            <a:ln w="28575" cap="rnd">
              <a:solidFill>
                <a:srgbClr val="0A382B"/>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Sheet1!$K$2:$K$252</c:f>
              <c:numCache>
                <c:formatCode>0.0%</c:formatCode>
                <c:ptCount val="251"/>
                <c:pt idx="0">
                  <c:v>1E-3</c:v>
                </c:pt>
                <c:pt idx="1">
                  <c:v>1E-3</c:v>
                </c:pt>
                <c:pt idx="2">
                  <c:v>1E-3</c:v>
                </c:pt>
                <c:pt idx="3">
                  <c:v>-4.0000000000000001E-3</c:v>
                </c:pt>
                <c:pt idx="4">
                  <c:v>-5.0000000000000001E-3</c:v>
                </c:pt>
                <c:pt idx="5">
                  <c:v>-1E-3</c:v>
                </c:pt>
                <c:pt idx="6">
                  <c:v>2E-3</c:v>
                </c:pt>
                <c:pt idx="7">
                  <c:v>-1E-3</c:v>
                </c:pt>
                <c:pt idx="8">
                  <c:v>-4.0000000000000001E-3</c:v>
                </c:pt>
                <c:pt idx="9">
                  <c:v>-4.0000000000000001E-3</c:v>
                </c:pt>
                <c:pt idx="10">
                  <c:v>-4.0000000000000001E-3</c:v>
                </c:pt>
                <c:pt idx="11">
                  <c:v>-3.0000000000000001E-3</c:v>
                </c:pt>
                <c:pt idx="12">
                  <c:v>-6.0000000000000001E-3</c:v>
                </c:pt>
                <c:pt idx="13">
                  <c:v>-9.0000000000000011E-3</c:v>
                </c:pt>
                <c:pt idx="14">
                  <c:v>-9.0000000000000011E-3</c:v>
                </c:pt>
                <c:pt idx="15">
                  <c:v>-0.01</c:v>
                </c:pt>
                <c:pt idx="16">
                  <c:v>-1.1000000000000001E-2</c:v>
                </c:pt>
                <c:pt idx="17">
                  <c:v>-1.1000000000000001E-2</c:v>
                </c:pt>
                <c:pt idx="18">
                  <c:v>-1.1000000000000001E-2</c:v>
                </c:pt>
                <c:pt idx="19">
                  <c:v>-1.1000000000000001E-2</c:v>
                </c:pt>
                <c:pt idx="20">
                  <c:v>-1.1000000000000001E-2</c:v>
                </c:pt>
                <c:pt idx="21">
                  <c:v>-1.1000000000000001E-2</c:v>
                </c:pt>
                <c:pt idx="22">
                  <c:v>-1.3000000000000001E-2</c:v>
                </c:pt>
                <c:pt idx="23">
                  <c:v>-1.2E-2</c:v>
                </c:pt>
                <c:pt idx="24">
                  <c:v>-1.3000000000000001E-2</c:v>
                </c:pt>
                <c:pt idx="25">
                  <c:v>-1.1000000000000001E-2</c:v>
                </c:pt>
                <c:pt idx="26">
                  <c:v>-9.0000000000000011E-3</c:v>
                </c:pt>
                <c:pt idx="27">
                  <c:v>-6.9999999999999993E-3</c:v>
                </c:pt>
                <c:pt idx="28">
                  <c:v>-6.9999999999999993E-3</c:v>
                </c:pt>
                <c:pt idx="29">
                  <c:v>-6.0000000000000001E-3</c:v>
                </c:pt>
                <c:pt idx="30">
                  <c:v>-6.0000000000000001E-3</c:v>
                </c:pt>
                <c:pt idx="31">
                  <c:v>-9.0000000000000011E-3</c:v>
                </c:pt>
                <c:pt idx="32">
                  <c:v>-1.3000000000000001E-2</c:v>
                </c:pt>
                <c:pt idx="33">
                  <c:v>-1.2E-2</c:v>
                </c:pt>
                <c:pt idx="34">
                  <c:v>-0.01</c:v>
                </c:pt>
                <c:pt idx="35">
                  <c:v>-1.1000000000000001E-2</c:v>
                </c:pt>
                <c:pt idx="36">
                  <c:v>-1.3000000000000001E-2</c:v>
                </c:pt>
                <c:pt idx="37">
                  <c:v>-1.3999999999999999E-2</c:v>
                </c:pt>
                <c:pt idx="38">
                  <c:v>-1.2E-2</c:v>
                </c:pt>
                <c:pt idx="39">
                  <c:v>-1.3000000000000001E-2</c:v>
                </c:pt>
                <c:pt idx="40">
                  <c:v>-1.3999999999999999E-2</c:v>
                </c:pt>
                <c:pt idx="41">
                  <c:v>-1.3999999999999999E-2</c:v>
                </c:pt>
                <c:pt idx="42">
                  <c:v>-1.7000000000000001E-2</c:v>
                </c:pt>
                <c:pt idx="43">
                  <c:v>-1.8000000000000002E-2</c:v>
                </c:pt>
                <c:pt idx="44">
                  <c:v>-1.8000000000000002E-2</c:v>
                </c:pt>
                <c:pt idx="45">
                  <c:v>-1.3000000000000001E-2</c:v>
                </c:pt>
                <c:pt idx="46">
                  <c:v>-0.01</c:v>
                </c:pt>
                <c:pt idx="47">
                  <c:v>-1.6E-2</c:v>
                </c:pt>
                <c:pt idx="48">
                  <c:v>-2.3E-2</c:v>
                </c:pt>
                <c:pt idx="49">
                  <c:v>-2.3E-2</c:v>
                </c:pt>
                <c:pt idx="50">
                  <c:v>-2.4E-2</c:v>
                </c:pt>
                <c:pt idx="51">
                  <c:v>-2.6000000000000002E-2</c:v>
                </c:pt>
                <c:pt idx="52">
                  <c:v>-2.7999999999999997E-2</c:v>
                </c:pt>
                <c:pt idx="53">
                  <c:v>-2.7999999999999997E-2</c:v>
                </c:pt>
                <c:pt idx="54">
                  <c:v>-0.03</c:v>
                </c:pt>
                <c:pt idx="55">
                  <c:v>-2.7999999999999997E-2</c:v>
                </c:pt>
                <c:pt idx="56">
                  <c:v>-2.6000000000000002E-2</c:v>
                </c:pt>
                <c:pt idx="57">
                  <c:v>-2.6000000000000002E-2</c:v>
                </c:pt>
                <c:pt idx="58">
                  <c:v>-2.8999999999999998E-2</c:v>
                </c:pt>
                <c:pt idx="59">
                  <c:v>-3.7999999999999999E-2</c:v>
                </c:pt>
                <c:pt idx="60">
                  <c:v>-4.0999999999999995E-2</c:v>
                </c:pt>
                <c:pt idx="61">
                  <c:v>-3.7999999999999999E-2</c:v>
                </c:pt>
                <c:pt idx="62">
                  <c:v>-0.04</c:v>
                </c:pt>
                <c:pt idx="63">
                  <c:v>-4.2999999999999997E-2</c:v>
                </c:pt>
                <c:pt idx="64">
                  <c:v>-4.4999999999999998E-2</c:v>
                </c:pt>
                <c:pt idx="65">
                  <c:v>-4.7E-2</c:v>
                </c:pt>
                <c:pt idx="66">
                  <c:v>-4.2999999999999997E-2</c:v>
                </c:pt>
                <c:pt idx="67">
                  <c:v>-4.7E-2</c:v>
                </c:pt>
                <c:pt idx="68">
                  <c:v>-4.9000000000000002E-2</c:v>
                </c:pt>
                <c:pt idx="69">
                  <c:v>-4.9000000000000002E-2</c:v>
                </c:pt>
                <c:pt idx="70">
                  <c:v>-4.9000000000000002E-2</c:v>
                </c:pt>
                <c:pt idx="71">
                  <c:v>-5.2999999999999999E-2</c:v>
                </c:pt>
                <c:pt idx="72">
                  <c:v>-0.05</c:v>
                </c:pt>
                <c:pt idx="73">
                  <c:v>-4.8000000000000001E-2</c:v>
                </c:pt>
                <c:pt idx="74">
                  <c:v>-4.9000000000000002E-2</c:v>
                </c:pt>
                <c:pt idx="75">
                  <c:v>-4.5999999999999999E-2</c:v>
                </c:pt>
                <c:pt idx="76">
                  <c:v>-4.4999999999999998E-2</c:v>
                </c:pt>
                <c:pt idx="77">
                  <c:v>-0.05</c:v>
                </c:pt>
                <c:pt idx="78">
                  <c:v>-5.4000000000000006E-2</c:v>
                </c:pt>
                <c:pt idx="79">
                  <c:v>-5.5999999999999994E-2</c:v>
                </c:pt>
                <c:pt idx="80">
                  <c:v>-5.2999999999999999E-2</c:v>
                </c:pt>
                <c:pt idx="81">
                  <c:v>-4.4999999999999998E-2</c:v>
                </c:pt>
                <c:pt idx="82">
                  <c:v>-4.4000000000000004E-2</c:v>
                </c:pt>
                <c:pt idx="83">
                  <c:v>-0.04</c:v>
                </c:pt>
                <c:pt idx="84">
                  <c:v>-3.7999999999999999E-2</c:v>
                </c:pt>
                <c:pt idx="85">
                  <c:v>-0.04</c:v>
                </c:pt>
                <c:pt idx="86">
                  <c:v>-3.9E-2</c:v>
                </c:pt>
                <c:pt idx="87">
                  <c:v>-3.7999999999999999E-2</c:v>
                </c:pt>
                <c:pt idx="88">
                  <c:v>-3.7999999999999999E-2</c:v>
                </c:pt>
                <c:pt idx="89">
                  <c:v>-4.4000000000000004E-2</c:v>
                </c:pt>
                <c:pt idx="90">
                  <c:v>-5.0999999999999997E-2</c:v>
                </c:pt>
                <c:pt idx="91">
                  <c:v>-4.4000000000000004E-2</c:v>
                </c:pt>
                <c:pt idx="92">
                  <c:v>-3.9E-2</c:v>
                </c:pt>
                <c:pt idx="93">
                  <c:v>-3.6000000000000004E-2</c:v>
                </c:pt>
                <c:pt idx="94">
                  <c:v>-3.5000000000000003E-2</c:v>
                </c:pt>
                <c:pt idx="95">
                  <c:v>-3.1E-2</c:v>
                </c:pt>
                <c:pt idx="96">
                  <c:v>-3.1E-2</c:v>
                </c:pt>
                <c:pt idx="97">
                  <c:v>-3.3000000000000002E-2</c:v>
                </c:pt>
                <c:pt idx="98">
                  <c:v>-3.3000000000000002E-2</c:v>
                </c:pt>
                <c:pt idx="99">
                  <c:v>-3.3000000000000002E-2</c:v>
                </c:pt>
                <c:pt idx="100">
                  <c:v>-3.3000000000000002E-2</c:v>
                </c:pt>
                <c:pt idx="101">
                  <c:v>-3.1E-2</c:v>
                </c:pt>
                <c:pt idx="102">
                  <c:v>-0.03</c:v>
                </c:pt>
                <c:pt idx="103">
                  <c:v>-2.7999999999999997E-2</c:v>
                </c:pt>
                <c:pt idx="104">
                  <c:v>-3.1E-2</c:v>
                </c:pt>
                <c:pt idx="105">
                  <c:v>-3.3000000000000002E-2</c:v>
                </c:pt>
                <c:pt idx="106">
                  <c:v>-3.4000000000000002E-2</c:v>
                </c:pt>
                <c:pt idx="107">
                  <c:v>-3.4000000000000002E-2</c:v>
                </c:pt>
                <c:pt idx="108">
                  <c:v>-3.5000000000000003E-2</c:v>
                </c:pt>
                <c:pt idx="109">
                  <c:v>-3.4000000000000002E-2</c:v>
                </c:pt>
                <c:pt idx="110">
                  <c:v>-3.3000000000000002E-2</c:v>
                </c:pt>
                <c:pt idx="111">
                  <c:v>-3.6000000000000004E-2</c:v>
                </c:pt>
                <c:pt idx="112">
                  <c:v>-3.7000000000000005E-2</c:v>
                </c:pt>
                <c:pt idx="113">
                  <c:v>-3.6000000000000004E-2</c:v>
                </c:pt>
                <c:pt idx="114">
                  <c:v>-3.5000000000000003E-2</c:v>
                </c:pt>
                <c:pt idx="115">
                  <c:v>-3.6000000000000004E-2</c:v>
                </c:pt>
                <c:pt idx="116">
                  <c:v>-3.9E-2</c:v>
                </c:pt>
                <c:pt idx="117">
                  <c:v>-3.7000000000000005E-2</c:v>
                </c:pt>
                <c:pt idx="118">
                  <c:v>-3.7000000000000005E-2</c:v>
                </c:pt>
                <c:pt idx="119">
                  <c:v>-3.7999999999999999E-2</c:v>
                </c:pt>
                <c:pt idx="120">
                  <c:v>-0.04</c:v>
                </c:pt>
                <c:pt idx="121">
                  <c:v>-0.04</c:v>
                </c:pt>
                <c:pt idx="122">
                  <c:v>-4.0999999999999995E-2</c:v>
                </c:pt>
                <c:pt idx="123">
                  <c:v>-0.04</c:v>
                </c:pt>
                <c:pt idx="124">
                  <c:v>-3.9E-2</c:v>
                </c:pt>
                <c:pt idx="125">
                  <c:v>-3.3000000000000002E-2</c:v>
                </c:pt>
                <c:pt idx="126">
                  <c:v>-3.3000000000000002E-2</c:v>
                </c:pt>
                <c:pt idx="127">
                  <c:v>-3.7000000000000005E-2</c:v>
                </c:pt>
                <c:pt idx="128">
                  <c:v>-4.0999999999999995E-2</c:v>
                </c:pt>
                <c:pt idx="129">
                  <c:v>-4.2000000000000003E-2</c:v>
                </c:pt>
                <c:pt idx="130">
                  <c:v>-4.5999999999999999E-2</c:v>
                </c:pt>
                <c:pt idx="131">
                  <c:v>-0.04</c:v>
                </c:pt>
                <c:pt idx="132">
                  <c:v>-3.9E-2</c:v>
                </c:pt>
                <c:pt idx="133">
                  <c:v>-3.7999999999999999E-2</c:v>
                </c:pt>
                <c:pt idx="134">
                  <c:v>-3.6000000000000004E-2</c:v>
                </c:pt>
                <c:pt idx="135">
                  <c:v>-3.4000000000000002E-2</c:v>
                </c:pt>
                <c:pt idx="136">
                  <c:v>-3.1E-2</c:v>
                </c:pt>
                <c:pt idx="137">
                  <c:v>-2.8999999999999998E-2</c:v>
                </c:pt>
                <c:pt idx="138">
                  <c:v>-0.04</c:v>
                </c:pt>
                <c:pt idx="139">
                  <c:v>-3.7000000000000005E-2</c:v>
                </c:pt>
                <c:pt idx="140">
                  <c:v>-1.9E-2</c:v>
                </c:pt>
                <c:pt idx="141">
                  <c:v>-6.9999999999999993E-3</c:v>
                </c:pt>
                <c:pt idx="142">
                  <c:v>-8.0000000000000002E-3</c:v>
                </c:pt>
                <c:pt idx="143">
                  <c:v>-1.3000000000000001E-2</c:v>
                </c:pt>
                <c:pt idx="144">
                  <c:v>-1.4999999999999999E-2</c:v>
                </c:pt>
                <c:pt idx="145">
                  <c:v>-1.7000000000000001E-2</c:v>
                </c:pt>
                <c:pt idx="146">
                  <c:v>-2.1000000000000001E-2</c:v>
                </c:pt>
                <c:pt idx="147">
                  <c:v>-2.2000000000000002E-2</c:v>
                </c:pt>
                <c:pt idx="148">
                  <c:v>-2.3E-2</c:v>
                </c:pt>
                <c:pt idx="149">
                  <c:v>-2.4E-2</c:v>
                </c:pt>
                <c:pt idx="150">
                  <c:v>-2.3E-2</c:v>
                </c:pt>
                <c:pt idx="151">
                  <c:v>-2.1000000000000001E-2</c:v>
                </c:pt>
                <c:pt idx="152">
                  <c:v>-1.9E-2</c:v>
                </c:pt>
                <c:pt idx="153">
                  <c:v>-0.02</c:v>
                </c:pt>
                <c:pt idx="154">
                  <c:v>-1.9E-2</c:v>
                </c:pt>
                <c:pt idx="155">
                  <c:v>-1.9E-2</c:v>
                </c:pt>
                <c:pt idx="156">
                  <c:v>-1.3000000000000001E-2</c:v>
                </c:pt>
                <c:pt idx="157">
                  <c:v>-6.9999999999999993E-3</c:v>
                </c:pt>
                <c:pt idx="158">
                  <c:v>-2E-3</c:v>
                </c:pt>
                <c:pt idx="159">
                  <c:v>9.0000000000000011E-3</c:v>
                </c:pt>
                <c:pt idx="160">
                  <c:v>1.9E-2</c:v>
                </c:pt>
                <c:pt idx="161">
                  <c:v>2.1000000000000001E-2</c:v>
                </c:pt>
                <c:pt idx="162">
                  <c:v>2.1000000000000001E-2</c:v>
                </c:pt>
                <c:pt idx="163">
                  <c:v>2.2000000000000002E-2</c:v>
                </c:pt>
                <c:pt idx="164">
                  <c:v>2.1000000000000001E-2</c:v>
                </c:pt>
                <c:pt idx="165">
                  <c:v>0.02</c:v>
                </c:pt>
                <c:pt idx="166">
                  <c:v>0.02</c:v>
                </c:pt>
                <c:pt idx="167">
                  <c:v>1.9E-2</c:v>
                </c:pt>
                <c:pt idx="168">
                  <c:v>0.02</c:v>
                </c:pt>
                <c:pt idx="169">
                  <c:v>1.9E-2</c:v>
                </c:pt>
                <c:pt idx="170">
                  <c:v>2.1000000000000001E-2</c:v>
                </c:pt>
                <c:pt idx="171">
                  <c:v>2.2000000000000002E-2</c:v>
                </c:pt>
                <c:pt idx="172">
                  <c:v>2.3E-2</c:v>
                </c:pt>
                <c:pt idx="173">
                  <c:v>2.3E-2</c:v>
                </c:pt>
                <c:pt idx="174">
                  <c:v>2.4E-2</c:v>
                </c:pt>
                <c:pt idx="175">
                  <c:v>2.4E-2</c:v>
                </c:pt>
                <c:pt idx="176">
                  <c:v>2.4E-2</c:v>
                </c:pt>
                <c:pt idx="177">
                  <c:v>2.8999999999999998E-2</c:v>
                </c:pt>
                <c:pt idx="178">
                  <c:v>3.1E-2</c:v>
                </c:pt>
                <c:pt idx="179">
                  <c:v>3.1E-2</c:v>
                </c:pt>
                <c:pt idx="180">
                  <c:v>2.7000000000000003E-2</c:v>
                </c:pt>
                <c:pt idx="181">
                  <c:v>2.7000000000000003E-2</c:v>
                </c:pt>
                <c:pt idx="182">
                  <c:v>2.7999999999999997E-2</c:v>
                </c:pt>
                <c:pt idx="183">
                  <c:v>2.7000000000000003E-2</c:v>
                </c:pt>
                <c:pt idx="184">
                  <c:v>2.7999999999999997E-2</c:v>
                </c:pt>
                <c:pt idx="185">
                  <c:v>2.8999999999999998E-2</c:v>
                </c:pt>
                <c:pt idx="186">
                  <c:v>0.03</c:v>
                </c:pt>
                <c:pt idx="187">
                  <c:v>3.1E-2</c:v>
                </c:pt>
                <c:pt idx="188">
                  <c:v>2.8999999999999998E-2</c:v>
                </c:pt>
                <c:pt idx="189">
                  <c:v>2.8999999999999998E-2</c:v>
                </c:pt>
                <c:pt idx="190">
                  <c:v>2.6000000000000002E-2</c:v>
                </c:pt>
                <c:pt idx="191">
                  <c:v>2.3E-2</c:v>
                </c:pt>
                <c:pt idx="192">
                  <c:v>2.2000000000000002E-2</c:v>
                </c:pt>
                <c:pt idx="193">
                  <c:v>2.2000000000000002E-2</c:v>
                </c:pt>
                <c:pt idx="194">
                  <c:v>2.3E-2</c:v>
                </c:pt>
                <c:pt idx="195">
                  <c:v>2.5000000000000001E-2</c:v>
                </c:pt>
                <c:pt idx="196">
                  <c:v>2.4E-2</c:v>
                </c:pt>
                <c:pt idx="197">
                  <c:v>2.7000000000000003E-2</c:v>
                </c:pt>
                <c:pt idx="198">
                  <c:v>2.6000000000000002E-2</c:v>
                </c:pt>
                <c:pt idx="199">
                  <c:v>2.7999999999999997E-2</c:v>
                </c:pt>
                <c:pt idx="200">
                  <c:v>2.8999999999999998E-2</c:v>
                </c:pt>
                <c:pt idx="201">
                  <c:v>0.03</c:v>
                </c:pt>
                <c:pt idx="202">
                  <c:v>2.5000000000000001E-2</c:v>
                </c:pt>
                <c:pt idx="203">
                  <c:v>2.1000000000000001E-2</c:v>
                </c:pt>
                <c:pt idx="204">
                  <c:v>2.2000000000000002E-2</c:v>
                </c:pt>
                <c:pt idx="205">
                  <c:v>2.5000000000000001E-2</c:v>
                </c:pt>
                <c:pt idx="206">
                  <c:v>2.5000000000000001E-2</c:v>
                </c:pt>
                <c:pt idx="207">
                  <c:v>2.6000000000000002E-2</c:v>
                </c:pt>
                <c:pt idx="208">
                  <c:v>2.8999999999999998E-2</c:v>
                </c:pt>
                <c:pt idx="209">
                  <c:v>2.7000000000000003E-2</c:v>
                </c:pt>
                <c:pt idx="210">
                  <c:v>2.7000000000000003E-2</c:v>
                </c:pt>
                <c:pt idx="211">
                  <c:v>2.7000000000000003E-2</c:v>
                </c:pt>
                <c:pt idx="212">
                  <c:v>2.5000000000000001E-2</c:v>
                </c:pt>
                <c:pt idx="213">
                  <c:v>2.3E-2</c:v>
                </c:pt>
                <c:pt idx="214">
                  <c:v>2.1000000000000001E-2</c:v>
                </c:pt>
                <c:pt idx="215">
                  <c:v>2.1000000000000001E-2</c:v>
                </c:pt>
                <c:pt idx="216">
                  <c:v>2.2000000000000002E-2</c:v>
                </c:pt>
                <c:pt idx="217">
                  <c:v>2.1000000000000001E-2</c:v>
                </c:pt>
                <c:pt idx="218">
                  <c:v>1.8000000000000002E-2</c:v>
                </c:pt>
                <c:pt idx="219">
                  <c:v>1.8000000000000002E-2</c:v>
                </c:pt>
                <c:pt idx="220">
                  <c:v>1.7000000000000001E-2</c:v>
                </c:pt>
                <c:pt idx="221">
                  <c:v>1.9E-2</c:v>
                </c:pt>
                <c:pt idx="222">
                  <c:v>1.9E-2</c:v>
                </c:pt>
                <c:pt idx="223">
                  <c:v>0.02</c:v>
                </c:pt>
                <c:pt idx="224">
                  <c:v>2.1000000000000001E-2</c:v>
                </c:pt>
                <c:pt idx="225">
                  <c:v>2.1000000000000001E-2</c:v>
                </c:pt>
                <c:pt idx="226">
                  <c:v>1.9E-2</c:v>
                </c:pt>
                <c:pt idx="227">
                  <c:v>2.6000000000000002E-2</c:v>
                </c:pt>
                <c:pt idx="228">
                  <c:v>2.3E-2</c:v>
                </c:pt>
                <c:pt idx="229">
                  <c:v>0.02</c:v>
                </c:pt>
                <c:pt idx="230">
                  <c:v>1.9E-2</c:v>
                </c:pt>
                <c:pt idx="231">
                  <c:v>1.7000000000000001E-2</c:v>
                </c:pt>
                <c:pt idx="232">
                  <c:v>1.3999999999999999E-2</c:v>
                </c:pt>
                <c:pt idx="233">
                  <c:v>8.0000000000000002E-3</c:v>
                </c:pt>
                <c:pt idx="234">
                  <c:v>6.9999999999999993E-3</c:v>
                </c:pt>
                <c:pt idx="235">
                  <c:v>3.0000000000000001E-3</c:v>
                </c:pt>
                <c:pt idx="236">
                  <c:v>0</c:v>
                </c:pt>
                <c:pt idx="237">
                  <c:v>4.0000000000000001E-3</c:v>
                </c:pt>
                <c:pt idx="238">
                  <c:v>8.0000000000000002E-3</c:v>
                </c:pt>
                <c:pt idx="239">
                  <c:v>8.0000000000000002E-3</c:v>
                </c:pt>
                <c:pt idx="240">
                  <c:v>2E-3</c:v>
                </c:pt>
                <c:pt idx="241">
                  <c:v>2E-3</c:v>
                </c:pt>
                <c:pt idx="242">
                  <c:v>-2E-3</c:v>
                </c:pt>
                <c:pt idx="243">
                  <c:v>3.0000000000000001E-3</c:v>
                </c:pt>
                <c:pt idx="244">
                  <c:v>6.9999999999999993E-3</c:v>
                </c:pt>
                <c:pt idx="245">
                  <c:v>1.2E-2</c:v>
                </c:pt>
                <c:pt idx="246">
                  <c:v>1.2E-2</c:v>
                </c:pt>
                <c:pt idx="247">
                  <c:v>1.3999999999999999E-2</c:v>
                </c:pt>
                <c:pt idx="248">
                  <c:v>1.1000000000000001E-2</c:v>
                </c:pt>
                <c:pt idx="249">
                  <c:v>1.2E-2</c:v>
                </c:pt>
                <c:pt idx="250">
                  <c:v>0.01</c:v>
                </c:pt>
              </c:numCache>
            </c:numRef>
          </c:val>
          <c:smooth val="0"/>
          <c:extLst>
            <c:ext xmlns:c16="http://schemas.microsoft.com/office/drawing/2014/chart" uri="{C3380CC4-5D6E-409C-BE32-E72D297353CC}">
              <c16:uniqueId val="{00000009-6573-4AF4-B3C7-542E66ADABF9}"/>
            </c:ext>
          </c:extLst>
        </c:ser>
        <c:ser>
          <c:idx val="10"/>
          <c:order val="10"/>
          <c:tx>
            <c:strRef>
              <c:f>Sheet1!$L$1</c:f>
              <c:strCache>
                <c:ptCount val="1"/>
                <c:pt idx="0">
                  <c:v>Household furnishings and operations</c:v>
                </c:pt>
              </c:strCache>
            </c:strRef>
          </c:tx>
          <c:spPr>
            <a:ln w="28575" cap="rnd">
              <a:solidFill>
                <a:schemeClr val="accent6">
                  <a:lumMod val="75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Sheet1!$L$2:$L$252</c:f>
              <c:numCache>
                <c:formatCode>0.0%</c:formatCode>
                <c:ptCount val="251"/>
                <c:pt idx="0">
                  <c:v>2E-3</c:v>
                </c:pt>
                <c:pt idx="1">
                  <c:v>3.0000000000000001E-3</c:v>
                </c:pt>
                <c:pt idx="2">
                  <c:v>6.0000000000000001E-3</c:v>
                </c:pt>
                <c:pt idx="3">
                  <c:v>6.0000000000000001E-3</c:v>
                </c:pt>
                <c:pt idx="4">
                  <c:v>6.0000000000000001E-3</c:v>
                </c:pt>
                <c:pt idx="5">
                  <c:v>0.01</c:v>
                </c:pt>
                <c:pt idx="6">
                  <c:v>8.0000000000000002E-3</c:v>
                </c:pt>
                <c:pt idx="7">
                  <c:v>4.0000000000000001E-3</c:v>
                </c:pt>
                <c:pt idx="8">
                  <c:v>6.9999999999999993E-3</c:v>
                </c:pt>
                <c:pt idx="9">
                  <c:v>8.0000000000000002E-3</c:v>
                </c:pt>
                <c:pt idx="10">
                  <c:v>0.01</c:v>
                </c:pt>
                <c:pt idx="11">
                  <c:v>0.01</c:v>
                </c:pt>
                <c:pt idx="12">
                  <c:v>8.0000000000000002E-3</c:v>
                </c:pt>
                <c:pt idx="13">
                  <c:v>6.0000000000000001E-3</c:v>
                </c:pt>
                <c:pt idx="14">
                  <c:v>6.9999999999999993E-3</c:v>
                </c:pt>
                <c:pt idx="15">
                  <c:v>6.9999999999999993E-3</c:v>
                </c:pt>
                <c:pt idx="16">
                  <c:v>6.9999999999999993E-3</c:v>
                </c:pt>
                <c:pt idx="17">
                  <c:v>6.9999999999999993E-3</c:v>
                </c:pt>
                <c:pt idx="18">
                  <c:v>8.0000000000000002E-3</c:v>
                </c:pt>
                <c:pt idx="19">
                  <c:v>8.0000000000000002E-3</c:v>
                </c:pt>
                <c:pt idx="20">
                  <c:v>6.9999999999999993E-3</c:v>
                </c:pt>
                <c:pt idx="21">
                  <c:v>6.0000000000000001E-3</c:v>
                </c:pt>
                <c:pt idx="22">
                  <c:v>8.0000000000000002E-3</c:v>
                </c:pt>
                <c:pt idx="23">
                  <c:v>1.1000000000000001E-2</c:v>
                </c:pt>
                <c:pt idx="24">
                  <c:v>1.1000000000000001E-2</c:v>
                </c:pt>
                <c:pt idx="25">
                  <c:v>1.6E-2</c:v>
                </c:pt>
                <c:pt idx="26">
                  <c:v>1.6E-2</c:v>
                </c:pt>
                <c:pt idx="27">
                  <c:v>1.8000000000000002E-2</c:v>
                </c:pt>
                <c:pt idx="28">
                  <c:v>1.7000000000000001E-2</c:v>
                </c:pt>
                <c:pt idx="29">
                  <c:v>2.1000000000000001E-2</c:v>
                </c:pt>
                <c:pt idx="30">
                  <c:v>2.2000000000000002E-2</c:v>
                </c:pt>
                <c:pt idx="31">
                  <c:v>2.5000000000000001E-2</c:v>
                </c:pt>
                <c:pt idx="32">
                  <c:v>2.5000000000000001E-2</c:v>
                </c:pt>
                <c:pt idx="33">
                  <c:v>2.6000000000000002E-2</c:v>
                </c:pt>
                <c:pt idx="34">
                  <c:v>2.6000000000000002E-2</c:v>
                </c:pt>
                <c:pt idx="35">
                  <c:v>2.5000000000000001E-2</c:v>
                </c:pt>
                <c:pt idx="36">
                  <c:v>2.5000000000000001E-2</c:v>
                </c:pt>
                <c:pt idx="37">
                  <c:v>2.5000000000000001E-2</c:v>
                </c:pt>
                <c:pt idx="38">
                  <c:v>2.3E-2</c:v>
                </c:pt>
                <c:pt idx="39">
                  <c:v>2.4E-2</c:v>
                </c:pt>
                <c:pt idx="40">
                  <c:v>2.6000000000000002E-2</c:v>
                </c:pt>
                <c:pt idx="41">
                  <c:v>2.6000000000000002E-2</c:v>
                </c:pt>
                <c:pt idx="42">
                  <c:v>2.7000000000000003E-2</c:v>
                </c:pt>
                <c:pt idx="43">
                  <c:v>2.7999999999999997E-2</c:v>
                </c:pt>
                <c:pt idx="44">
                  <c:v>2.6000000000000002E-2</c:v>
                </c:pt>
                <c:pt idx="45">
                  <c:v>2.7000000000000003E-2</c:v>
                </c:pt>
                <c:pt idx="46">
                  <c:v>2.8999999999999998E-2</c:v>
                </c:pt>
                <c:pt idx="47">
                  <c:v>2.4E-2</c:v>
                </c:pt>
                <c:pt idx="48">
                  <c:v>2.1000000000000001E-2</c:v>
                </c:pt>
                <c:pt idx="49">
                  <c:v>2.1000000000000001E-2</c:v>
                </c:pt>
                <c:pt idx="50">
                  <c:v>2.2000000000000002E-2</c:v>
                </c:pt>
                <c:pt idx="51">
                  <c:v>2.4E-2</c:v>
                </c:pt>
                <c:pt idx="52">
                  <c:v>2.2000000000000002E-2</c:v>
                </c:pt>
                <c:pt idx="53">
                  <c:v>2.1000000000000001E-2</c:v>
                </c:pt>
                <c:pt idx="54">
                  <c:v>1.9E-2</c:v>
                </c:pt>
                <c:pt idx="55">
                  <c:v>1.8000000000000002E-2</c:v>
                </c:pt>
                <c:pt idx="56">
                  <c:v>1.8000000000000002E-2</c:v>
                </c:pt>
                <c:pt idx="57">
                  <c:v>1.7000000000000001E-2</c:v>
                </c:pt>
                <c:pt idx="58">
                  <c:v>1.3999999999999999E-2</c:v>
                </c:pt>
                <c:pt idx="59">
                  <c:v>1.3999999999999999E-2</c:v>
                </c:pt>
                <c:pt idx="60">
                  <c:v>1.3000000000000001E-2</c:v>
                </c:pt>
                <c:pt idx="61">
                  <c:v>0.01</c:v>
                </c:pt>
                <c:pt idx="62">
                  <c:v>9.0000000000000011E-3</c:v>
                </c:pt>
                <c:pt idx="63">
                  <c:v>3.0000000000000001E-3</c:v>
                </c:pt>
                <c:pt idx="64">
                  <c:v>2E-3</c:v>
                </c:pt>
                <c:pt idx="65">
                  <c:v>2E-3</c:v>
                </c:pt>
                <c:pt idx="66">
                  <c:v>-1E-3</c:v>
                </c:pt>
                <c:pt idx="67">
                  <c:v>-4.0000000000000001E-3</c:v>
                </c:pt>
                <c:pt idx="68">
                  <c:v>-5.0000000000000001E-3</c:v>
                </c:pt>
                <c:pt idx="69">
                  <c:v>-6.0000000000000001E-3</c:v>
                </c:pt>
                <c:pt idx="70">
                  <c:v>-5.0000000000000001E-3</c:v>
                </c:pt>
                <c:pt idx="71">
                  <c:v>-4.0000000000000001E-3</c:v>
                </c:pt>
                <c:pt idx="72">
                  <c:v>-3.0000000000000001E-3</c:v>
                </c:pt>
                <c:pt idx="73">
                  <c:v>-2E-3</c:v>
                </c:pt>
                <c:pt idx="74">
                  <c:v>-4.0000000000000001E-3</c:v>
                </c:pt>
                <c:pt idx="75">
                  <c:v>-4.0000000000000001E-3</c:v>
                </c:pt>
                <c:pt idx="76">
                  <c:v>-3.0000000000000001E-3</c:v>
                </c:pt>
                <c:pt idx="77">
                  <c:v>-5.0000000000000001E-3</c:v>
                </c:pt>
                <c:pt idx="78">
                  <c:v>-6.0000000000000001E-3</c:v>
                </c:pt>
                <c:pt idx="79">
                  <c:v>-4.0000000000000001E-3</c:v>
                </c:pt>
                <c:pt idx="80">
                  <c:v>3.0000000000000001E-3</c:v>
                </c:pt>
                <c:pt idx="81">
                  <c:v>1E-3</c:v>
                </c:pt>
                <c:pt idx="82">
                  <c:v>1E-3</c:v>
                </c:pt>
                <c:pt idx="83">
                  <c:v>2E-3</c:v>
                </c:pt>
                <c:pt idx="84">
                  <c:v>0</c:v>
                </c:pt>
                <c:pt idx="85">
                  <c:v>0</c:v>
                </c:pt>
                <c:pt idx="86">
                  <c:v>2E-3</c:v>
                </c:pt>
                <c:pt idx="87">
                  <c:v>6.0000000000000001E-3</c:v>
                </c:pt>
                <c:pt idx="88">
                  <c:v>0</c:v>
                </c:pt>
                <c:pt idx="89">
                  <c:v>1E-3</c:v>
                </c:pt>
                <c:pt idx="90">
                  <c:v>2E-3</c:v>
                </c:pt>
                <c:pt idx="91">
                  <c:v>2E-3</c:v>
                </c:pt>
                <c:pt idx="92">
                  <c:v>2E-3</c:v>
                </c:pt>
                <c:pt idx="93">
                  <c:v>4.0000000000000001E-3</c:v>
                </c:pt>
                <c:pt idx="94">
                  <c:v>8.0000000000000002E-3</c:v>
                </c:pt>
                <c:pt idx="95">
                  <c:v>5.0000000000000001E-3</c:v>
                </c:pt>
                <c:pt idx="96">
                  <c:v>6.0000000000000001E-3</c:v>
                </c:pt>
                <c:pt idx="97">
                  <c:v>5.0000000000000001E-3</c:v>
                </c:pt>
                <c:pt idx="98">
                  <c:v>6.0000000000000001E-3</c:v>
                </c:pt>
                <c:pt idx="99">
                  <c:v>0.01</c:v>
                </c:pt>
                <c:pt idx="100">
                  <c:v>0.01</c:v>
                </c:pt>
                <c:pt idx="101">
                  <c:v>0.01</c:v>
                </c:pt>
                <c:pt idx="102">
                  <c:v>1.2E-2</c:v>
                </c:pt>
                <c:pt idx="103">
                  <c:v>1.3000000000000001E-2</c:v>
                </c:pt>
                <c:pt idx="104">
                  <c:v>1.3999999999999999E-2</c:v>
                </c:pt>
                <c:pt idx="105">
                  <c:v>1.3000000000000001E-2</c:v>
                </c:pt>
                <c:pt idx="106">
                  <c:v>1.3000000000000001E-2</c:v>
                </c:pt>
                <c:pt idx="107">
                  <c:v>1.1000000000000001E-2</c:v>
                </c:pt>
                <c:pt idx="108">
                  <c:v>1.2E-2</c:v>
                </c:pt>
                <c:pt idx="109">
                  <c:v>1.2E-2</c:v>
                </c:pt>
                <c:pt idx="110">
                  <c:v>1.1000000000000001E-2</c:v>
                </c:pt>
                <c:pt idx="111">
                  <c:v>0.01</c:v>
                </c:pt>
                <c:pt idx="112">
                  <c:v>0.01</c:v>
                </c:pt>
                <c:pt idx="113">
                  <c:v>8.0000000000000002E-3</c:v>
                </c:pt>
                <c:pt idx="114">
                  <c:v>6.9999999999999993E-3</c:v>
                </c:pt>
                <c:pt idx="115">
                  <c:v>5.0000000000000001E-3</c:v>
                </c:pt>
                <c:pt idx="116">
                  <c:v>4.0000000000000001E-3</c:v>
                </c:pt>
                <c:pt idx="117">
                  <c:v>6.0000000000000001E-3</c:v>
                </c:pt>
                <c:pt idx="118">
                  <c:v>5.0000000000000001E-3</c:v>
                </c:pt>
                <c:pt idx="119">
                  <c:v>6.9999999999999993E-3</c:v>
                </c:pt>
                <c:pt idx="120">
                  <c:v>6.9999999999999993E-3</c:v>
                </c:pt>
                <c:pt idx="121">
                  <c:v>0.01</c:v>
                </c:pt>
                <c:pt idx="122">
                  <c:v>0.01</c:v>
                </c:pt>
                <c:pt idx="123">
                  <c:v>1.2E-2</c:v>
                </c:pt>
                <c:pt idx="124">
                  <c:v>1.2E-2</c:v>
                </c:pt>
                <c:pt idx="125">
                  <c:v>1.6E-2</c:v>
                </c:pt>
                <c:pt idx="126">
                  <c:v>1.8000000000000002E-2</c:v>
                </c:pt>
                <c:pt idx="127">
                  <c:v>2.4E-2</c:v>
                </c:pt>
                <c:pt idx="128">
                  <c:v>2.5000000000000001E-2</c:v>
                </c:pt>
                <c:pt idx="129">
                  <c:v>2.5000000000000001E-2</c:v>
                </c:pt>
                <c:pt idx="130">
                  <c:v>2.5000000000000001E-2</c:v>
                </c:pt>
                <c:pt idx="131">
                  <c:v>2.5000000000000001E-2</c:v>
                </c:pt>
                <c:pt idx="132">
                  <c:v>2.6000000000000002E-2</c:v>
                </c:pt>
                <c:pt idx="133">
                  <c:v>2.7999999999999997E-2</c:v>
                </c:pt>
                <c:pt idx="134">
                  <c:v>2.8999999999999998E-2</c:v>
                </c:pt>
                <c:pt idx="135">
                  <c:v>2.7999999999999997E-2</c:v>
                </c:pt>
                <c:pt idx="136">
                  <c:v>2.7999999999999997E-2</c:v>
                </c:pt>
                <c:pt idx="137">
                  <c:v>2.7000000000000003E-2</c:v>
                </c:pt>
                <c:pt idx="138">
                  <c:v>0.02</c:v>
                </c:pt>
                <c:pt idx="139">
                  <c:v>2.1000000000000001E-2</c:v>
                </c:pt>
                <c:pt idx="140">
                  <c:v>1.7000000000000001E-2</c:v>
                </c:pt>
                <c:pt idx="141">
                  <c:v>1.4999999999999999E-2</c:v>
                </c:pt>
                <c:pt idx="142">
                  <c:v>1.3999999999999999E-2</c:v>
                </c:pt>
                <c:pt idx="143">
                  <c:v>1.2E-2</c:v>
                </c:pt>
                <c:pt idx="144">
                  <c:v>8.0000000000000002E-3</c:v>
                </c:pt>
                <c:pt idx="145">
                  <c:v>5.0000000000000001E-3</c:v>
                </c:pt>
                <c:pt idx="146">
                  <c:v>0</c:v>
                </c:pt>
                <c:pt idx="147">
                  <c:v>-1E-3</c:v>
                </c:pt>
                <c:pt idx="148">
                  <c:v>-4.0000000000000001E-3</c:v>
                </c:pt>
                <c:pt idx="149">
                  <c:v>-5.0000000000000001E-3</c:v>
                </c:pt>
                <c:pt idx="150">
                  <c:v>-6.0000000000000001E-3</c:v>
                </c:pt>
                <c:pt idx="151">
                  <c:v>-8.0000000000000002E-3</c:v>
                </c:pt>
                <c:pt idx="152">
                  <c:v>-9.0000000000000011E-3</c:v>
                </c:pt>
                <c:pt idx="153">
                  <c:v>-0.01</c:v>
                </c:pt>
                <c:pt idx="154">
                  <c:v>-1.2E-2</c:v>
                </c:pt>
                <c:pt idx="155">
                  <c:v>-1.1000000000000001E-2</c:v>
                </c:pt>
                <c:pt idx="156">
                  <c:v>-1.1000000000000001E-2</c:v>
                </c:pt>
                <c:pt idx="157">
                  <c:v>-1.1000000000000001E-2</c:v>
                </c:pt>
                <c:pt idx="158">
                  <c:v>-9.0000000000000011E-3</c:v>
                </c:pt>
                <c:pt idx="159">
                  <c:v>-8.0000000000000002E-3</c:v>
                </c:pt>
                <c:pt idx="160">
                  <c:v>-8.0000000000000002E-3</c:v>
                </c:pt>
                <c:pt idx="161">
                  <c:v>-6.9999999999999993E-3</c:v>
                </c:pt>
                <c:pt idx="162">
                  <c:v>-5.0000000000000001E-3</c:v>
                </c:pt>
                <c:pt idx="163">
                  <c:v>-4.0000000000000001E-3</c:v>
                </c:pt>
                <c:pt idx="164">
                  <c:v>-3.0000000000000001E-3</c:v>
                </c:pt>
                <c:pt idx="165">
                  <c:v>-3.0000000000000001E-3</c:v>
                </c:pt>
                <c:pt idx="166">
                  <c:v>-2E-3</c:v>
                </c:pt>
                <c:pt idx="167">
                  <c:v>-1E-3</c:v>
                </c:pt>
                <c:pt idx="168">
                  <c:v>1E-3</c:v>
                </c:pt>
                <c:pt idx="169">
                  <c:v>1E-3</c:v>
                </c:pt>
                <c:pt idx="170">
                  <c:v>1E-3</c:v>
                </c:pt>
                <c:pt idx="171">
                  <c:v>-2E-3</c:v>
                </c:pt>
                <c:pt idx="172">
                  <c:v>-1E-3</c:v>
                </c:pt>
                <c:pt idx="173">
                  <c:v>2E-3</c:v>
                </c:pt>
                <c:pt idx="174">
                  <c:v>-1E-3</c:v>
                </c:pt>
                <c:pt idx="175">
                  <c:v>-2E-3</c:v>
                </c:pt>
                <c:pt idx="176">
                  <c:v>-3.0000000000000001E-3</c:v>
                </c:pt>
                <c:pt idx="177">
                  <c:v>1E-3</c:v>
                </c:pt>
                <c:pt idx="178">
                  <c:v>-1E-3</c:v>
                </c:pt>
                <c:pt idx="179">
                  <c:v>-3.0000000000000001E-3</c:v>
                </c:pt>
                <c:pt idx="180">
                  <c:v>-3.0000000000000001E-3</c:v>
                </c:pt>
                <c:pt idx="181">
                  <c:v>-5.0000000000000001E-3</c:v>
                </c:pt>
                <c:pt idx="182">
                  <c:v>-6.0000000000000001E-3</c:v>
                </c:pt>
                <c:pt idx="183">
                  <c:v>-6.0000000000000001E-3</c:v>
                </c:pt>
                <c:pt idx="184">
                  <c:v>-6.0000000000000001E-3</c:v>
                </c:pt>
                <c:pt idx="185">
                  <c:v>-8.0000000000000002E-3</c:v>
                </c:pt>
                <c:pt idx="186">
                  <c:v>-9.0000000000000011E-3</c:v>
                </c:pt>
                <c:pt idx="187">
                  <c:v>-0.01</c:v>
                </c:pt>
                <c:pt idx="188">
                  <c:v>-1.2E-2</c:v>
                </c:pt>
                <c:pt idx="189">
                  <c:v>-1.3000000000000001E-2</c:v>
                </c:pt>
                <c:pt idx="190">
                  <c:v>-1.6E-2</c:v>
                </c:pt>
                <c:pt idx="191">
                  <c:v>-1.6E-2</c:v>
                </c:pt>
                <c:pt idx="192">
                  <c:v>-0.02</c:v>
                </c:pt>
                <c:pt idx="193">
                  <c:v>-0.02</c:v>
                </c:pt>
                <c:pt idx="194">
                  <c:v>-2.1000000000000001E-2</c:v>
                </c:pt>
                <c:pt idx="195">
                  <c:v>-2.2000000000000002E-2</c:v>
                </c:pt>
                <c:pt idx="196">
                  <c:v>-2.1000000000000001E-2</c:v>
                </c:pt>
                <c:pt idx="197">
                  <c:v>-2.1000000000000001E-2</c:v>
                </c:pt>
                <c:pt idx="198">
                  <c:v>-2.2000000000000002E-2</c:v>
                </c:pt>
                <c:pt idx="199">
                  <c:v>-2.4E-2</c:v>
                </c:pt>
                <c:pt idx="200">
                  <c:v>-0.02</c:v>
                </c:pt>
                <c:pt idx="201">
                  <c:v>-2.1000000000000001E-2</c:v>
                </c:pt>
                <c:pt idx="202">
                  <c:v>-2.5000000000000001E-2</c:v>
                </c:pt>
                <c:pt idx="203">
                  <c:v>-2.7999999999999997E-2</c:v>
                </c:pt>
                <c:pt idx="204">
                  <c:v>-2.7000000000000003E-2</c:v>
                </c:pt>
                <c:pt idx="205">
                  <c:v>-2.6000000000000002E-2</c:v>
                </c:pt>
                <c:pt idx="206">
                  <c:v>-2.1000000000000001E-2</c:v>
                </c:pt>
                <c:pt idx="207">
                  <c:v>-2.3E-2</c:v>
                </c:pt>
                <c:pt idx="208">
                  <c:v>-2.4E-2</c:v>
                </c:pt>
                <c:pt idx="209">
                  <c:v>-2.5000000000000001E-2</c:v>
                </c:pt>
                <c:pt idx="210">
                  <c:v>-2.7000000000000003E-2</c:v>
                </c:pt>
                <c:pt idx="211">
                  <c:v>-2.5000000000000001E-2</c:v>
                </c:pt>
                <c:pt idx="212">
                  <c:v>-2.6000000000000002E-2</c:v>
                </c:pt>
                <c:pt idx="213">
                  <c:v>-2.7000000000000003E-2</c:v>
                </c:pt>
                <c:pt idx="214">
                  <c:v>-2.6000000000000002E-2</c:v>
                </c:pt>
                <c:pt idx="215">
                  <c:v>-2.7999999999999997E-2</c:v>
                </c:pt>
                <c:pt idx="216">
                  <c:v>-2.7999999999999997E-2</c:v>
                </c:pt>
                <c:pt idx="217">
                  <c:v>-2.8999999999999998E-2</c:v>
                </c:pt>
                <c:pt idx="218">
                  <c:v>-3.2000000000000001E-2</c:v>
                </c:pt>
                <c:pt idx="219">
                  <c:v>-3.4000000000000002E-2</c:v>
                </c:pt>
                <c:pt idx="220">
                  <c:v>-3.5000000000000003E-2</c:v>
                </c:pt>
                <c:pt idx="221">
                  <c:v>-3.4000000000000002E-2</c:v>
                </c:pt>
                <c:pt idx="222">
                  <c:v>-3.5000000000000003E-2</c:v>
                </c:pt>
                <c:pt idx="223">
                  <c:v>-3.5000000000000003E-2</c:v>
                </c:pt>
                <c:pt idx="224">
                  <c:v>-3.5000000000000003E-2</c:v>
                </c:pt>
                <c:pt idx="225">
                  <c:v>-3.7000000000000005E-2</c:v>
                </c:pt>
                <c:pt idx="226">
                  <c:v>-3.7000000000000005E-2</c:v>
                </c:pt>
                <c:pt idx="227">
                  <c:v>-3.6000000000000004E-2</c:v>
                </c:pt>
                <c:pt idx="228">
                  <c:v>-3.6000000000000004E-2</c:v>
                </c:pt>
                <c:pt idx="229">
                  <c:v>-3.6000000000000004E-2</c:v>
                </c:pt>
                <c:pt idx="230">
                  <c:v>-3.7999999999999999E-2</c:v>
                </c:pt>
                <c:pt idx="231">
                  <c:v>-3.9E-2</c:v>
                </c:pt>
                <c:pt idx="232">
                  <c:v>-0.04</c:v>
                </c:pt>
                <c:pt idx="233">
                  <c:v>-4.2000000000000003E-2</c:v>
                </c:pt>
                <c:pt idx="234">
                  <c:v>-4.0999999999999995E-2</c:v>
                </c:pt>
                <c:pt idx="235">
                  <c:v>-4.4000000000000004E-2</c:v>
                </c:pt>
                <c:pt idx="236">
                  <c:v>-4.4000000000000004E-2</c:v>
                </c:pt>
                <c:pt idx="237">
                  <c:v>-4.4000000000000004E-2</c:v>
                </c:pt>
                <c:pt idx="238">
                  <c:v>-4.4999999999999998E-2</c:v>
                </c:pt>
                <c:pt idx="239">
                  <c:v>-0.04</c:v>
                </c:pt>
                <c:pt idx="240">
                  <c:v>-3.7000000000000005E-2</c:v>
                </c:pt>
                <c:pt idx="241">
                  <c:v>-3.7000000000000005E-2</c:v>
                </c:pt>
                <c:pt idx="242">
                  <c:v>-3.2000000000000001E-2</c:v>
                </c:pt>
                <c:pt idx="243">
                  <c:v>-3.6000000000000004E-2</c:v>
                </c:pt>
                <c:pt idx="244">
                  <c:v>-3.7000000000000005E-2</c:v>
                </c:pt>
                <c:pt idx="245">
                  <c:v>-3.4000000000000002E-2</c:v>
                </c:pt>
                <c:pt idx="246">
                  <c:v>-3.4000000000000002E-2</c:v>
                </c:pt>
                <c:pt idx="247">
                  <c:v>-3.3000000000000002E-2</c:v>
                </c:pt>
                <c:pt idx="248">
                  <c:v>-2.8999999999999998E-2</c:v>
                </c:pt>
                <c:pt idx="249">
                  <c:v>-2.7999999999999997E-2</c:v>
                </c:pt>
                <c:pt idx="250">
                  <c:v>-2.5000000000000001E-2</c:v>
                </c:pt>
              </c:numCache>
            </c:numRef>
          </c:val>
          <c:smooth val="0"/>
          <c:extLst>
            <c:ext xmlns:c16="http://schemas.microsoft.com/office/drawing/2014/chart" uri="{C3380CC4-5D6E-409C-BE32-E72D297353CC}">
              <c16:uniqueId val="{0000000A-6573-4AF4-B3C7-542E66ADABF9}"/>
            </c:ext>
          </c:extLst>
        </c:ser>
        <c:ser>
          <c:idx val="11"/>
          <c:order val="11"/>
          <c:tx>
            <c:strRef>
              <c:f>Sheet1!$M$1</c:f>
              <c:strCache>
                <c:ptCount val="1"/>
                <c:pt idx="0">
                  <c:v>Apparel</c:v>
                </c:pt>
              </c:strCache>
            </c:strRef>
          </c:tx>
          <c:spPr>
            <a:ln w="28575" cap="rnd">
              <a:solidFill>
                <a:schemeClr val="accent6"/>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Sheet1!$M$2:$M$252</c:f>
              <c:numCache>
                <c:formatCode>0.0%</c:formatCode>
                <c:ptCount val="251"/>
                <c:pt idx="0">
                  <c:v>-1E-3</c:v>
                </c:pt>
                <c:pt idx="1">
                  <c:v>-3.0000000000000001E-3</c:v>
                </c:pt>
                <c:pt idx="2">
                  <c:v>-6.0000000000000001E-3</c:v>
                </c:pt>
                <c:pt idx="3">
                  <c:v>-3.0000000000000001E-3</c:v>
                </c:pt>
                <c:pt idx="4">
                  <c:v>2E-3</c:v>
                </c:pt>
                <c:pt idx="5">
                  <c:v>3.0000000000000001E-3</c:v>
                </c:pt>
                <c:pt idx="6">
                  <c:v>1.4999999999999999E-2</c:v>
                </c:pt>
                <c:pt idx="7">
                  <c:v>0</c:v>
                </c:pt>
                <c:pt idx="8">
                  <c:v>-3.0000000000000001E-3</c:v>
                </c:pt>
                <c:pt idx="9">
                  <c:v>-3.0000000000000001E-3</c:v>
                </c:pt>
                <c:pt idx="10">
                  <c:v>-8.0000000000000002E-3</c:v>
                </c:pt>
                <c:pt idx="11">
                  <c:v>-1.2E-2</c:v>
                </c:pt>
                <c:pt idx="12">
                  <c:v>-1.7000000000000001E-2</c:v>
                </c:pt>
                <c:pt idx="13">
                  <c:v>-0.02</c:v>
                </c:pt>
                <c:pt idx="14">
                  <c:v>-1.1000000000000001E-2</c:v>
                </c:pt>
                <c:pt idx="15">
                  <c:v>-1.1000000000000001E-2</c:v>
                </c:pt>
                <c:pt idx="16">
                  <c:v>-1.1000000000000001E-2</c:v>
                </c:pt>
                <c:pt idx="17">
                  <c:v>-1.2E-2</c:v>
                </c:pt>
                <c:pt idx="18">
                  <c:v>-1.7000000000000001E-2</c:v>
                </c:pt>
                <c:pt idx="19">
                  <c:v>-1.3999999999999999E-2</c:v>
                </c:pt>
                <c:pt idx="20">
                  <c:v>-1.3000000000000001E-2</c:v>
                </c:pt>
                <c:pt idx="21">
                  <c:v>-1.6E-2</c:v>
                </c:pt>
                <c:pt idx="22">
                  <c:v>-1.3999999999999999E-2</c:v>
                </c:pt>
                <c:pt idx="23">
                  <c:v>-1.8000000000000002E-2</c:v>
                </c:pt>
                <c:pt idx="24">
                  <c:v>-0.02</c:v>
                </c:pt>
                <c:pt idx="25">
                  <c:v>-2.1000000000000001E-2</c:v>
                </c:pt>
                <c:pt idx="26">
                  <c:v>-2.5000000000000001E-2</c:v>
                </c:pt>
                <c:pt idx="27">
                  <c:v>-2.6000000000000002E-2</c:v>
                </c:pt>
                <c:pt idx="28">
                  <c:v>-2.8999999999999998E-2</c:v>
                </c:pt>
                <c:pt idx="29">
                  <c:v>-3.2000000000000001E-2</c:v>
                </c:pt>
                <c:pt idx="30">
                  <c:v>-3.2000000000000001E-2</c:v>
                </c:pt>
                <c:pt idx="31">
                  <c:v>-2.7000000000000003E-2</c:v>
                </c:pt>
                <c:pt idx="32">
                  <c:v>-2.8999999999999998E-2</c:v>
                </c:pt>
                <c:pt idx="33">
                  <c:v>-2.8999999999999998E-2</c:v>
                </c:pt>
                <c:pt idx="34">
                  <c:v>-0.03</c:v>
                </c:pt>
                <c:pt idx="35">
                  <c:v>-2.7999999999999997E-2</c:v>
                </c:pt>
                <c:pt idx="36">
                  <c:v>-2.6000000000000002E-2</c:v>
                </c:pt>
                <c:pt idx="37">
                  <c:v>-2.7000000000000003E-2</c:v>
                </c:pt>
                <c:pt idx="38">
                  <c:v>-3.7000000000000005E-2</c:v>
                </c:pt>
                <c:pt idx="39">
                  <c:v>-4.2999999999999997E-2</c:v>
                </c:pt>
                <c:pt idx="40">
                  <c:v>-4.2999999999999997E-2</c:v>
                </c:pt>
                <c:pt idx="41">
                  <c:v>-4.4000000000000004E-2</c:v>
                </c:pt>
                <c:pt idx="42">
                  <c:v>-0.05</c:v>
                </c:pt>
                <c:pt idx="43">
                  <c:v>-5.5E-2</c:v>
                </c:pt>
                <c:pt idx="44">
                  <c:v>-5.5E-2</c:v>
                </c:pt>
                <c:pt idx="45">
                  <c:v>-5.7999999999999996E-2</c:v>
                </c:pt>
                <c:pt idx="46">
                  <c:v>-6.2E-2</c:v>
                </c:pt>
                <c:pt idx="47">
                  <c:v>-6.5000000000000002E-2</c:v>
                </c:pt>
                <c:pt idx="48">
                  <c:v>-6.4000000000000001E-2</c:v>
                </c:pt>
                <c:pt idx="49">
                  <c:v>-5.9000000000000004E-2</c:v>
                </c:pt>
                <c:pt idx="50">
                  <c:v>-0.06</c:v>
                </c:pt>
                <c:pt idx="51">
                  <c:v>-6.4000000000000001E-2</c:v>
                </c:pt>
                <c:pt idx="52">
                  <c:v>-6.9000000000000006E-2</c:v>
                </c:pt>
                <c:pt idx="53">
                  <c:v>-7.2000000000000008E-2</c:v>
                </c:pt>
                <c:pt idx="54">
                  <c:v>-6.6000000000000003E-2</c:v>
                </c:pt>
                <c:pt idx="55">
                  <c:v>-7.2999999999999995E-2</c:v>
                </c:pt>
                <c:pt idx="56">
                  <c:v>-7.5999999999999998E-2</c:v>
                </c:pt>
                <c:pt idx="57">
                  <c:v>-7.4999999999999997E-2</c:v>
                </c:pt>
                <c:pt idx="58">
                  <c:v>-7.8E-2</c:v>
                </c:pt>
                <c:pt idx="59">
                  <c:v>-8.3000000000000004E-2</c:v>
                </c:pt>
                <c:pt idx="60">
                  <c:v>-8.5000000000000006E-2</c:v>
                </c:pt>
                <c:pt idx="61">
                  <c:v>-9.3000000000000013E-2</c:v>
                </c:pt>
                <c:pt idx="62">
                  <c:v>-9.6000000000000002E-2</c:v>
                </c:pt>
                <c:pt idx="63">
                  <c:v>-9.8000000000000004E-2</c:v>
                </c:pt>
                <c:pt idx="64">
                  <c:v>-9.4E-2</c:v>
                </c:pt>
                <c:pt idx="65">
                  <c:v>-0.09</c:v>
                </c:pt>
                <c:pt idx="66">
                  <c:v>-9.1999999999999998E-2</c:v>
                </c:pt>
                <c:pt idx="67">
                  <c:v>-9.1999999999999998E-2</c:v>
                </c:pt>
                <c:pt idx="68">
                  <c:v>-0.09</c:v>
                </c:pt>
                <c:pt idx="69">
                  <c:v>-9.1999999999999998E-2</c:v>
                </c:pt>
                <c:pt idx="70">
                  <c:v>-9.6999999999999989E-2</c:v>
                </c:pt>
                <c:pt idx="71">
                  <c:v>-9.8000000000000004E-2</c:v>
                </c:pt>
                <c:pt idx="72">
                  <c:v>-9.8000000000000004E-2</c:v>
                </c:pt>
                <c:pt idx="73">
                  <c:v>-9.5000000000000001E-2</c:v>
                </c:pt>
                <c:pt idx="74">
                  <c:v>-9.4E-2</c:v>
                </c:pt>
                <c:pt idx="75">
                  <c:v>-9.1999999999999998E-2</c:v>
                </c:pt>
                <c:pt idx="76">
                  <c:v>-8.900000000000001E-2</c:v>
                </c:pt>
                <c:pt idx="77">
                  <c:v>-9.0999999999999998E-2</c:v>
                </c:pt>
                <c:pt idx="78">
                  <c:v>-9.6000000000000002E-2</c:v>
                </c:pt>
                <c:pt idx="79">
                  <c:v>-9.8000000000000004E-2</c:v>
                </c:pt>
                <c:pt idx="80">
                  <c:v>-9.6000000000000002E-2</c:v>
                </c:pt>
                <c:pt idx="81">
                  <c:v>-9.4E-2</c:v>
                </c:pt>
                <c:pt idx="82">
                  <c:v>-0.1</c:v>
                </c:pt>
                <c:pt idx="83">
                  <c:v>-9.6000000000000002E-2</c:v>
                </c:pt>
                <c:pt idx="84">
                  <c:v>-9.8000000000000004E-2</c:v>
                </c:pt>
                <c:pt idx="85">
                  <c:v>-9.5000000000000001E-2</c:v>
                </c:pt>
                <c:pt idx="86">
                  <c:v>-9.9000000000000005E-2</c:v>
                </c:pt>
                <c:pt idx="87">
                  <c:v>-9.9000000000000005E-2</c:v>
                </c:pt>
                <c:pt idx="88">
                  <c:v>-0.10300000000000001</c:v>
                </c:pt>
                <c:pt idx="89">
                  <c:v>-0.106</c:v>
                </c:pt>
                <c:pt idx="90">
                  <c:v>-0.10199999999999999</c:v>
                </c:pt>
                <c:pt idx="91">
                  <c:v>-0.105</c:v>
                </c:pt>
                <c:pt idx="92">
                  <c:v>-0.106</c:v>
                </c:pt>
                <c:pt idx="93">
                  <c:v>-0.10400000000000001</c:v>
                </c:pt>
                <c:pt idx="94">
                  <c:v>-0.109</c:v>
                </c:pt>
                <c:pt idx="95">
                  <c:v>-0.107</c:v>
                </c:pt>
                <c:pt idx="96">
                  <c:v>-0.115</c:v>
                </c:pt>
                <c:pt idx="97">
                  <c:v>-0.105</c:v>
                </c:pt>
                <c:pt idx="98">
                  <c:v>-0.10099999999999999</c:v>
                </c:pt>
                <c:pt idx="99">
                  <c:v>-9.9000000000000005E-2</c:v>
                </c:pt>
                <c:pt idx="100">
                  <c:v>-9.8000000000000004E-2</c:v>
                </c:pt>
                <c:pt idx="101">
                  <c:v>-0.106</c:v>
                </c:pt>
                <c:pt idx="102">
                  <c:v>-0.1</c:v>
                </c:pt>
                <c:pt idx="103">
                  <c:v>-9.6999999999999989E-2</c:v>
                </c:pt>
                <c:pt idx="104">
                  <c:v>-0.1</c:v>
                </c:pt>
                <c:pt idx="105">
                  <c:v>-0.10300000000000001</c:v>
                </c:pt>
                <c:pt idx="106">
                  <c:v>-0.1</c:v>
                </c:pt>
                <c:pt idx="107">
                  <c:v>-9.9000000000000005E-2</c:v>
                </c:pt>
                <c:pt idx="108">
                  <c:v>-9.6999999999999989E-2</c:v>
                </c:pt>
                <c:pt idx="109">
                  <c:v>-0.1</c:v>
                </c:pt>
                <c:pt idx="110">
                  <c:v>-0.10300000000000001</c:v>
                </c:pt>
                <c:pt idx="111">
                  <c:v>-0.105</c:v>
                </c:pt>
                <c:pt idx="112">
                  <c:v>-0.109</c:v>
                </c:pt>
                <c:pt idx="113">
                  <c:v>-0.11</c:v>
                </c:pt>
                <c:pt idx="114">
                  <c:v>-0.114</c:v>
                </c:pt>
                <c:pt idx="115">
                  <c:v>-0.113</c:v>
                </c:pt>
                <c:pt idx="116">
                  <c:v>-0.11</c:v>
                </c:pt>
                <c:pt idx="117">
                  <c:v>-0.10800000000000001</c:v>
                </c:pt>
                <c:pt idx="118">
                  <c:v>-0.10300000000000001</c:v>
                </c:pt>
                <c:pt idx="119">
                  <c:v>-0.10300000000000001</c:v>
                </c:pt>
                <c:pt idx="120">
                  <c:v>-0.107</c:v>
                </c:pt>
                <c:pt idx="121">
                  <c:v>-0.11</c:v>
                </c:pt>
                <c:pt idx="122">
                  <c:v>-0.10800000000000001</c:v>
                </c:pt>
                <c:pt idx="123">
                  <c:v>-0.10800000000000001</c:v>
                </c:pt>
                <c:pt idx="124">
                  <c:v>-0.11</c:v>
                </c:pt>
                <c:pt idx="125">
                  <c:v>-0.106</c:v>
                </c:pt>
                <c:pt idx="126">
                  <c:v>-0.1</c:v>
                </c:pt>
                <c:pt idx="127">
                  <c:v>-0.10099999999999999</c:v>
                </c:pt>
                <c:pt idx="128">
                  <c:v>-0.107</c:v>
                </c:pt>
                <c:pt idx="129">
                  <c:v>-0.107</c:v>
                </c:pt>
                <c:pt idx="130">
                  <c:v>-0.113</c:v>
                </c:pt>
                <c:pt idx="131">
                  <c:v>-0.114</c:v>
                </c:pt>
                <c:pt idx="132">
                  <c:v>-9.9000000000000005E-2</c:v>
                </c:pt>
                <c:pt idx="133">
                  <c:v>-9.6000000000000002E-2</c:v>
                </c:pt>
                <c:pt idx="134">
                  <c:v>-9.6999999999999989E-2</c:v>
                </c:pt>
                <c:pt idx="135">
                  <c:v>-9.8000000000000004E-2</c:v>
                </c:pt>
                <c:pt idx="136">
                  <c:v>-9.6000000000000002E-2</c:v>
                </c:pt>
                <c:pt idx="137">
                  <c:v>-9.9000000000000005E-2</c:v>
                </c:pt>
                <c:pt idx="138">
                  <c:v>-9.6999999999999989E-2</c:v>
                </c:pt>
                <c:pt idx="139">
                  <c:v>-9.3000000000000013E-2</c:v>
                </c:pt>
                <c:pt idx="140">
                  <c:v>-9.5000000000000001E-2</c:v>
                </c:pt>
                <c:pt idx="141">
                  <c:v>-9.8000000000000004E-2</c:v>
                </c:pt>
                <c:pt idx="142">
                  <c:v>-9.5000000000000001E-2</c:v>
                </c:pt>
                <c:pt idx="143">
                  <c:v>-9.9000000000000005E-2</c:v>
                </c:pt>
                <c:pt idx="144">
                  <c:v>-9.6999999999999989E-2</c:v>
                </c:pt>
                <c:pt idx="145">
                  <c:v>-9.6999999999999989E-2</c:v>
                </c:pt>
                <c:pt idx="146">
                  <c:v>-0.10099999999999999</c:v>
                </c:pt>
                <c:pt idx="147">
                  <c:v>-0.10099999999999999</c:v>
                </c:pt>
                <c:pt idx="148">
                  <c:v>-0.10099999999999999</c:v>
                </c:pt>
                <c:pt idx="149">
                  <c:v>-0.10400000000000001</c:v>
                </c:pt>
                <c:pt idx="150">
                  <c:v>-0.106</c:v>
                </c:pt>
                <c:pt idx="151">
                  <c:v>-0.10400000000000001</c:v>
                </c:pt>
                <c:pt idx="152">
                  <c:v>-0.107</c:v>
                </c:pt>
                <c:pt idx="153">
                  <c:v>-0.106</c:v>
                </c:pt>
                <c:pt idx="154">
                  <c:v>-0.10400000000000001</c:v>
                </c:pt>
                <c:pt idx="155">
                  <c:v>-0.1</c:v>
                </c:pt>
                <c:pt idx="156">
                  <c:v>-9.9000000000000005E-2</c:v>
                </c:pt>
                <c:pt idx="157">
                  <c:v>-0.1</c:v>
                </c:pt>
                <c:pt idx="158">
                  <c:v>-9.8000000000000004E-2</c:v>
                </c:pt>
                <c:pt idx="159">
                  <c:v>-0.09</c:v>
                </c:pt>
                <c:pt idx="160">
                  <c:v>-8.5999999999999993E-2</c:v>
                </c:pt>
                <c:pt idx="161">
                  <c:v>-7.9000000000000001E-2</c:v>
                </c:pt>
                <c:pt idx="162">
                  <c:v>-7.2000000000000008E-2</c:v>
                </c:pt>
                <c:pt idx="163">
                  <c:v>-7.400000000000001E-2</c:v>
                </c:pt>
                <c:pt idx="164">
                  <c:v>-7.0000000000000007E-2</c:v>
                </c:pt>
                <c:pt idx="165">
                  <c:v>-6.3E-2</c:v>
                </c:pt>
                <c:pt idx="166">
                  <c:v>-6.2E-2</c:v>
                </c:pt>
                <c:pt idx="167">
                  <c:v>-5.7999999999999996E-2</c:v>
                </c:pt>
                <c:pt idx="168">
                  <c:v>-0.06</c:v>
                </c:pt>
                <c:pt idx="169">
                  <c:v>-5.4000000000000006E-2</c:v>
                </c:pt>
                <c:pt idx="170">
                  <c:v>-0.05</c:v>
                </c:pt>
                <c:pt idx="171">
                  <c:v>-4.8000000000000001E-2</c:v>
                </c:pt>
                <c:pt idx="172">
                  <c:v>-5.0999999999999997E-2</c:v>
                </c:pt>
                <c:pt idx="173">
                  <c:v>-5.4000000000000006E-2</c:v>
                </c:pt>
                <c:pt idx="174">
                  <c:v>-5.7999999999999996E-2</c:v>
                </c:pt>
                <c:pt idx="175">
                  <c:v>-0.05</c:v>
                </c:pt>
                <c:pt idx="176">
                  <c:v>-4.4000000000000004E-2</c:v>
                </c:pt>
                <c:pt idx="177">
                  <c:v>-4.4000000000000004E-2</c:v>
                </c:pt>
                <c:pt idx="178">
                  <c:v>-4.4000000000000004E-2</c:v>
                </c:pt>
                <c:pt idx="179">
                  <c:v>-3.7999999999999999E-2</c:v>
                </c:pt>
                <c:pt idx="180">
                  <c:v>-3.7000000000000005E-2</c:v>
                </c:pt>
                <c:pt idx="181">
                  <c:v>-4.5999999999999999E-2</c:v>
                </c:pt>
                <c:pt idx="182">
                  <c:v>-4.7E-2</c:v>
                </c:pt>
                <c:pt idx="183">
                  <c:v>-4.5999999999999999E-2</c:v>
                </c:pt>
                <c:pt idx="184">
                  <c:v>-4.5999999999999999E-2</c:v>
                </c:pt>
                <c:pt idx="185">
                  <c:v>-4.0999999999999995E-2</c:v>
                </c:pt>
                <c:pt idx="186">
                  <c:v>-4.2999999999999997E-2</c:v>
                </c:pt>
                <c:pt idx="187">
                  <c:v>-4.4000000000000004E-2</c:v>
                </c:pt>
                <c:pt idx="188">
                  <c:v>-4.5999999999999999E-2</c:v>
                </c:pt>
                <c:pt idx="189">
                  <c:v>-4.2999999999999997E-2</c:v>
                </c:pt>
                <c:pt idx="190">
                  <c:v>-3.4000000000000002E-2</c:v>
                </c:pt>
                <c:pt idx="191">
                  <c:v>-3.9E-2</c:v>
                </c:pt>
                <c:pt idx="192">
                  <c:v>-4.4000000000000004E-2</c:v>
                </c:pt>
                <c:pt idx="193">
                  <c:v>-4.2000000000000003E-2</c:v>
                </c:pt>
                <c:pt idx="194">
                  <c:v>-4.2000000000000003E-2</c:v>
                </c:pt>
                <c:pt idx="195">
                  <c:v>-3.9E-2</c:v>
                </c:pt>
                <c:pt idx="196">
                  <c:v>-3.7999999999999999E-2</c:v>
                </c:pt>
                <c:pt idx="197">
                  <c:v>-3.7999999999999999E-2</c:v>
                </c:pt>
                <c:pt idx="198">
                  <c:v>-4.2999999999999997E-2</c:v>
                </c:pt>
                <c:pt idx="199">
                  <c:v>-0.04</c:v>
                </c:pt>
                <c:pt idx="200">
                  <c:v>-4.0999999999999995E-2</c:v>
                </c:pt>
                <c:pt idx="201">
                  <c:v>-4.4999999999999998E-2</c:v>
                </c:pt>
                <c:pt idx="202">
                  <c:v>-0.05</c:v>
                </c:pt>
                <c:pt idx="203">
                  <c:v>-5.2000000000000005E-2</c:v>
                </c:pt>
                <c:pt idx="204">
                  <c:v>-5.2999999999999999E-2</c:v>
                </c:pt>
                <c:pt idx="205">
                  <c:v>-4.8000000000000001E-2</c:v>
                </c:pt>
                <c:pt idx="206">
                  <c:v>-4.9000000000000002E-2</c:v>
                </c:pt>
                <c:pt idx="207">
                  <c:v>-5.4000000000000006E-2</c:v>
                </c:pt>
                <c:pt idx="208">
                  <c:v>-5.5999999999999994E-2</c:v>
                </c:pt>
                <c:pt idx="209">
                  <c:v>-5.5E-2</c:v>
                </c:pt>
                <c:pt idx="210">
                  <c:v>-5.2999999999999999E-2</c:v>
                </c:pt>
                <c:pt idx="211">
                  <c:v>-5.4000000000000006E-2</c:v>
                </c:pt>
                <c:pt idx="212">
                  <c:v>-5.9000000000000004E-2</c:v>
                </c:pt>
                <c:pt idx="213">
                  <c:v>-5.7000000000000002E-2</c:v>
                </c:pt>
                <c:pt idx="214">
                  <c:v>-5.5999999999999994E-2</c:v>
                </c:pt>
                <c:pt idx="215">
                  <c:v>-5.7999999999999996E-2</c:v>
                </c:pt>
                <c:pt idx="216">
                  <c:v>-4.7E-2</c:v>
                </c:pt>
                <c:pt idx="217">
                  <c:v>-5.4000000000000006E-2</c:v>
                </c:pt>
                <c:pt idx="218">
                  <c:v>-5.5E-2</c:v>
                </c:pt>
                <c:pt idx="219">
                  <c:v>-4.8000000000000001E-2</c:v>
                </c:pt>
                <c:pt idx="220">
                  <c:v>-5.0999999999999997E-2</c:v>
                </c:pt>
                <c:pt idx="221">
                  <c:v>-5.2999999999999999E-2</c:v>
                </c:pt>
                <c:pt idx="222">
                  <c:v>-5.2000000000000005E-2</c:v>
                </c:pt>
                <c:pt idx="223">
                  <c:v>-5.5E-2</c:v>
                </c:pt>
                <c:pt idx="224">
                  <c:v>-5.2999999999999999E-2</c:v>
                </c:pt>
                <c:pt idx="225">
                  <c:v>-5.2999999999999999E-2</c:v>
                </c:pt>
                <c:pt idx="226">
                  <c:v>-5.5999999999999994E-2</c:v>
                </c:pt>
                <c:pt idx="227">
                  <c:v>-4.8000000000000001E-2</c:v>
                </c:pt>
                <c:pt idx="228">
                  <c:v>-4.4000000000000004E-2</c:v>
                </c:pt>
                <c:pt idx="229">
                  <c:v>-4.9000000000000002E-2</c:v>
                </c:pt>
                <c:pt idx="230">
                  <c:v>-5.0999999999999997E-2</c:v>
                </c:pt>
                <c:pt idx="231">
                  <c:v>-5.7000000000000002E-2</c:v>
                </c:pt>
                <c:pt idx="232">
                  <c:v>-5.7000000000000002E-2</c:v>
                </c:pt>
                <c:pt idx="233">
                  <c:v>-5.7999999999999996E-2</c:v>
                </c:pt>
                <c:pt idx="234">
                  <c:v>-5.7000000000000002E-2</c:v>
                </c:pt>
                <c:pt idx="235">
                  <c:v>-5.7000000000000002E-2</c:v>
                </c:pt>
                <c:pt idx="236">
                  <c:v>-5.7999999999999996E-2</c:v>
                </c:pt>
                <c:pt idx="237">
                  <c:v>-6.7000000000000004E-2</c:v>
                </c:pt>
                <c:pt idx="238">
                  <c:v>-7.0000000000000007E-2</c:v>
                </c:pt>
                <c:pt idx="239">
                  <c:v>-5.4000000000000006E-2</c:v>
                </c:pt>
                <c:pt idx="240">
                  <c:v>-0.04</c:v>
                </c:pt>
                <c:pt idx="241">
                  <c:v>-4.5999999999999999E-2</c:v>
                </c:pt>
                <c:pt idx="242">
                  <c:v>-4.4000000000000004E-2</c:v>
                </c:pt>
                <c:pt idx="243">
                  <c:v>-4.4000000000000004E-2</c:v>
                </c:pt>
                <c:pt idx="244">
                  <c:v>-5.2000000000000005E-2</c:v>
                </c:pt>
                <c:pt idx="245">
                  <c:v>-5.5E-2</c:v>
                </c:pt>
                <c:pt idx="246">
                  <c:v>-7.0999999999999994E-2</c:v>
                </c:pt>
                <c:pt idx="247">
                  <c:v>-6.2E-2</c:v>
                </c:pt>
                <c:pt idx="248">
                  <c:v>-6.2E-2</c:v>
                </c:pt>
                <c:pt idx="249">
                  <c:v>-7.0000000000000007E-2</c:v>
                </c:pt>
                <c:pt idx="250">
                  <c:v>-7.0000000000000007E-2</c:v>
                </c:pt>
              </c:numCache>
            </c:numRef>
          </c:val>
          <c:smooth val="0"/>
          <c:extLst>
            <c:ext xmlns:c16="http://schemas.microsoft.com/office/drawing/2014/chart" uri="{C3380CC4-5D6E-409C-BE32-E72D297353CC}">
              <c16:uniqueId val="{0000000B-6573-4AF4-B3C7-542E66ADABF9}"/>
            </c:ext>
          </c:extLst>
        </c:ser>
        <c:ser>
          <c:idx val="12"/>
          <c:order val="12"/>
          <c:tx>
            <c:strRef>
              <c:f>Sheet1!$N$1</c:f>
              <c:strCache>
                <c:ptCount val="1"/>
                <c:pt idx="0">
                  <c:v>Wireless telephone services</c:v>
                </c:pt>
              </c:strCache>
            </c:strRef>
          </c:tx>
          <c:spPr>
            <a:ln w="28575" cap="rnd">
              <a:solidFill>
                <a:schemeClr val="accent6">
                  <a:lumMod val="75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Sheet1!$N$2:$N$252</c:f>
              <c:numCache>
                <c:formatCode>0.0%</c:formatCode>
                <c:ptCount val="251"/>
                <c:pt idx="0">
                  <c:v>-9.0000000000000011E-3</c:v>
                </c:pt>
                <c:pt idx="1">
                  <c:v>-1.6E-2</c:v>
                </c:pt>
                <c:pt idx="2">
                  <c:v>-2.6000000000000002E-2</c:v>
                </c:pt>
                <c:pt idx="3">
                  <c:v>-2.7999999999999997E-2</c:v>
                </c:pt>
                <c:pt idx="4">
                  <c:v>-4.5999999999999999E-2</c:v>
                </c:pt>
                <c:pt idx="5">
                  <c:v>-4.8000000000000001E-2</c:v>
                </c:pt>
                <c:pt idx="6">
                  <c:v>-5.2000000000000005E-2</c:v>
                </c:pt>
                <c:pt idx="7">
                  <c:v>-4.9000000000000002E-2</c:v>
                </c:pt>
                <c:pt idx="8">
                  <c:v>-5.4000000000000006E-2</c:v>
                </c:pt>
                <c:pt idx="9">
                  <c:v>-6.7000000000000004E-2</c:v>
                </c:pt>
                <c:pt idx="10">
                  <c:v>-7.400000000000001E-2</c:v>
                </c:pt>
                <c:pt idx="11">
                  <c:v>-8.199999999999999E-2</c:v>
                </c:pt>
                <c:pt idx="12">
                  <c:v>-9.4E-2</c:v>
                </c:pt>
                <c:pt idx="13">
                  <c:v>-0.10099999999999999</c:v>
                </c:pt>
                <c:pt idx="14">
                  <c:v>-0.113</c:v>
                </c:pt>
                <c:pt idx="15">
                  <c:v>-0.13300000000000001</c:v>
                </c:pt>
                <c:pt idx="16">
                  <c:v>-0.152</c:v>
                </c:pt>
                <c:pt idx="17">
                  <c:v>-0.16300000000000001</c:v>
                </c:pt>
                <c:pt idx="18">
                  <c:v>-0.16899999999999998</c:v>
                </c:pt>
                <c:pt idx="19">
                  <c:v>-0.16600000000000001</c:v>
                </c:pt>
                <c:pt idx="20">
                  <c:v>-0.17199999999999999</c:v>
                </c:pt>
                <c:pt idx="21">
                  <c:v>-0.18</c:v>
                </c:pt>
                <c:pt idx="22">
                  <c:v>-0.18100000000000002</c:v>
                </c:pt>
                <c:pt idx="23">
                  <c:v>-0.18600000000000003</c:v>
                </c:pt>
                <c:pt idx="24">
                  <c:v>-0.19500000000000001</c:v>
                </c:pt>
                <c:pt idx="25">
                  <c:v>-0.2</c:v>
                </c:pt>
                <c:pt idx="26">
                  <c:v>-0.20300000000000001</c:v>
                </c:pt>
                <c:pt idx="27">
                  <c:v>-0.21</c:v>
                </c:pt>
                <c:pt idx="28">
                  <c:v>-0.22399999999999998</c:v>
                </c:pt>
                <c:pt idx="29">
                  <c:v>-0.24299999999999999</c:v>
                </c:pt>
                <c:pt idx="30">
                  <c:v>-0.25600000000000001</c:v>
                </c:pt>
                <c:pt idx="31">
                  <c:v>-0.26500000000000001</c:v>
                </c:pt>
                <c:pt idx="32">
                  <c:v>-0.26300000000000001</c:v>
                </c:pt>
                <c:pt idx="33">
                  <c:v>-0.26400000000000001</c:v>
                </c:pt>
                <c:pt idx="34">
                  <c:v>-0.28199999999999997</c:v>
                </c:pt>
                <c:pt idx="35">
                  <c:v>-0.30399999999999999</c:v>
                </c:pt>
                <c:pt idx="36">
                  <c:v>-0.30399999999999999</c:v>
                </c:pt>
                <c:pt idx="37">
                  <c:v>-0.30599999999999999</c:v>
                </c:pt>
                <c:pt idx="38">
                  <c:v>-0.30499999999999999</c:v>
                </c:pt>
                <c:pt idx="39">
                  <c:v>-0.308</c:v>
                </c:pt>
                <c:pt idx="40">
                  <c:v>-0.312</c:v>
                </c:pt>
                <c:pt idx="41">
                  <c:v>-0.307</c:v>
                </c:pt>
                <c:pt idx="42">
                  <c:v>-0.312</c:v>
                </c:pt>
                <c:pt idx="43">
                  <c:v>-0.32100000000000001</c:v>
                </c:pt>
                <c:pt idx="44">
                  <c:v>-0.32200000000000001</c:v>
                </c:pt>
                <c:pt idx="45">
                  <c:v>-0.318</c:v>
                </c:pt>
                <c:pt idx="46">
                  <c:v>-0.32100000000000001</c:v>
                </c:pt>
                <c:pt idx="47">
                  <c:v>-0.318</c:v>
                </c:pt>
                <c:pt idx="48">
                  <c:v>-0.318</c:v>
                </c:pt>
                <c:pt idx="49">
                  <c:v>-0.318</c:v>
                </c:pt>
                <c:pt idx="50">
                  <c:v>-0.317</c:v>
                </c:pt>
                <c:pt idx="51">
                  <c:v>-0.32600000000000001</c:v>
                </c:pt>
                <c:pt idx="52">
                  <c:v>-0.32700000000000001</c:v>
                </c:pt>
                <c:pt idx="53">
                  <c:v>-0.32299999999999995</c:v>
                </c:pt>
                <c:pt idx="54">
                  <c:v>-0.315</c:v>
                </c:pt>
                <c:pt idx="55">
                  <c:v>-0.318</c:v>
                </c:pt>
                <c:pt idx="56">
                  <c:v>-0.314</c:v>
                </c:pt>
                <c:pt idx="57">
                  <c:v>-0.318</c:v>
                </c:pt>
                <c:pt idx="58">
                  <c:v>-0.31900000000000001</c:v>
                </c:pt>
                <c:pt idx="59">
                  <c:v>-0.317</c:v>
                </c:pt>
                <c:pt idx="60">
                  <c:v>-0.316</c:v>
                </c:pt>
                <c:pt idx="61">
                  <c:v>-0.317</c:v>
                </c:pt>
                <c:pt idx="62">
                  <c:v>-0.318</c:v>
                </c:pt>
                <c:pt idx="63">
                  <c:v>-0.318</c:v>
                </c:pt>
                <c:pt idx="64">
                  <c:v>-0.33</c:v>
                </c:pt>
                <c:pt idx="65">
                  <c:v>-0.33100000000000002</c:v>
                </c:pt>
                <c:pt idx="66">
                  <c:v>-0.33200000000000002</c:v>
                </c:pt>
                <c:pt idx="67">
                  <c:v>-0.33200000000000002</c:v>
                </c:pt>
                <c:pt idx="68">
                  <c:v>-0.33200000000000002</c:v>
                </c:pt>
                <c:pt idx="69">
                  <c:v>-0.32600000000000001</c:v>
                </c:pt>
                <c:pt idx="70">
                  <c:v>-0.32799999999999996</c:v>
                </c:pt>
                <c:pt idx="71">
                  <c:v>-0.33</c:v>
                </c:pt>
                <c:pt idx="72">
                  <c:v>-0.32700000000000001</c:v>
                </c:pt>
                <c:pt idx="73">
                  <c:v>-0.32799999999999996</c:v>
                </c:pt>
                <c:pt idx="74">
                  <c:v>-0.32899999999999996</c:v>
                </c:pt>
                <c:pt idx="75">
                  <c:v>-0.32799999999999996</c:v>
                </c:pt>
                <c:pt idx="76">
                  <c:v>-0.32899999999999996</c:v>
                </c:pt>
                <c:pt idx="77">
                  <c:v>-0.32799999999999996</c:v>
                </c:pt>
                <c:pt idx="78">
                  <c:v>-0.32799999999999996</c:v>
                </c:pt>
                <c:pt idx="79">
                  <c:v>-0.33</c:v>
                </c:pt>
                <c:pt idx="80">
                  <c:v>-0.33799999999999997</c:v>
                </c:pt>
                <c:pt idx="81">
                  <c:v>-0.33799999999999997</c:v>
                </c:pt>
                <c:pt idx="82">
                  <c:v>-0.33700000000000002</c:v>
                </c:pt>
                <c:pt idx="83">
                  <c:v>-0.34</c:v>
                </c:pt>
                <c:pt idx="84">
                  <c:v>-0.33899999999999997</c:v>
                </c:pt>
                <c:pt idx="85">
                  <c:v>-0.34100000000000003</c:v>
                </c:pt>
                <c:pt idx="86">
                  <c:v>-0.34100000000000003</c:v>
                </c:pt>
                <c:pt idx="87">
                  <c:v>-0.34100000000000003</c:v>
                </c:pt>
                <c:pt idx="88">
                  <c:v>-0.34100000000000003</c:v>
                </c:pt>
                <c:pt idx="89">
                  <c:v>-0.34600000000000003</c:v>
                </c:pt>
                <c:pt idx="90">
                  <c:v>-0.34600000000000003</c:v>
                </c:pt>
                <c:pt idx="91">
                  <c:v>-0.34499999999999997</c:v>
                </c:pt>
                <c:pt idx="92">
                  <c:v>-0.34499999999999997</c:v>
                </c:pt>
                <c:pt idx="93">
                  <c:v>-0.34700000000000003</c:v>
                </c:pt>
                <c:pt idx="94">
                  <c:v>-0.34700000000000003</c:v>
                </c:pt>
                <c:pt idx="95">
                  <c:v>-0.34700000000000003</c:v>
                </c:pt>
                <c:pt idx="96">
                  <c:v>-0.34700000000000003</c:v>
                </c:pt>
                <c:pt idx="97">
                  <c:v>-0.34700000000000003</c:v>
                </c:pt>
                <c:pt idx="98">
                  <c:v>-0.35100000000000003</c:v>
                </c:pt>
                <c:pt idx="99">
                  <c:v>-0.35100000000000003</c:v>
                </c:pt>
                <c:pt idx="100">
                  <c:v>-0.34899999999999998</c:v>
                </c:pt>
                <c:pt idx="101">
                  <c:v>-0.34600000000000003</c:v>
                </c:pt>
                <c:pt idx="102">
                  <c:v>-0.34700000000000003</c:v>
                </c:pt>
                <c:pt idx="103">
                  <c:v>-0.34600000000000003</c:v>
                </c:pt>
                <c:pt idx="104">
                  <c:v>-0.34700000000000003</c:v>
                </c:pt>
                <c:pt idx="105">
                  <c:v>-0.34700000000000003</c:v>
                </c:pt>
                <c:pt idx="106">
                  <c:v>-0.34700000000000003</c:v>
                </c:pt>
                <c:pt idx="107">
                  <c:v>-0.34799999999999998</c:v>
                </c:pt>
                <c:pt idx="108">
                  <c:v>-0.34799999999999998</c:v>
                </c:pt>
                <c:pt idx="109">
                  <c:v>-0.34799999999999998</c:v>
                </c:pt>
                <c:pt idx="110">
                  <c:v>-0.34799999999999998</c:v>
                </c:pt>
                <c:pt idx="111">
                  <c:v>-0.34799999999999998</c:v>
                </c:pt>
                <c:pt idx="112">
                  <c:v>-0.35</c:v>
                </c:pt>
                <c:pt idx="113">
                  <c:v>-0.35100000000000003</c:v>
                </c:pt>
                <c:pt idx="114">
                  <c:v>-0.35</c:v>
                </c:pt>
                <c:pt idx="115">
                  <c:v>-0.35</c:v>
                </c:pt>
                <c:pt idx="116">
                  <c:v>-0.35</c:v>
                </c:pt>
                <c:pt idx="117">
                  <c:v>-0.35299999999999998</c:v>
                </c:pt>
                <c:pt idx="118">
                  <c:v>-0.35299999999999998</c:v>
                </c:pt>
                <c:pt idx="119">
                  <c:v>-0.35299999999999998</c:v>
                </c:pt>
                <c:pt idx="120">
                  <c:v>-0.35299999999999998</c:v>
                </c:pt>
                <c:pt idx="121">
                  <c:v>-0.35299999999999998</c:v>
                </c:pt>
                <c:pt idx="122">
                  <c:v>-0.35100000000000003</c:v>
                </c:pt>
                <c:pt idx="123">
                  <c:v>-0.35100000000000003</c:v>
                </c:pt>
                <c:pt idx="124">
                  <c:v>-0.35100000000000003</c:v>
                </c:pt>
                <c:pt idx="125">
                  <c:v>-0.35100000000000003</c:v>
                </c:pt>
                <c:pt idx="126">
                  <c:v>-0.35100000000000003</c:v>
                </c:pt>
                <c:pt idx="127">
                  <c:v>-0.35100000000000003</c:v>
                </c:pt>
                <c:pt idx="128">
                  <c:v>-0.35100000000000003</c:v>
                </c:pt>
                <c:pt idx="129">
                  <c:v>-0.35</c:v>
                </c:pt>
                <c:pt idx="130">
                  <c:v>-0.35</c:v>
                </c:pt>
                <c:pt idx="131">
                  <c:v>-0.35</c:v>
                </c:pt>
                <c:pt idx="132">
                  <c:v>-0.35</c:v>
                </c:pt>
                <c:pt idx="133">
                  <c:v>-0.35</c:v>
                </c:pt>
                <c:pt idx="134">
                  <c:v>-0.35</c:v>
                </c:pt>
                <c:pt idx="135">
                  <c:v>-0.35</c:v>
                </c:pt>
                <c:pt idx="136">
                  <c:v>-0.35</c:v>
                </c:pt>
                <c:pt idx="137">
                  <c:v>-0.35</c:v>
                </c:pt>
                <c:pt idx="138">
                  <c:v>-0.34899999999999998</c:v>
                </c:pt>
                <c:pt idx="139">
                  <c:v>-0.34899999999999998</c:v>
                </c:pt>
                <c:pt idx="140">
                  <c:v>-0.34899999999999998</c:v>
                </c:pt>
                <c:pt idx="141">
                  <c:v>-0.35700000000000004</c:v>
                </c:pt>
                <c:pt idx="142">
                  <c:v>-0.35700000000000004</c:v>
                </c:pt>
                <c:pt idx="143">
                  <c:v>-0.36200000000000004</c:v>
                </c:pt>
                <c:pt idx="144">
                  <c:v>-0.36799999999999999</c:v>
                </c:pt>
                <c:pt idx="145">
                  <c:v>-0.36799999999999999</c:v>
                </c:pt>
                <c:pt idx="146">
                  <c:v>-0.36799999999999999</c:v>
                </c:pt>
                <c:pt idx="147">
                  <c:v>-0.36899999999999999</c:v>
                </c:pt>
                <c:pt idx="148">
                  <c:v>-0.36899999999999999</c:v>
                </c:pt>
                <c:pt idx="149">
                  <c:v>-0.36899999999999999</c:v>
                </c:pt>
                <c:pt idx="150">
                  <c:v>-0.36899999999999999</c:v>
                </c:pt>
                <c:pt idx="151">
                  <c:v>-0.36899999999999999</c:v>
                </c:pt>
                <c:pt idx="152">
                  <c:v>-0.37200000000000005</c:v>
                </c:pt>
                <c:pt idx="153">
                  <c:v>-0.373</c:v>
                </c:pt>
                <c:pt idx="154">
                  <c:v>-0.38</c:v>
                </c:pt>
                <c:pt idx="155">
                  <c:v>-0.38799999999999996</c:v>
                </c:pt>
                <c:pt idx="156">
                  <c:v>-0.39</c:v>
                </c:pt>
                <c:pt idx="157">
                  <c:v>-0.39</c:v>
                </c:pt>
                <c:pt idx="158">
                  <c:v>-0.39</c:v>
                </c:pt>
                <c:pt idx="159">
                  <c:v>-0.39</c:v>
                </c:pt>
                <c:pt idx="160">
                  <c:v>-0.39100000000000001</c:v>
                </c:pt>
                <c:pt idx="161">
                  <c:v>-0.39500000000000002</c:v>
                </c:pt>
                <c:pt idx="162">
                  <c:v>-0.39500000000000002</c:v>
                </c:pt>
                <c:pt idx="163">
                  <c:v>-0.39500000000000002</c:v>
                </c:pt>
                <c:pt idx="164">
                  <c:v>-0.39500000000000002</c:v>
                </c:pt>
                <c:pt idx="165">
                  <c:v>-0.39500000000000002</c:v>
                </c:pt>
                <c:pt idx="166">
                  <c:v>-0.39500000000000002</c:v>
                </c:pt>
                <c:pt idx="167">
                  <c:v>-0.39500000000000002</c:v>
                </c:pt>
                <c:pt idx="168">
                  <c:v>-0.39500000000000002</c:v>
                </c:pt>
                <c:pt idx="169">
                  <c:v>-0.39500000000000002</c:v>
                </c:pt>
                <c:pt idx="170">
                  <c:v>-0.39399999999999996</c:v>
                </c:pt>
                <c:pt idx="171">
                  <c:v>-0.39399999999999996</c:v>
                </c:pt>
                <c:pt idx="172">
                  <c:v>-0.39399999999999996</c:v>
                </c:pt>
                <c:pt idx="173">
                  <c:v>-0.39799999999999996</c:v>
                </c:pt>
                <c:pt idx="174">
                  <c:v>-0.40299999999999997</c:v>
                </c:pt>
                <c:pt idx="175">
                  <c:v>-0.40100000000000002</c:v>
                </c:pt>
                <c:pt idx="176">
                  <c:v>-0.39899999999999997</c:v>
                </c:pt>
                <c:pt idx="177">
                  <c:v>-0.4</c:v>
                </c:pt>
                <c:pt idx="178">
                  <c:v>-0.4</c:v>
                </c:pt>
                <c:pt idx="179">
                  <c:v>-0.4</c:v>
                </c:pt>
                <c:pt idx="180">
                  <c:v>-0.40200000000000002</c:v>
                </c:pt>
                <c:pt idx="181">
                  <c:v>-0.40299999999999997</c:v>
                </c:pt>
                <c:pt idx="182">
                  <c:v>-0.40799999999999997</c:v>
                </c:pt>
                <c:pt idx="183">
                  <c:v>-0.40799999999999997</c:v>
                </c:pt>
                <c:pt idx="184">
                  <c:v>-0.40799999999999997</c:v>
                </c:pt>
                <c:pt idx="185">
                  <c:v>-0.41</c:v>
                </c:pt>
                <c:pt idx="186">
                  <c:v>-0.41</c:v>
                </c:pt>
                <c:pt idx="187">
                  <c:v>-0.41100000000000003</c:v>
                </c:pt>
                <c:pt idx="188">
                  <c:v>-0.41100000000000003</c:v>
                </c:pt>
                <c:pt idx="189">
                  <c:v>-0.41100000000000003</c:v>
                </c:pt>
                <c:pt idx="190">
                  <c:v>-0.41200000000000003</c:v>
                </c:pt>
                <c:pt idx="191">
                  <c:v>-0.41299999999999998</c:v>
                </c:pt>
                <c:pt idx="192">
                  <c:v>-0.41600000000000004</c:v>
                </c:pt>
                <c:pt idx="193">
                  <c:v>-0.41600000000000004</c:v>
                </c:pt>
                <c:pt idx="194">
                  <c:v>-0.41499999999999998</c:v>
                </c:pt>
                <c:pt idx="195">
                  <c:v>-0.41700000000000004</c:v>
                </c:pt>
                <c:pt idx="196">
                  <c:v>-0.41700000000000004</c:v>
                </c:pt>
                <c:pt idx="197">
                  <c:v>-0.41700000000000004</c:v>
                </c:pt>
                <c:pt idx="198">
                  <c:v>-0.41799999999999998</c:v>
                </c:pt>
                <c:pt idx="199">
                  <c:v>-0.41799999999999998</c:v>
                </c:pt>
                <c:pt idx="200">
                  <c:v>-0.42899999999999999</c:v>
                </c:pt>
                <c:pt idx="201">
                  <c:v>-0.433</c:v>
                </c:pt>
                <c:pt idx="202">
                  <c:v>-0.435</c:v>
                </c:pt>
                <c:pt idx="203">
                  <c:v>-0.43799999999999994</c:v>
                </c:pt>
                <c:pt idx="204">
                  <c:v>-0.44</c:v>
                </c:pt>
                <c:pt idx="205">
                  <c:v>-0.44500000000000001</c:v>
                </c:pt>
                <c:pt idx="206">
                  <c:v>-0.44500000000000001</c:v>
                </c:pt>
                <c:pt idx="207">
                  <c:v>-0.44900000000000001</c:v>
                </c:pt>
                <c:pt idx="208">
                  <c:v>-0.44900000000000001</c:v>
                </c:pt>
                <c:pt idx="209">
                  <c:v>-0.44700000000000001</c:v>
                </c:pt>
                <c:pt idx="210">
                  <c:v>-0.442</c:v>
                </c:pt>
                <c:pt idx="211">
                  <c:v>-0.441</c:v>
                </c:pt>
                <c:pt idx="212">
                  <c:v>-0.439</c:v>
                </c:pt>
                <c:pt idx="213">
                  <c:v>-0.435</c:v>
                </c:pt>
                <c:pt idx="214">
                  <c:v>-0.436</c:v>
                </c:pt>
                <c:pt idx="215">
                  <c:v>-0.436</c:v>
                </c:pt>
                <c:pt idx="216">
                  <c:v>-0.442</c:v>
                </c:pt>
                <c:pt idx="217">
                  <c:v>-0.442</c:v>
                </c:pt>
                <c:pt idx="218">
                  <c:v>-0.441</c:v>
                </c:pt>
                <c:pt idx="219">
                  <c:v>-0.44500000000000001</c:v>
                </c:pt>
                <c:pt idx="220">
                  <c:v>-0.44500000000000001</c:v>
                </c:pt>
                <c:pt idx="221">
                  <c:v>-0.44600000000000001</c:v>
                </c:pt>
                <c:pt idx="222">
                  <c:v>-0.44700000000000001</c:v>
                </c:pt>
                <c:pt idx="223">
                  <c:v>-0.45399999999999996</c:v>
                </c:pt>
                <c:pt idx="224">
                  <c:v>-0.45700000000000002</c:v>
                </c:pt>
                <c:pt idx="225">
                  <c:v>-0.45899999999999996</c:v>
                </c:pt>
                <c:pt idx="226">
                  <c:v>-0.45899999999999996</c:v>
                </c:pt>
                <c:pt idx="227">
                  <c:v>-0.46</c:v>
                </c:pt>
                <c:pt idx="228">
                  <c:v>-0.46799999999999997</c:v>
                </c:pt>
                <c:pt idx="229">
                  <c:v>-0.505</c:v>
                </c:pt>
                <c:pt idx="230">
                  <c:v>-0.51400000000000001</c:v>
                </c:pt>
                <c:pt idx="231">
                  <c:v>-0.51400000000000001</c:v>
                </c:pt>
                <c:pt idx="232">
                  <c:v>-0.51800000000000002</c:v>
                </c:pt>
                <c:pt idx="233">
                  <c:v>-0.51900000000000002</c:v>
                </c:pt>
                <c:pt idx="234">
                  <c:v>-0.52</c:v>
                </c:pt>
                <c:pt idx="235">
                  <c:v>-0.51800000000000002</c:v>
                </c:pt>
                <c:pt idx="236">
                  <c:v>-0.51600000000000001</c:v>
                </c:pt>
                <c:pt idx="237">
                  <c:v>-0.51400000000000001</c:v>
                </c:pt>
                <c:pt idx="238">
                  <c:v>-0.51400000000000001</c:v>
                </c:pt>
                <c:pt idx="239">
                  <c:v>-0.51500000000000001</c:v>
                </c:pt>
                <c:pt idx="240">
                  <c:v>-0.51800000000000002</c:v>
                </c:pt>
                <c:pt idx="241">
                  <c:v>-0.51700000000000002</c:v>
                </c:pt>
                <c:pt idx="242">
                  <c:v>-0.51700000000000002</c:v>
                </c:pt>
                <c:pt idx="243">
                  <c:v>-0.51600000000000001</c:v>
                </c:pt>
                <c:pt idx="244">
                  <c:v>-0.51600000000000001</c:v>
                </c:pt>
                <c:pt idx="245">
                  <c:v>-0.51600000000000001</c:v>
                </c:pt>
                <c:pt idx="246">
                  <c:v>-0.51900000000000002</c:v>
                </c:pt>
                <c:pt idx="247">
                  <c:v>-0.51900000000000002</c:v>
                </c:pt>
                <c:pt idx="248">
                  <c:v>-0.51800000000000002</c:v>
                </c:pt>
                <c:pt idx="249">
                  <c:v>-0.52900000000000003</c:v>
                </c:pt>
                <c:pt idx="250">
                  <c:v>-0.53</c:v>
                </c:pt>
              </c:numCache>
            </c:numRef>
          </c:val>
          <c:smooth val="0"/>
          <c:extLst>
            <c:ext xmlns:c16="http://schemas.microsoft.com/office/drawing/2014/chart" uri="{C3380CC4-5D6E-409C-BE32-E72D297353CC}">
              <c16:uniqueId val="{0000000C-6573-4AF4-B3C7-542E66ADABF9}"/>
            </c:ext>
          </c:extLst>
        </c:ser>
        <c:ser>
          <c:idx val="13"/>
          <c:order val="13"/>
          <c:tx>
            <c:strRef>
              <c:f>Sheet1!$O$1</c:f>
              <c:strCache>
                <c:ptCount val="1"/>
                <c:pt idx="0">
                  <c:v>Computer software and accessories</c:v>
                </c:pt>
              </c:strCache>
            </c:strRef>
          </c:tx>
          <c:spPr>
            <a:ln w="28575" cap="rnd">
              <a:solidFill>
                <a:schemeClr val="accent1">
                  <a:lumMod val="90000"/>
                  <a:lumOff val="1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Sheet1!$O$2:$O$252</c:f>
              <c:numCache>
                <c:formatCode>0.0%</c:formatCode>
                <c:ptCount val="251"/>
                <c:pt idx="0">
                  <c:v>1E-3</c:v>
                </c:pt>
                <c:pt idx="1">
                  <c:v>1.2E-2</c:v>
                </c:pt>
                <c:pt idx="2">
                  <c:v>8.0000000000000002E-3</c:v>
                </c:pt>
                <c:pt idx="3">
                  <c:v>0</c:v>
                </c:pt>
                <c:pt idx="4">
                  <c:v>1E-3</c:v>
                </c:pt>
                <c:pt idx="5">
                  <c:v>1.1000000000000001E-2</c:v>
                </c:pt>
                <c:pt idx="6">
                  <c:v>-1.8000000000000002E-2</c:v>
                </c:pt>
                <c:pt idx="7">
                  <c:v>-2.5000000000000001E-2</c:v>
                </c:pt>
                <c:pt idx="8">
                  <c:v>-4.4999999999999998E-2</c:v>
                </c:pt>
                <c:pt idx="9">
                  <c:v>-7.2999999999999995E-2</c:v>
                </c:pt>
                <c:pt idx="10">
                  <c:v>-7.2999999999999995E-2</c:v>
                </c:pt>
                <c:pt idx="11">
                  <c:v>-9.1999999999999998E-2</c:v>
                </c:pt>
                <c:pt idx="12">
                  <c:v>-8.8000000000000009E-2</c:v>
                </c:pt>
                <c:pt idx="13">
                  <c:v>-8.3000000000000004E-2</c:v>
                </c:pt>
                <c:pt idx="14">
                  <c:v>-9.6999999999999989E-2</c:v>
                </c:pt>
                <c:pt idx="15">
                  <c:v>-0.10099999999999999</c:v>
                </c:pt>
                <c:pt idx="16">
                  <c:v>-0.10300000000000001</c:v>
                </c:pt>
                <c:pt idx="17">
                  <c:v>-0.08</c:v>
                </c:pt>
                <c:pt idx="18">
                  <c:v>-8.199999999999999E-2</c:v>
                </c:pt>
                <c:pt idx="19">
                  <c:v>-8.6999999999999994E-2</c:v>
                </c:pt>
                <c:pt idx="20">
                  <c:v>-7.9000000000000001E-2</c:v>
                </c:pt>
                <c:pt idx="21">
                  <c:v>-9.0999999999999998E-2</c:v>
                </c:pt>
                <c:pt idx="22">
                  <c:v>-9.1999999999999998E-2</c:v>
                </c:pt>
                <c:pt idx="23">
                  <c:v>-9.5000000000000001E-2</c:v>
                </c:pt>
                <c:pt idx="24">
                  <c:v>-9.8000000000000004E-2</c:v>
                </c:pt>
                <c:pt idx="25">
                  <c:v>-0.10300000000000001</c:v>
                </c:pt>
                <c:pt idx="26">
                  <c:v>-0.1</c:v>
                </c:pt>
                <c:pt idx="27">
                  <c:v>-0.105</c:v>
                </c:pt>
                <c:pt idx="28">
                  <c:v>-0.113</c:v>
                </c:pt>
                <c:pt idx="29">
                  <c:v>-0.122</c:v>
                </c:pt>
                <c:pt idx="30">
                  <c:v>-0.12300000000000001</c:v>
                </c:pt>
                <c:pt idx="31">
                  <c:v>-0.12</c:v>
                </c:pt>
                <c:pt idx="32">
                  <c:v>-0.15</c:v>
                </c:pt>
                <c:pt idx="33">
                  <c:v>-0.152</c:v>
                </c:pt>
                <c:pt idx="34">
                  <c:v>-0.161</c:v>
                </c:pt>
                <c:pt idx="35">
                  <c:v>-0.17600000000000002</c:v>
                </c:pt>
                <c:pt idx="36">
                  <c:v>-0.17499999999999999</c:v>
                </c:pt>
                <c:pt idx="37">
                  <c:v>-0.17399999999999999</c:v>
                </c:pt>
                <c:pt idx="38">
                  <c:v>-0.18</c:v>
                </c:pt>
                <c:pt idx="39">
                  <c:v>-0.182</c:v>
                </c:pt>
                <c:pt idx="40">
                  <c:v>-0.191</c:v>
                </c:pt>
                <c:pt idx="41">
                  <c:v>-0.18600000000000003</c:v>
                </c:pt>
                <c:pt idx="42">
                  <c:v>-0.185</c:v>
                </c:pt>
                <c:pt idx="43">
                  <c:v>-0.2</c:v>
                </c:pt>
                <c:pt idx="44">
                  <c:v>-0.20699999999999999</c:v>
                </c:pt>
                <c:pt idx="45">
                  <c:v>-0.185</c:v>
                </c:pt>
                <c:pt idx="46">
                  <c:v>-0.18100000000000002</c:v>
                </c:pt>
                <c:pt idx="47">
                  <c:v>-0.20399999999999999</c:v>
                </c:pt>
                <c:pt idx="48">
                  <c:v>-0.20800000000000002</c:v>
                </c:pt>
                <c:pt idx="49">
                  <c:v>-0.214</c:v>
                </c:pt>
                <c:pt idx="50">
                  <c:v>-0.21100000000000002</c:v>
                </c:pt>
                <c:pt idx="51">
                  <c:v>-0.23100000000000001</c:v>
                </c:pt>
                <c:pt idx="52">
                  <c:v>-0.23499999999999999</c:v>
                </c:pt>
                <c:pt idx="53">
                  <c:v>-0.24199999999999999</c:v>
                </c:pt>
                <c:pt idx="54">
                  <c:v>-0.245</c:v>
                </c:pt>
                <c:pt idx="55">
                  <c:v>-0.26500000000000001</c:v>
                </c:pt>
                <c:pt idx="56">
                  <c:v>-0.26700000000000002</c:v>
                </c:pt>
                <c:pt idx="57">
                  <c:v>-0.26800000000000002</c:v>
                </c:pt>
                <c:pt idx="58">
                  <c:v>-0.26899999999999996</c:v>
                </c:pt>
                <c:pt idx="59">
                  <c:v>-0.26700000000000002</c:v>
                </c:pt>
                <c:pt idx="60">
                  <c:v>-0.27100000000000002</c:v>
                </c:pt>
                <c:pt idx="61">
                  <c:v>-0.27699999999999997</c:v>
                </c:pt>
                <c:pt idx="62">
                  <c:v>-0.28300000000000003</c:v>
                </c:pt>
                <c:pt idx="63">
                  <c:v>-0.29499999999999998</c:v>
                </c:pt>
                <c:pt idx="64">
                  <c:v>-0.30299999999999999</c:v>
                </c:pt>
                <c:pt idx="65">
                  <c:v>-0.312</c:v>
                </c:pt>
                <c:pt idx="66">
                  <c:v>-0.32500000000000001</c:v>
                </c:pt>
                <c:pt idx="67">
                  <c:v>-0.32500000000000001</c:v>
                </c:pt>
                <c:pt idx="68">
                  <c:v>-0.33100000000000002</c:v>
                </c:pt>
                <c:pt idx="69">
                  <c:v>-0.34100000000000003</c:v>
                </c:pt>
                <c:pt idx="70">
                  <c:v>-0.34</c:v>
                </c:pt>
                <c:pt idx="71">
                  <c:v>-0.34299999999999997</c:v>
                </c:pt>
                <c:pt idx="72">
                  <c:v>-0.34799999999999998</c:v>
                </c:pt>
                <c:pt idx="73">
                  <c:v>-0.35299999999999998</c:v>
                </c:pt>
                <c:pt idx="74">
                  <c:v>-0.34899999999999998</c:v>
                </c:pt>
                <c:pt idx="75">
                  <c:v>-0.35100000000000003</c:v>
                </c:pt>
                <c:pt idx="76">
                  <c:v>-0.35600000000000004</c:v>
                </c:pt>
                <c:pt idx="77">
                  <c:v>-0.35600000000000004</c:v>
                </c:pt>
                <c:pt idx="78">
                  <c:v>-0.35499999999999998</c:v>
                </c:pt>
                <c:pt idx="79">
                  <c:v>-0.36599999999999999</c:v>
                </c:pt>
                <c:pt idx="80">
                  <c:v>-0.36700000000000005</c:v>
                </c:pt>
                <c:pt idx="81">
                  <c:v>-0.36899999999999999</c:v>
                </c:pt>
                <c:pt idx="82">
                  <c:v>-0.371</c:v>
                </c:pt>
                <c:pt idx="83">
                  <c:v>-0.375</c:v>
                </c:pt>
                <c:pt idx="84">
                  <c:v>-0.379</c:v>
                </c:pt>
                <c:pt idx="85">
                  <c:v>-0.38600000000000001</c:v>
                </c:pt>
                <c:pt idx="86">
                  <c:v>-0.39100000000000001</c:v>
                </c:pt>
                <c:pt idx="87">
                  <c:v>-0.39500000000000002</c:v>
                </c:pt>
                <c:pt idx="88">
                  <c:v>-0.39899999999999997</c:v>
                </c:pt>
                <c:pt idx="89">
                  <c:v>-0.39799999999999996</c:v>
                </c:pt>
                <c:pt idx="90">
                  <c:v>-0.39799999999999996</c:v>
                </c:pt>
                <c:pt idx="91">
                  <c:v>-0.4</c:v>
                </c:pt>
                <c:pt idx="92">
                  <c:v>-0.4</c:v>
                </c:pt>
                <c:pt idx="93">
                  <c:v>-0.39899999999999997</c:v>
                </c:pt>
                <c:pt idx="94">
                  <c:v>-0.39799999999999996</c:v>
                </c:pt>
                <c:pt idx="95">
                  <c:v>-0.40500000000000003</c:v>
                </c:pt>
                <c:pt idx="96">
                  <c:v>-0.41</c:v>
                </c:pt>
                <c:pt idx="97">
                  <c:v>-0.41700000000000004</c:v>
                </c:pt>
                <c:pt idx="98">
                  <c:v>-0.42299999999999999</c:v>
                </c:pt>
                <c:pt idx="99">
                  <c:v>-0.42599999999999999</c:v>
                </c:pt>
                <c:pt idx="100">
                  <c:v>-0.433</c:v>
                </c:pt>
                <c:pt idx="101">
                  <c:v>-0.433</c:v>
                </c:pt>
                <c:pt idx="102">
                  <c:v>-0.439</c:v>
                </c:pt>
                <c:pt idx="103">
                  <c:v>-0.439</c:v>
                </c:pt>
                <c:pt idx="104">
                  <c:v>-0.44400000000000001</c:v>
                </c:pt>
                <c:pt idx="105">
                  <c:v>-0.44600000000000001</c:v>
                </c:pt>
                <c:pt idx="106">
                  <c:v>-0.442</c:v>
                </c:pt>
                <c:pt idx="107">
                  <c:v>-0.44299999999999995</c:v>
                </c:pt>
                <c:pt idx="108">
                  <c:v>-0.44400000000000001</c:v>
                </c:pt>
                <c:pt idx="109">
                  <c:v>-0.44700000000000001</c:v>
                </c:pt>
                <c:pt idx="110">
                  <c:v>-0.45299999999999996</c:v>
                </c:pt>
                <c:pt idx="111">
                  <c:v>-0.45</c:v>
                </c:pt>
                <c:pt idx="112">
                  <c:v>-0.45200000000000001</c:v>
                </c:pt>
                <c:pt idx="113">
                  <c:v>-0.46</c:v>
                </c:pt>
                <c:pt idx="114">
                  <c:v>-0.47499999999999998</c:v>
                </c:pt>
                <c:pt idx="115">
                  <c:v>-0.46899999999999997</c:v>
                </c:pt>
                <c:pt idx="116">
                  <c:v>-0.47</c:v>
                </c:pt>
                <c:pt idx="117">
                  <c:v>-0.47</c:v>
                </c:pt>
                <c:pt idx="118">
                  <c:v>-0.47799999999999998</c:v>
                </c:pt>
                <c:pt idx="119">
                  <c:v>-0.47600000000000003</c:v>
                </c:pt>
                <c:pt idx="120">
                  <c:v>-0.47299999999999998</c:v>
                </c:pt>
                <c:pt idx="121">
                  <c:v>-0.47700000000000004</c:v>
                </c:pt>
                <c:pt idx="122">
                  <c:v>-0.47600000000000003</c:v>
                </c:pt>
                <c:pt idx="123">
                  <c:v>-0.47600000000000003</c:v>
                </c:pt>
                <c:pt idx="124">
                  <c:v>-0.47899999999999998</c:v>
                </c:pt>
                <c:pt idx="125">
                  <c:v>-0.48</c:v>
                </c:pt>
                <c:pt idx="126">
                  <c:v>-0.48</c:v>
                </c:pt>
                <c:pt idx="127">
                  <c:v>-0.48399999999999999</c:v>
                </c:pt>
                <c:pt idx="128">
                  <c:v>-0.47799999999999998</c:v>
                </c:pt>
                <c:pt idx="129">
                  <c:v>-0.48</c:v>
                </c:pt>
                <c:pt idx="130">
                  <c:v>-0.48299999999999998</c:v>
                </c:pt>
                <c:pt idx="131">
                  <c:v>-0.48</c:v>
                </c:pt>
                <c:pt idx="132">
                  <c:v>-0.47899999999999998</c:v>
                </c:pt>
                <c:pt idx="133">
                  <c:v>-0.48</c:v>
                </c:pt>
                <c:pt idx="134">
                  <c:v>-0.47799999999999998</c:v>
                </c:pt>
                <c:pt idx="135">
                  <c:v>-0.48200000000000004</c:v>
                </c:pt>
                <c:pt idx="136">
                  <c:v>-0.48200000000000004</c:v>
                </c:pt>
                <c:pt idx="137">
                  <c:v>-0.48599999999999999</c:v>
                </c:pt>
                <c:pt idx="138">
                  <c:v>-0.48799999999999999</c:v>
                </c:pt>
                <c:pt idx="139">
                  <c:v>-0.498</c:v>
                </c:pt>
                <c:pt idx="140">
                  <c:v>-0.49</c:v>
                </c:pt>
                <c:pt idx="141">
                  <c:v>-0.48899999999999999</c:v>
                </c:pt>
                <c:pt idx="142">
                  <c:v>-0.496</c:v>
                </c:pt>
                <c:pt idx="143">
                  <c:v>-0.495</c:v>
                </c:pt>
                <c:pt idx="144">
                  <c:v>-0.49200000000000005</c:v>
                </c:pt>
                <c:pt idx="145">
                  <c:v>-0.499</c:v>
                </c:pt>
                <c:pt idx="146">
                  <c:v>-0.50900000000000001</c:v>
                </c:pt>
                <c:pt idx="147">
                  <c:v>-0.51400000000000001</c:v>
                </c:pt>
                <c:pt idx="148">
                  <c:v>-0.52600000000000002</c:v>
                </c:pt>
                <c:pt idx="149">
                  <c:v>-0.53799999999999992</c:v>
                </c:pt>
                <c:pt idx="150">
                  <c:v>-0.53500000000000003</c:v>
                </c:pt>
                <c:pt idx="151">
                  <c:v>-0.53500000000000003</c:v>
                </c:pt>
                <c:pt idx="152">
                  <c:v>-0.53400000000000003</c:v>
                </c:pt>
                <c:pt idx="153">
                  <c:v>-0.53600000000000003</c:v>
                </c:pt>
                <c:pt idx="154">
                  <c:v>-0.54899999999999993</c:v>
                </c:pt>
                <c:pt idx="155">
                  <c:v>-0.54700000000000004</c:v>
                </c:pt>
                <c:pt idx="156">
                  <c:v>-0.54700000000000004</c:v>
                </c:pt>
                <c:pt idx="157">
                  <c:v>-0.55200000000000005</c:v>
                </c:pt>
                <c:pt idx="158">
                  <c:v>-0.55399999999999994</c:v>
                </c:pt>
                <c:pt idx="159">
                  <c:v>-0.55799999999999994</c:v>
                </c:pt>
                <c:pt idx="160">
                  <c:v>-0.55799999999999994</c:v>
                </c:pt>
                <c:pt idx="161">
                  <c:v>-0.55899999999999994</c:v>
                </c:pt>
                <c:pt idx="162">
                  <c:v>-0.55799999999999994</c:v>
                </c:pt>
                <c:pt idx="163">
                  <c:v>-0.56000000000000005</c:v>
                </c:pt>
                <c:pt idx="164">
                  <c:v>-0.56700000000000006</c:v>
                </c:pt>
                <c:pt idx="165">
                  <c:v>-0.56200000000000006</c:v>
                </c:pt>
                <c:pt idx="166">
                  <c:v>-0.55500000000000005</c:v>
                </c:pt>
                <c:pt idx="167">
                  <c:v>-0.55600000000000005</c:v>
                </c:pt>
                <c:pt idx="168">
                  <c:v>-0.56399999999999995</c:v>
                </c:pt>
                <c:pt idx="169">
                  <c:v>-0.56700000000000006</c:v>
                </c:pt>
                <c:pt idx="170">
                  <c:v>-0.56999999999999995</c:v>
                </c:pt>
                <c:pt idx="171">
                  <c:v>-0.56899999999999995</c:v>
                </c:pt>
                <c:pt idx="172">
                  <c:v>-0.57799999999999996</c:v>
                </c:pt>
                <c:pt idx="173">
                  <c:v>-0.58099999999999996</c:v>
                </c:pt>
                <c:pt idx="174">
                  <c:v>-0.59</c:v>
                </c:pt>
                <c:pt idx="175">
                  <c:v>-0.59299999999999997</c:v>
                </c:pt>
                <c:pt idx="176">
                  <c:v>-0.59399999999999997</c:v>
                </c:pt>
                <c:pt idx="177">
                  <c:v>-0.58799999999999997</c:v>
                </c:pt>
                <c:pt idx="178">
                  <c:v>-0.58700000000000008</c:v>
                </c:pt>
                <c:pt idx="179">
                  <c:v>-0.59099999999999997</c:v>
                </c:pt>
                <c:pt idx="180">
                  <c:v>-0.58899999999999997</c:v>
                </c:pt>
                <c:pt idx="181">
                  <c:v>-0.59499999999999997</c:v>
                </c:pt>
                <c:pt idx="182">
                  <c:v>-0.60099999999999998</c:v>
                </c:pt>
                <c:pt idx="183">
                  <c:v>-0.60399999999999998</c:v>
                </c:pt>
                <c:pt idx="184">
                  <c:v>-0.60399999999999998</c:v>
                </c:pt>
                <c:pt idx="185">
                  <c:v>-0.60599999999999998</c:v>
                </c:pt>
                <c:pt idx="186">
                  <c:v>-0.60899999999999999</c:v>
                </c:pt>
                <c:pt idx="187">
                  <c:v>-0.60599999999999998</c:v>
                </c:pt>
                <c:pt idx="188">
                  <c:v>-0.60399999999999998</c:v>
                </c:pt>
                <c:pt idx="189">
                  <c:v>-0.61</c:v>
                </c:pt>
                <c:pt idx="190">
                  <c:v>-0.61699999999999999</c:v>
                </c:pt>
                <c:pt idx="191">
                  <c:v>-0.61599999999999999</c:v>
                </c:pt>
                <c:pt idx="192">
                  <c:v>-0.61899999999999999</c:v>
                </c:pt>
                <c:pt idx="193">
                  <c:v>-0.622</c:v>
                </c:pt>
                <c:pt idx="194">
                  <c:v>-0.622</c:v>
                </c:pt>
                <c:pt idx="195">
                  <c:v>-0.623</c:v>
                </c:pt>
                <c:pt idx="196">
                  <c:v>-0.62</c:v>
                </c:pt>
                <c:pt idx="197">
                  <c:v>-0.61599999999999999</c:v>
                </c:pt>
                <c:pt idx="198">
                  <c:v>-0.61499999999999999</c:v>
                </c:pt>
                <c:pt idx="199">
                  <c:v>-0.61899999999999999</c:v>
                </c:pt>
                <c:pt idx="200">
                  <c:v>-0.61799999999999999</c:v>
                </c:pt>
                <c:pt idx="201">
                  <c:v>-0.61599999999999999</c:v>
                </c:pt>
                <c:pt idx="202">
                  <c:v>-0.621</c:v>
                </c:pt>
                <c:pt idx="203">
                  <c:v>-0.623</c:v>
                </c:pt>
                <c:pt idx="204">
                  <c:v>-0.623</c:v>
                </c:pt>
                <c:pt idx="205">
                  <c:v>-0.62</c:v>
                </c:pt>
                <c:pt idx="206">
                  <c:v>-0.621</c:v>
                </c:pt>
                <c:pt idx="207">
                  <c:v>-0.61599999999999999</c:v>
                </c:pt>
                <c:pt idx="208">
                  <c:v>-0.62</c:v>
                </c:pt>
                <c:pt idx="209">
                  <c:v>-0.625</c:v>
                </c:pt>
                <c:pt idx="210">
                  <c:v>-0.621</c:v>
                </c:pt>
                <c:pt idx="211">
                  <c:v>-0.62</c:v>
                </c:pt>
                <c:pt idx="212">
                  <c:v>-0.61799999999999999</c:v>
                </c:pt>
                <c:pt idx="213">
                  <c:v>-0.622</c:v>
                </c:pt>
                <c:pt idx="214">
                  <c:v>-0.625</c:v>
                </c:pt>
                <c:pt idx="215">
                  <c:v>-0.628</c:v>
                </c:pt>
                <c:pt idx="216">
                  <c:v>-0.63</c:v>
                </c:pt>
                <c:pt idx="217">
                  <c:v>-0.63800000000000001</c:v>
                </c:pt>
                <c:pt idx="218">
                  <c:v>-0.63200000000000001</c:v>
                </c:pt>
                <c:pt idx="219">
                  <c:v>-0.64800000000000002</c:v>
                </c:pt>
                <c:pt idx="220">
                  <c:v>-0.64700000000000002</c:v>
                </c:pt>
                <c:pt idx="221">
                  <c:v>-0.64500000000000002</c:v>
                </c:pt>
                <c:pt idx="222">
                  <c:v>-0.65</c:v>
                </c:pt>
                <c:pt idx="223">
                  <c:v>-0.64900000000000002</c:v>
                </c:pt>
                <c:pt idx="224">
                  <c:v>-0.65599999999999992</c:v>
                </c:pt>
                <c:pt idx="225">
                  <c:v>-0.66400000000000003</c:v>
                </c:pt>
                <c:pt idx="226">
                  <c:v>-0.66700000000000004</c:v>
                </c:pt>
                <c:pt idx="227">
                  <c:v>-0.65700000000000003</c:v>
                </c:pt>
                <c:pt idx="228">
                  <c:v>-0.66099999999999992</c:v>
                </c:pt>
                <c:pt idx="229">
                  <c:v>-0.66500000000000004</c:v>
                </c:pt>
                <c:pt idx="230">
                  <c:v>-0.66799999999999993</c:v>
                </c:pt>
                <c:pt idx="231">
                  <c:v>-0.66</c:v>
                </c:pt>
                <c:pt idx="232">
                  <c:v>-0.65700000000000003</c:v>
                </c:pt>
                <c:pt idx="233">
                  <c:v>-0.65200000000000002</c:v>
                </c:pt>
                <c:pt idx="234">
                  <c:v>-0.65599999999999992</c:v>
                </c:pt>
                <c:pt idx="235">
                  <c:v>-0.66200000000000003</c:v>
                </c:pt>
                <c:pt idx="236">
                  <c:v>-0.65599999999999992</c:v>
                </c:pt>
                <c:pt idx="237">
                  <c:v>-0.66099999999999992</c:v>
                </c:pt>
                <c:pt idx="238">
                  <c:v>-0.66500000000000004</c:v>
                </c:pt>
                <c:pt idx="239">
                  <c:v>-0.65500000000000003</c:v>
                </c:pt>
                <c:pt idx="240">
                  <c:v>-0.66599999999999993</c:v>
                </c:pt>
                <c:pt idx="241">
                  <c:v>-0.67099999999999993</c:v>
                </c:pt>
                <c:pt idx="242">
                  <c:v>-0.67</c:v>
                </c:pt>
                <c:pt idx="243">
                  <c:v>-0.67400000000000004</c:v>
                </c:pt>
                <c:pt idx="244">
                  <c:v>-0.67299999999999993</c:v>
                </c:pt>
                <c:pt idx="245">
                  <c:v>-0.66900000000000004</c:v>
                </c:pt>
                <c:pt idx="246">
                  <c:v>-0.66900000000000004</c:v>
                </c:pt>
                <c:pt idx="247">
                  <c:v>-0.67</c:v>
                </c:pt>
                <c:pt idx="248">
                  <c:v>-0.66900000000000004</c:v>
                </c:pt>
                <c:pt idx="249">
                  <c:v>-0.66799999999999993</c:v>
                </c:pt>
                <c:pt idx="250">
                  <c:v>-0.67500000000000004</c:v>
                </c:pt>
              </c:numCache>
            </c:numRef>
          </c:val>
          <c:smooth val="0"/>
          <c:extLst>
            <c:ext xmlns:c16="http://schemas.microsoft.com/office/drawing/2014/chart" uri="{C3380CC4-5D6E-409C-BE32-E72D297353CC}">
              <c16:uniqueId val="{0000000D-6573-4AF4-B3C7-542E66ADABF9}"/>
            </c:ext>
          </c:extLst>
        </c:ser>
        <c:ser>
          <c:idx val="14"/>
          <c:order val="14"/>
          <c:tx>
            <c:strRef>
              <c:f>Sheet1!$P$1</c:f>
              <c:strCache>
                <c:ptCount val="1"/>
                <c:pt idx="0">
                  <c:v>Toys</c:v>
                </c:pt>
              </c:strCache>
            </c:strRef>
          </c:tx>
          <c:spPr>
            <a:ln w="28575" cap="rnd">
              <a:solidFill>
                <a:schemeClr val="accent6">
                  <a:lumMod val="5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Sheet1!$P$2:$P$252</c:f>
              <c:numCache>
                <c:formatCode>0.0%</c:formatCode>
                <c:ptCount val="251"/>
                <c:pt idx="0">
                  <c:v>-4.0000000000000001E-3</c:v>
                </c:pt>
                <c:pt idx="1">
                  <c:v>-8.0000000000000002E-3</c:v>
                </c:pt>
                <c:pt idx="2">
                  <c:v>-1.3999999999999999E-2</c:v>
                </c:pt>
                <c:pt idx="3">
                  <c:v>-2.4E-2</c:v>
                </c:pt>
                <c:pt idx="4">
                  <c:v>-2.6000000000000002E-2</c:v>
                </c:pt>
                <c:pt idx="5">
                  <c:v>-2.7000000000000003E-2</c:v>
                </c:pt>
                <c:pt idx="6">
                  <c:v>-3.1E-2</c:v>
                </c:pt>
                <c:pt idx="7">
                  <c:v>-0.04</c:v>
                </c:pt>
                <c:pt idx="8">
                  <c:v>-4.4000000000000004E-2</c:v>
                </c:pt>
                <c:pt idx="9">
                  <c:v>-4.8000000000000001E-2</c:v>
                </c:pt>
                <c:pt idx="10">
                  <c:v>-5.0999999999999997E-2</c:v>
                </c:pt>
                <c:pt idx="11">
                  <c:v>-5.0999999999999997E-2</c:v>
                </c:pt>
                <c:pt idx="12">
                  <c:v>-5.7999999999999996E-2</c:v>
                </c:pt>
                <c:pt idx="13">
                  <c:v>-6.4000000000000001E-2</c:v>
                </c:pt>
                <c:pt idx="14">
                  <c:v>-6.7000000000000004E-2</c:v>
                </c:pt>
                <c:pt idx="15">
                  <c:v>-7.0000000000000007E-2</c:v>
                </c:pt>
                <c:pt idx="16">
                  <c:v>-6.7000000000000004E-2</c:v>
                </c:pt>
                <c:pt idx="17">
                  <c:v>-7.5999999999999998E-2</c:v>
                </c:pt>
                <c:pt idx="18">
                  <c:v>-8.5000000000000006E-2</c:v>
                </c:pt>
                <c:pt idx="19">
                  <c:v>-0.10800000000000001</c:v>
                </c:pt>
                <c:pt idx="20">
                  <c:v>-0.11</c:v>
                </c:pt>
                <c:pt idx="21">
                  <c:v>-0.124</c:v>
                </c:pt>
                <c:pt idx="22">
                  <c:v>-0.128</c:v>
                </c:pt>
                <c:pt idx="23">
                  <c:v>-0.129</c:v>
                </c:pt>
                <c:pt idx="24">
                  <c:v>-0.13</c:v>
                </c:pt>
                <c:pt idx="25">
                  <c:v>-0.13200000000000001</c:v>
                </c:pt>
                <c:pt idx="26">
                  <c:v>-0.13600000000000001</c:v>
                </c:pt>
                <c:pt idx="27">
                  <c:v>-0.13600000000000001</c:v>
                </c:pt>
                <c:pt idx="28">
                  <c:v>-0.14099999999999999</c:v>
                </c:pt>
                <c:pt idx="29">
                  <c:v>-0.14499999999999999</c:v>
                </c:pt>
                <c:pt idx="30">
                  <c:v>-0.14599999999999999</c:v>
                </c:pt>
                <c:pt idx="31">
                  <c:v>-0.154</c:v>
                </c:pt>
                <c:pt idx="32">
                  <c:v>-0.15</c:v>
                </c:pt>
                <c:pt idx="33">
                  <c:v>-0.158</c:v>
                </c:pt>
                <c:pt idx="34">
                  <c:v>-0.16</c:v>
                </c:pt>
                <c:pt idx="35">
                  <c:v>-0.16699999999999998</c:v>
                </c:pt>
                <c:pt idx="36">
                  <c:v>-0.17800000000000002</c:v>
                </c:pt>
                <c:pt idx="37">
                  <c:v>-0.18899999999999997</c:v>
                </c:pt>
                <c:pt idx="38">
                  <c:v>-0.18</c:v>
                </c:pt>
                <c:pt idx="39">
                  <c:v>-0.18</c:v>
                </c:pt>
                <c:pt idx="40">
                  <c:v>-0.182</c:v>
                </c:pt>
                <c:pt idx="41">
                  <c:v>-0.187</c:v>
                </c:pt>
                <c:pt idx="42">
                  <c:v>-0.19</c:v>
                </c:pt>
                <c:pt idx="43">
                  <c:v>-0.188</c:v>
                </c:pt>
                <c:pt idx="44">
                  <c:v>-0.187</c:v>
                </c:pt>
                <c:pt idx="45">
                  <c:v>-0.193</c:v>
                </c:pt>
                <c:pt idx="46">
                  <c:v>-0.20399999999999999</c:v>
                </c:pt>
                <c:pt idx="47">
                  <c:v>-0.19399999999999998</c:v>
                </c:pt>
                <c:pt idx="48">
                  <c:v>-0.19699999999999998</c:v>
                </c:pt>
                <c:pt idx="49">
                  <c:v>-0.2</c:v>
                </c:pt>
                <c:pt idx="50">
                  <c:v>-0.20399999999999999</c:v>
                </c:pt>
                <c:pt idx="51">
                  <c:v>-0.223</c:v>
                </c:pt>
                <c:pt idx="52">
                  <c:v>-0.23499999999999999</c:v>
                </c:pt>
                <c:pt idx="53">
                  <c:v>-0.248</c:v>
                </c:pt>
                <c:pt idx="54">
                  <c:v>-0.254</c:v>
                </c:pt>
                <c:pt idx="55">
                  <c:v>-0.26200000000000001</c:v>
                </c:pt>
                <c:pt idx="56">
                  <c:v>-0.27100000000000002</c:v>
                </c:pt>
                <c:pt idx="57">
                  <c:v>-0.27800000000000002</c:v>
                </c:pt>
                <c:pt idx="58">
                  <c:v>-0.27800000000000002</c:v>
                </c:pt>
                <c:pt idx="59">
                  <c:v>-0.28199999999999997</c:v>
                </c:pt>
                <c:pt idx="60">
                  <c:v>-0.28300000000000003</c:v>
                </c:pt>
                <c:pt idx="61">
                  <c:v>-0.27800000000000002</c:v>
                </c:pt>
                <c:pt idx="62">
                  <c:v>-0.28199999999999997</c:v>
                </c:pt>
                <c:pt idx="63">
                  <c:v>-0.28199999999999997</c:v>
                </c:pt>
                <c:pt idx="64">
                  <c:v>-0.28399999999999997</c:v>
                </c:pt>
                <c:pt idx="65">
                  <c:v>-0.28800000000000003</c:v>
                </c:pt>
                <c:pt idx="66">
                  <c:v>-0.28999999999999998</c:v>
                </c:pt>
                <c:pt idx="67">
                  <c:v>-0.29399999999999998</c:v>
                </c:pt>
                <c:pt idx="68">
                  <c:v>-0.30299999999999999</c:v>
                </c:pt>
                <c:pt idx="69">
                  <c:v>-0.30199999999999999</c:v>
                </c:pt>
                <c:pt idx="70">
                  <c:v>-0.308</c:v>
                </c:pt>
                <c:pt idx="71">
                  <c:v>-0.317</c:v>
                </c:pt>
                <c:pt idx="72">
                  <c:v>-0.30499999999999999</c:v>
                </c:pt>
                <c:pt idx="73">
                  <c:v>-0.30499999999999999</c:v>
                </c:pt>
                <c:pt idx="74">
                  <c:v>-0.31</c:v>
                </c:pt>
                <c:pt idx="75">
                  <c:v>-0.316</c:v>
                </c:pt>
                <c:pt idx="76">
                  <c:v>-0.318</c:v>
                </c:pt>
                <c:pt idx="77">
                  <c:v>-0.32400000000000001</c:v>
                </c:pt>
                <c:pt idx="78">
                  <c:v>-0.33100000000000002</c:v>
                </c:pt>
                <c:pt idx="79">
                  <c:v>-0.33500000000000002</c:v>
                </c:pt>
                <c:pt idx="80">
                  <c:v>-0.33600000000000002</c:v>
                </c:pt>
                <c:pt idx="81">
                  <c:v>-0.33600000000000002</c:v>
                </c:pt>
                <c:pt idx="82">
                  <c:v>-0.35</c:v>
                </c:pt>
                <c:pt idx="83">
                  <c:v>-0.35299999999999998</c:v>
                </c:pt>
                <c:pt idx="84">
                  <c:v>-0.35299999999999998</c:v>
                </c:pt>
                <c:pt idx="85">
                  <c:v>-0.36399999999999999</c:v>
                </c:pt>
                <c:pt idx="86">
                  <c:v>-0.371</c:v>
                </c:pt>
                <c:pt idx="87">
                  <c:v>-0.36599999999999999</c:v>
                </c:pt>
                <c:pt idx="88">
                  <c:v>-0.37</c:v>
                </c:pt>
                <c:pt idx="89">
                  <c:v>-0.374</c:v>
                </c:pt>
                <c:pt idx="90">
                  <c:v>-0.37799999999999995</c:v>
                </c:pt>
                <c:pt idx="91">
                  <c:v>-0.379</c:v>
                </c:pt>
                <c:pt idx="92">
                  <c:v>-0.374</c:v>
                </c:pt>
                <c:pt idx="93">
                  <c:v>-0.377</c:v>
                </c:pt>
                <c:pt idx="94">
                  <c:v>-0.379</c:v>
                </c:pt>
                <c:pt idx="95">
                  <c:v>-0.38299999999999995</c:v>
                </c:pt>
                <c:pt idx="96">
                  <c:v>-0.38700000000000001</c:v>
                </c:pt>
                <c:pt idx="97">
                  <c:v>-0.38700000000000001</c:v>
                </c:pt>
                <c:pt idx="98">
                  <c:v>-0.39899999999999997</c:v>
                </c:pt>
                <c:pt idx="99">
                  <c:v>-0.40100000000000002</c:v>
                </c:pt>
                <c:pt idx="100">
                  <c:v>-0.4</c:v>
                </c:pt>
                <c:pt idx="101">
                  <c:v>-0.40299999999999997</c:v>
                </c:pt>
                <c:pt idx="102">
                  <c:v>-0.40700000000000003</c:v>
                </c:pt>
                <c:pt idx="103">
                  <c:v>-0.40100000000000002</c:v>
                </c:pt>
                <c:pt idx="104">
                  <c:v>-0.40100000000000002</c:v>
                </c:pt>
                <c:pt idx="105">
                  <c:v>-0.40200000000000002</c:v>
                </c:pt>
                <c:pt idx="106">
                  <c:v>-0.40899999999999997</c:v>
                </c:pt>
                <c:pt idx="107">
                  <c:v>-0.41200000000000003</c:v>
                </c:pt>
                <c:pt idx="108">
                  <c:v>-0.41200000000000003</c:v>
                </c:pt>
                <c:pt idx="109">
                  <c:v>-0.41299999999999998</c:v>
                </c:pt>
                <c:pt idx="110">
                  <c:v>-0.41700000000000004</c:v>
                </c:pt>
                <c:pt idx="111">
                  <c:v>-0.42100000000000004</c:v>
                </c:pt>
                <c:pt idx="112">
                  <c:v>-0.42499999999999999</c:v>
                </c:pt>
                <c:pt idx="113">
                  <c:v>-0.433</c:v>
                </c:pt>
                <c:pt idx="114">
                  <c:v>-0.43099999999999999</c:v>
                </c:pt>
                <c:pt idx="115">
                  <c:v>-0.43799999999999994</c:v>
                </c:pt>
                <c:pt idx="116">
                  <c:v>-0.435</c:v>
                </c:pt>
                <c:pt idx="117">
                  <c:v>-0.439</c:v>
                </c:pt>
                <c:pt idx="118">
                  <c:v>-0.44299999999999995</c:v>
                </c:pt>
                <c:pt idx="119">
                  <c:v>-0.44500000000000001</c:v>
                </c:pt>
                <c:pt idx="120">
                  <c:v>-0.442</c:v>
                </c:pt>
                <c:pt idx="121">
                  <c:v>-0.44400000000000001</c:v>
                </c:pt>
                <c:pt idx="122">
                  <c:v>-0.44799999999999995</c:v>
                </c:pt>
                <c:pt idx="123">
                  <c:v>-0.45100000000000001</c:v>
                </c:pt>
                <c:pt idx="124">
                  <c:v>-0.45600000000000002</c:v>
                </c:pt>
                <c:pt idx="125">
                  <c:v>-0.46299999999999997</c:v>
                </c:pt>
                <c:pt idx="126">
                  <c:v>-0.46100000000000002</c:v>
                </c:pt>
                <c:pt idx="127">
                  <c:v>-0.45899999999999996</c:v>
                </c:pt>
                <c:pt idx="128">
                  <c:v>-0.46200000000000002</c:v>
                </c:pt>
                <c:pt idx="129">
                  <c:v>-0.47100000000000003</c:v>
                </c:pt>
                <c:pt idx="130">
                  <c:v>-0.48100000000000004</c:v>
                </c:pt>
                <c:pt idx="131">
                  <c:v>-0.47600000000000003</c:v>
                </c:pt>
                <c:pt idx="132">
                  <c:v>-0.47499999999999998</c:v>
                </c:pt>
                <c:pt idx="133">
                  <c:v>-0.47700000000000004</c:v>
                </c:pt>
                <c:pt idx="134">
                  <c:v>-0.47700000000000004</c:v>
                </c:pt>
                <c:pt idx="135">
                  <c:v>-0.48</c:v>
                </c:pt>
                <c:pt idx="136">
                  <c:v>-0.48200000000000004</c:v>
                </c:pt>
                <c:pt idx="137">
                  <c:v>-0.48200000000000004</c:v>
                </c:pt>
                <c:pt idx="138">
                  <c:v>-0.49</c:v>
                </c:pt>
                <c:pt idx="139">
                  <c:v>-0.49200000000000005</c:v>
                </c:pt>
                <c:pt idx="140">
                  <c:v>-0.49700000000000005</c:v>
                </c:pt>
                <c:pt idx="141">
                  <c:v>-0.502</c:v>
                </c:pt>
                <c:pt idx="142">
                  <c:v>-0.504</c:v>
                </c:pt>
                <c:pt idx="143">
                  <c:v>-0.50600000000000001</c:v>
                </c:pt>
                <c:pt idx="144">
                  <c:v>-0.50900000000000001</c:v>
                </c:pt>
                <c:pt idx="145">
                  <c:v>-0.51100000000000001</c:v>
                </c:pt>
                <c:pt idx="146">
                  <c:v>-0.51200000000000001</c:v>
                </c:pt>
                <c:pt idx="147">
                  <c:v>-0.51700000000000002</c:v>
                </c:pt>
                <c:pt idx="148">
                  <c:v>-0.52100000000000002</c:v>
                </c:pt>
                <c:pt idx="149">
                  <c:v>-0.52500000000000002</c:v>
                </c:pt>
                <c:pt idx="150">
                  <c:v>-0.52600000000000002</c:v>
                </c:pt>
                <c:pt idx="151">
                  <c:v>-0.52500000000000002</c:v>
                </c:pt>
                <c:pt idx="152">
                  <c:v>-0.52500000000000002</c:v>
                </c:pt>
                <c:pt idx="153">
                  <c:v>-0.52700000000000002</c:v>
                </c:pt>
                <c:pt idx="154">
                  <c:v>-0.52800000000000002</c:v>
                </c:pt>
                <c:pt idx="155">
                  <c:v>-0.52900000000000003</c:v>
                </c:pt>
                <c:pt idx="156">
                  <c:v>-0.53400000000000003</c:v>
                </c:pt>
                <c:pt idx="157">
                  <c:v>-0.54</c:v>
                </c:pt>
                <c:pt idx="158">
                  <c:v>-0.53900000000000003</c:v>
                </c:pt>
                <c:pt idx="159">
                  <c:v>-0.53600000000000003</c:v>
                </c:pt>
                <c:pt idx="160">
                  <c:v>-0.53700000000000003</c:v>
                </c:pt>
                <c:pt idx="161">
                  <c:v>-0.53900000000000003</c:v>
                </c:pt>
                <c:pt idx="162">
                  <c:v>-0.54</c:v>
                </c:pt>
                <c:pt idx="163">
                  <c:v>-0.54299999999999993</c:v>
                </c:pt>
                <c:pt idx="164">
                  <c:v>-0.54799999999999993</c:v>
                </c:pt>
                <c:pt idx="165">
                  <c:v>-0.55100000000000005</c:v>
                </c:pt>
                <c:pt idx="166">
                  <c:v>-0.55000000000000004</c:v>
                </c:pt>
                <c:pt idx="167">
                  <c:v>-0.55200000000000005</c:v>
                </c:pt>
                <c:pt idx="168">
                  <c:v>-0.55100000000000005</c:v>
                </c:pt>
                <c:pt idx="169">
                  <c:v>-0.55500000000000005</c:v>
                </c:pt>
                <c:pt idx="170">
                  <c:v>-0.56200000000000006</c:v>
                </c:pt>
                <c:pt idx="171">
                  <c:v>-0.56100000000000005</c:v>
                </c:pt>
                <c:pt idx="172">
                  <c:v>-0.56200000000000006</c:v>
                </c:pt>
                <c:pt idx="173">
                  <c:v>-0.56499999999999995</c:v>
                </c:pt>
                <c:pt idx="174">
                  <c:v>-0.56799999999999995</c:v>
                </c:pt>
                <c:pt idx="175">
                  <c:v>-0.57100000000000006</c:v>
                </c:pt>
                <c:pt idx="176">
                  <c:v>-0.57100000000000006</c:v>
                </c:pt>
                <c:pt idx="177">
                  <c:v>-0.57100000000000006</c:v>
                </c:pt>
                <c:pt idx="178">
                  <c:v>-0.57700000000000007</c:v>
                </c:pt>
                <c:pt idx="179">
                  <c:v>-0.57700000000000007</c:v>
                </c:pt>
                <c:pt idx="180">
                  <c:v>-0.57999999999999996</c:v>
                </c:pt>
                <c:pt idx="181">
                  <c:v>-0.58099999999999996</c:v>
                </c:pt>
                <c:pt idx="182">
                  <c:v>-0.57999999999999996</c:v>
                </c:pt>
                <c:pt idx="183">
                  <c:v>-0.58200000000000007</c:v>
                </c:pt>
                <c:pt idx="184">
                  <c:v>-0.58599999999999997</c:v>
                </c:pt>
                <c:pt idx="185">
                  <c:v>-0.58599999999999997</c:v>
                </c:pt>
                <c:pt idx="186">
                  <c:v>-0.58799999999999997</c:v>
                </c:pt>
                <c:pt idx="187">
                  <c:v>-0.59399999999999997</c:v>
                </c:pt>
                <c:pt idx="188">
                  <c:v>-0.59599999999999997</c:v>
                </c:pt>
                <c:pt idx="189">
                  <c:v>-0.59699999999999998</c:v>
                </c:pt>
                <c:pt idx="190">
                  <c:v>-0.59899999999999998</c:v>
                </c:pt>
                <c:pt idx="191">
                  <c:v>-0.60399999999999998</c:v>
                </c:pt>
                <c:pt idx="192">
                  <c:v>-0.60199999999999998</c:v>
                </c:pt>
                <c:pt idx="193">
                  <c:v>-0.60299999999999998</c:v>
                </c:pt>
                <c:pt idx="194">
                  <c:v>-0.61099999999999999</c:v>
                </c:pt>
                <c:pt idx="195">
                  <c:v>-0.61299999999999999</c:v>
                </c:pt>
                <c:pt idx="196">
                  <c:v>-0.61299999999999999</c:v>
                </c:pt>
                <c:pt idx="197">
                  <c:v>-0.61299999999999999</c:v>
                </c:pt>
                <c:pt idx="198">
                  <c:v>-0.61499999999999999</c:v>
                </c:pt>
                <c:pt idx="199">
                  <c:v>-0.61799999999999999</c:v>
                </c:pt>
                <c:pt idx="200">
                  <c:v>-0.62</c:v>
                </c:pt>
                <c:pt idx="201">
                  <c:v>-0.624</c:v>
                </c:pt>
                <c:pt idx="202">
                  <c:v>-0.62</c:v>
                </c:pt>
                <c:pt idx="203">
                  <c:v>-0.626</c:v>
                </c:pt>
                <c:pt idx="204">
                  <c:v>-0.63200000000000001</c:v>
                </c:pt>
                <c:pt idx="205">
                  <c:v>-0.63100000000000001</c:v>
                </c:pt>
                <c:pt idx="206">
                  <c:v>-0.63100000000000001</c:v>
                </c:pt>
                <c:pt idx="207">
                  <c:v>-0.63400000000000001</c:v>
                </c:pt>
                <c:pt idx="208">
                  <c:v>-0.63600000000000001</c:v>
                </c:pt>
                <c:pt idx="209">
                  <c:v>-0.63700000000000001</c:v>
                </c:pt>
                <c:pt idx="210">
                  <c:v>-0.6409999999999999</c:v>
                </c:pt>
                <c:pt idx="211">
                  <c:v>-0.6409999999999999</c:v>
                </c:pt>
                <c:pt idx="212">
                  <c:v>-0.64300000000000002</c:v>
                </c:pt>
                <c:pt idx="213">
                  <c:v>-0.64500000000000002</c:v>
                </c:pt>
                <c:pt idx="214">
                  <c:v>-0.65</c:v>
                </c:pt>
                <c:pt idx="215">
                  <c:v>-0.65300000000000002</c:v>
                </c:pt>
                <c:pt idx="216">
                  <c:v>-0.65799999999999992</c:v>
                </c:pt>
                <c:pt idx="217">
                  <c:v>-0.65900000000000003</c:v>
                </c:pt>
                <c:pt idx="218">
                  <c:v>-0.66099999999999992</c:v>
                </c:pt>
                <c:pt idx="219">
                  <c:v>-0.66299999999999992</c:v>
                </c:pt>
                <c:pt idx="220">
                  <c:v>-0.66599999999999993</c:v>
                </c:pt>
                <c:pt idx="221">
                  <c:v>-0.67</c:v>
                </c:pt>
                <c:pt idx="222">
                  <c:v>-0.66900000000000004</c:v>
                </c:pt>
                <c:pt idx="223">
                  <c:v>-0.67299999999999993</c:v>
                </c:pt>
                <c:pt idx="224">
                  <c:v>-0.67700000000000005</c:v>
                </c:pt>
                <c:pt idx="225">
                  <c:v>-0.67799999999999994</c:v>
                </c:pt>
                <c:pt idx="226">
                  <c:v>-0.68</c:v>
                </c:pt>
                <c:pt idx="227">
                  <c:v>-0.68299999999999994</c:v>
                </c:pt>
                <c:pt idx="228">
                  <c:v>-0.68400000000000005</c:v>
                </c:pt>
                <c:pt idx="229">
                  <c:v>-0.68700000000000006</c:v>
                </c:pt>
                <c:pt idx="230">
                  <c:v>-0.69099999999999995</c:v>
                </c:pt>
                <c:pt idx="231">
                  <c:v>-0.69400000000000006</c:v>
                </c:pt>
                <c:pt idx="232">
                  <c:v>-0.69599999999999995</c:v>
                </c:pt>
                <c:pt idx="233">
                  <c:v>-0.70099999999999996</c:v>
                </c:pt>
                <c:pt idx="234">
                  <c:v>-0.70299999999999996</c:v>
                </c:pt>
                <c:pt idx="235">
                  <c:v>-0.70400000000000007</c:v>
                </c:pt>
                <c:pt idx="236">
                  <c:v>-0.70299999999999996</c:v>
                </c:pt>
                <c:pt idx="237">
                  <c:v>-0.70700000000000007</c:v>
                </c:pt>
                <c:pt idx="238">
                  <c:v>-0.71</c:v>
                </c:pt>
                <c:pt idx="239">
                  <c:v>-0.71499999999999997</c:v>
                </c:pt>
                <c:pt idx="240">
                  <c:v>-0.71299999999999997</c:v>
                </c:pt>
                <c:pt idx="241">
                  <c:v>-0.71400000000000008</c:v>
                </c:pt>
                <c:pt idx="242">
                  <c:v>-0.71900000000000008</c:v>
                </c:pt>
                <c:pt idx="243">
                  <c:v>-0.72400000000000009</c:v>
                </c:pt>
                <c:pt idx="244">
                  <c:v>-0.72699999999999998</c:v>
                </c:pt>
                <c:pt idx="245">
                  <c:v>-0.72699999999999998</c:v>
                </c:pt>
                <c:pt idx="246">
                  <c:v>-0.73099999999999998</c:v>
                </c:pt>
                <c:pt idx="247">
                  <c:v>-0.73299999999999998</c:v>
                </c:pt>
                <c:pt idx="248">
                  <c:v>-0.73499999999999999</c:v>
                </c:pt>
                <c:pt idx="249">
                  <c:v>-0.73799999999999999</c:v>
                </c:pt>
                <c:pt idx="250">
                  <c:v>-0.73599999999999999</c:v>
                </c:pt>
              </c:numCache>
            </c:numRef>
          </c:val>
          <c:smooth val="0"/>
          <c:extLst>
            <c:ext xmlns:c16="http://schemas.microsoft.com/office/drawing/2014/chart" uri="{C3380CC4-5D6E-409C-BE32-E72D297353CC}">
              <c16:uniqueId val="{0000000E-6573-4AF4-B3C7-542E66ADABF9}"/>
            </c:ext>
          </c:extLst>
        </c:ser>
        <c:ser>
          <c:idx val="15"/>
          <c:order val="15"/>
          <c:tx>
            <c:strRef>
              <c:f>Sheet1!$Q$1</c:f>
              <c:strCache>
                <c:ptCount val="1"/>
                <c:pt idx="0">
                  <c:v>Televisions</c:v>
                </c:pt>
              </c:strCache>
            </c:strRef>
          </c:tx>
          <c:spPr>
            <a:ln w="28575" cap="rnd">
              <a:solidFill>
                <a:schemeClr val="accent4">
                  <a:lumMod val="80000"/>
                  <a:lumOff val="20000"/>
                </a:schemeClr>
              </a:solidFill>
              <a:round/>
            </a:ln>
            <a:effectLst/>
          </c:spPr>
          <c:marker>
            <c:symbol val="none"/>
          </c:marker>
          <c:cat>
            <c:strRef>
              <c:f>Sheet1!$A$2:$A$252</c:f>
              <c:strCache>
                <c:ptCount val="25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c:v>
                </c:pt>
                <c:pt idx="78">
                  <c:v>Jul</c:v>
                </c:pt>
                <c:pt idx="79">
                  <c:v>Aug</c:v>
                </c:pt>
                <c:pt idx="80">
                  <c:v>Sep</c:v>
                </c:pt>
                <c:pt idx="81">
                  <c:v>Oct</c:v>
                </c:pt>
                <c:pt idx="82">
                  <c:v>Nov</c:v>
                </c:pt>
                <c:pt idx="83">
                  <c:v>Dec</c:v>
                </c:pt>
                <c:pt idx="84">
                  <c:v>Jan</c:v>
                </c:pt>
                <c:pt idx="85">
                  <c:v>Feb</c:v>
                </c:pt>
                <c:pt idx="86">
                  <c:v>Mar</c:v>
                </c:pt>
                <c:pt idx="87">
                  <c:v>Apr</c:v>
                </c:pt>
                <c:pt idx="88">
                  <c:v>May</c:v>
                </c:pt>
                <c:pt idx="89">
                  <c:v>Jun</c:v>
                </c:pt>
                <c:pt idx="90">
                  <c:v>Jul</c:v>
                </c:pt>
                <c:pt idx="91">
                  <c:v>Aug</c:v>
                </c:pt>
                <c:pt idx="92">
                  <c:v>Sep</c:v>
                </c:pt>
                <c:pt idx="93">
                  <c:v>Oct</c:v>
                </c:pt>
                <c:pt idx="94">
                  <c:v>Nov</c:v>
                </c:pt>
                <c:pt idx="95">
                  <c:v>Dec</c:v>
                </c:pt>
                <c:pt idx="96">
                  <c:v>Jan</c:v>
                </c:pt>
                <c:pt idx="97">
                  <c:v>Feb</c:v>
                </c:pt>
                <c:pt idx="98">
                  <c:v>Mar</c:v>
                </c:pt>
                <c:pt idx="99">
                  <c:v>Apr</c:v>
                </c:pt>
                <c:pt idx="100">
                  <c:v>May</c:v>
                </c:pt>
                <c:pt idx="101">
                  <c:v>Jun</c:v>
                </c:pt>
                <c:pt idx="102">
                  <c:v>Jul</c:v>
                </c:pt>
                <c:pt idx="103">
                  <c:v>Aug</c:v>
                </c:pt>
                <c:pt idx="104">
                  <c:v>Sep</c:v>
                </c:pt>
                <c:pt idx="105">
                  <c:v>Oct</c:v>
                </c:pt>
                <c:pt idx="106">
                  <c:v>Nov</c:v>
                </c:pt>
                <c:pt idx="107">
                  <c:v>Dec</c:v>
                </c:pt>
                <c:pt idx="108">
                  <c:v>Jan</c:v>
                </c:pt>
                <c:pt idx="109">
                  <c:v>Feb</c:v>
                </c:pt>
                <c:pt idx="110">
                  <c:v>Mar</c:v>
                </c:pt>
                <c:pt idx="111">
                  <c:v>Apr</c:v>
                </c:pt>
                <c:pt idx="112">
                  <c:v>May</c:v>
                </c:pt>
                <c:pt idx="113">
                  <c:v>Jun</c:v>
                </c:pt>
                <c:pt idx="114">
                  <c:v>Jul</c:v>
                </c:pt>
                <c:pt idx="115">
                  <c:v>Aug</c:v>
                </c:pt>
                <c:pt idx="116">
                  <c:v>Sep</c:v>
                </c:pt>
                <c:pt idx="117">
                  <c:v>Oct</c:v>
                </c:pt>
                <c:pt idx="118">
                  <c:v>Nov</c:v>
                </c:pt>
                <c:pt idx="119">
                  <c:v>Dec</c:v>
                </c:pt>
                <c:pt idx="120">
                  <c:v>Jan</c:v>
                </c:pt>
                <c:pt idx="121">
                  <c:v>Feb</c:v>
                </c:pt>
                <c:pt idx="122">
                  <c:v>Mar</c:v>
                </c:pt>
                <c:pt idx="123">
                  <c:v>Apr</c:v>
                </c:pt>
                <c:pt idx="124">
                  <c:v>May</c:v>
                </c:pt>
                <c:pt idx="125">
                  <c:v>Jun</c:v>
                </c:pt>
                <c:pt idx="126">
                  <c:v>Jul</c:v>
                </c:pt>
                <c:pt idx="127">
                  <c:v>Aug</c:v>
                </c:pt>
                <c:pt idx="128">
                  <c:v>Sep</c:v>
                </c:pt>
                <c:pt idx="129">
                  <c:v>Oct</c:v>
                </c:pt>
                <c:pt idx="130">
                  <c:v>Nov</c:v>
                </c:pt>
                <c:pt idx="131">
                  <c:v>Dec</c:v>
                </c:pt>
                <c:pt idx="132">
                  <c:v>Jan</c:v>
                </c:pt>
                <c:pt idx="133">
                  <c:v>Feb</c:v>
                </c:pt>
                <c:pt idx="134">
                  <c:v>Mar</c:v>
                </c:pt>
                <c:pt idx="135">
                  <c:v>Apr</c:v>
                </c:pt>
                <c:pt idx="136">
                  <c:v>May</c:v>
                </c:pt>
                <c:pt idx="137">
                  <c:v>Jun</c:v>
                </c:pt>
                <c:pt idx="138">
                  <c:v>Jul</c:v>
                </c:pt>
                <c:pt idx="139">
                  <c:v>Aug</c:v>
                </c:pt>
                <c:pt idx="140">
                  <c:v>Sep</c:v>
                </c:pt>
                <c:pt idx="141">
                  <c:v>Oct</c:v>
                </c:pt>
                <c:pt idx="142">
                  <c:v>Nov</c:v>
                </c:pt>
                <c:pt idx="143">
                  <c:v>Dec</c:v>
                </c:pt>
                <c:pt idx="144">
                  <c:v>Jan</c:v>
                </c:pt>
                <c:pt idx="145">
                  <c:v>Feb</c:v>
                </c:pt>
                <c:pt idx="146">
                  <c:v>Mar</c:v>
                </c:pt>
                <c:pt idx="147">
                  <c:v>Apr</c:v>
                </c:pt>
                <c:pt idx="148">
                  <c:v>May</c:v>
                </c:pt>
                <c:pt idx="149">
                  <c:v>Jun</c:v>
                </c:pt>
                <c:pt idx="150">
                  <c:v>Jul</c:v>
                </c:pt>
                <c:pt idx="151">
                  <c:v>Aug</c:v>
                </c:pt>
                <c:pt idx="152">
                  <c:v>Sep</c:v>
                </c:pt>
                <c:pt idx="153">
                  <c:v>Oct</c:v>
                </c:pt>
                <c:pt idx="154">
                  <c:v>Nov</c:v>
                </c:pt>
                <c:pt idx="155">
                  <c:v>Dec</c:v>
                </c:pt>
                <c:pt idx="156">
                  <c:v>Jan</c:v>
                </c:pt>
                <c:pt idx="157">
                  <c:v>Feb</c:v>
                </c:pt>
                <c:pt idx="158">
                  <c:v>Mar</c:v>
                </c:pt>
                <c:pt idx="159">
                  <c:v>Apr</c:v>
                </c:pt>
                <c:pt idx="160">
                  <c:v>May</c:v>
                </c:pt>
                <c:pt idx="161">
                  <c:v>Jun</c:v>
                </c:pt>
                <c:pt idx="162">
                  <c:v>Jul</c:v>
                </c:pt>
                <c:pt idx="163">
                  <c:v>Aug</c:v>
                </c:pt>
                <c:pt idx="164">
                  <c:v>Sep</c:v>
                </c:pt>
                <c:pt idx="165">
                  <c:v>Oct</c:v>
                </c:pt>
                <c:pt idx="166">
                  <c:v>Nov</c:v>
                </c:pt>
                <c:pt idx="167">
                  <c:v>Dec</c:v>
                </c:pt>
                <c:pt idx="168">
                  <c:v>Jan</c:v>
                </c:pt>
                <c:pt idx="169">
                  <c:v>Feb</c:v>
                </c:pt>
                <c:pt idx="170">
                  <c:v>Mar</c:v>
                </c:pt>
                <c:pt idx="171">
                  <c:v>Apr</c:v>
                </c:pt>
                <c:pt idx="172">
                  <c:v>May</c:v>
                </c:pt>
                <c:pt idx="173">
                  <c:v>Jun</c:v>
                </c:pt>
                <c:pt idx="174">
                  <c:v>Jul</c:v>
                </c:pt>
                <c:pt idx="175">
                  <c:v>Aug</c:v>
                </c:pt>
                <c:pt idx="176">
                  <c:v>Sep</c:v>
                </c:pt>
                <c:pt idx="177">
                  <c:v>Oct</c:v>
                </c:pt>
                <c:pt idx="178">
                  <c:v>Nov</c:v>
                </c:pt>
                <c:pt idx="179">
                  <c:v>Dec</c:v>
                </c:pt>
                <c:pt idx="180">
                  <c:v>Jan</c:v>
                </c:pt>
                <c:pt idx="181">
                  <c:v>Feb</c:v>
                </c:pt>
                <c:pt idx="182">
                  <c:v>Mar</c:v>
                </c:pt>
                <c:pt idx="183">
                  <c:v>Apr</c:v>
                </c:pt>
                <c:pt idx="184">
                  <c:v>May</c:v>
                </c:pt>
                <c:pt idx="185">
                  <c:v>Jun</c:v>
                </c:pt>
                <c:pt idx="186">
                  <c:v>Jul</c:v>
                </c:pt>
                <c:pt idx="187">
                  <c:v>Aug</c:v>
                </c:pt>
                <c:pt idx="188">
                  <c:v>Sep</c:v>
                </c:pt>
                <c:pt idx="189">
                  <c:v>Oct</c:v>
                </c:pt>
                <c:pt idx="190">
                  <c:v>Nov</c:v>
                </c:pt>
                <c:pt idx="191">
                  <c:v>Dec</c:v>
                </c:pt>
                <c:pt idx="192">
                  <c:v>Jan</c:v>
                </c:pt>
                <c:pt idx="193">
                  <c:v>Feb</c:v>
                </c:pt>
                <c:pt idx="194">
                  <c:v>Mar</c:v>
                </c:pt>
                <c:pt idx="195">
                  <c:v>Apr</c:v>
                </c:pt>
                <c:pt idx="196">
                  <c:v>May</c:v>
                </c:pt>
                <c:pt idx="197">
                  <c:v>Jun</c:v>
                </c:pt>
                <c:pt idx="198">
                  <c:v>Jul</c:v>
                </c:pt>
                <c:pt idx="199">
                  <c:v>Aug</c:v>
                </c:pt>
                <c:pt idx="200">
                  <c:v>Sep</c:v>
                </c:pt>
                <c:pt idx="201">
                  <c:v>Oct</c:v>
                </c:pt>
                <c:pt idx="202">
                  <c:v>Nov</c:v>
                </c:pt>
                <c:pt idx="203">
                  <c:v>Dec</c:v>
                </c:pt>
                <c:pt idx="204">
                  <c:v>Jan</c:v>
                </c:pt>
                <c:pt idx="205">
                  <c:v>Feb</c:v>
                </c:pt>
                <c:pt idx="206">
                  <c:v>Mar</c:v>
                </c:pt>
                <c:pt idx="207">
                  <c:v>Apr</c:v>
                </c:pt>
                <c:pt idx="208">
                  <c:v>May</c:v>
                </c:pt>
                <c:pt idx="209">
                  <c:v>Jun</c:v>
                </c:pt>
                <c:pt idx="210">
                  <c:v>Jul</c:v>
                </c:pt>
                <c:pt idx="211">
                  <c:v>Aug</c:v>
                </c:pt>
                <c:pt idx="212">
                  <c:v>Sep</c:v>
                </c:pt>
                <c:pt idx="213">
                  <c:v>Oct</c:v>
                </c:pt>
                <c:pt idx="214">
                  <c:v>Nov</c:v>
                </c:pt>
                <c:pt idx="215">
                  <c:v>Dec</c:v>
                </c:pt>
                <c:pt idx="216">
                  <c:v>Jan</c:v>
                </c:pt>
                <c:pt idx="217">
                  <c:v>Feb</c:v>
                </c:pt>
                <c:pt idx="218">
                  <c:v>Mar</c:v>
                </c:pt>
                <c:pt idx="219">
                  <c:v>Apr</c:v>
                </c:pt>
                <c:pt idx="220">
                  <c:v>May</c:v>
                </c:pt>
                <c:pt idx="221">
                  <c:v>Jun</c:v>
                </c:pt>
                <c:pt idx="222">
                  <c:v>Jul</c:v>
                </c:pt>
                <c:pt idx="223">
                  <c:v>Aug</c:v>
                </c:pt>
                <c:pt idx="224">
                  <c:v>Sep</c:v>
                </c:pt>
                <c:pt idx="225">
                  <c:v>Oct</c:v>
                </c:pt>
                <c:pt idx="226">
                  <c:v>Nov</c:v>
                </c:pt>
                <c:pt idx="227">
                  <c:v>Dec</c:v>
                </c:pt>
                <c:pt idx="228">
                  <c:v>Jan</c:v>
                </c:pt>
                <c:pt idx="229">
                  <c:v>Feb</c:v>
                </c:pt>
                <c:pt idx="230">
                  <c:v>Mar</c:v>
                </c:pt>
                <c:pt idx="231">
                  <c:v>Apr</c:v>
                </c:pt>
                <c:pt idx="232">
                  <c:v>May</c:v>
                </c:pt>
                <c:pt idx="233">
                  <c:v>Jun</c:v>
                </c:pt>
                <c:pt idx="234">
                  <c:v>Jul</c:v>
                </c:pt>
                <c:pt idx="235">
                  <c:v>Aug</c:v>
                </c:pt>
                <c:pt idx="236">
                  <c:v>Sep</c:v>
                </c:pt>
                <c:pt idx="237">
                  <c:v>Oct</c:v>
                </c:pt>
                <c:pt idx="238">
                  <c:v>Nov</c:v>
                </c:pt>
                <c:pt idx="239">
                  <c:v>Dec</c:v>
                </c:pt>
                <c:pt idx="240">
                  <c:v>Jan</c:v>
                </c:pt>
                <c:pt idx="241">
                  <c:v>Feb</c:v>
                </c:pt>
                <c:pt idx="242">
                  <c:v>Mar</c:v>
                </c:pt>
                <c:pt idx="243">
                  <c:v>Apr</c:v>
                </c:pt>
                <c:pt idx="244">
                  <c:v>May</c:v>
                </c:pt>
                <c:pt idx="245">
                  <c:v>Jun</c:v>
                </c:pt>
                <c:pt idx="246">
                  <c:v>Jul</c:v>
                </c:pt>
                <c:pt idx="247">
                  <c:v>Aug</c:v>
                </c:pt>
                <c:pt idx="248">
                  <c:v>Sep</c:v>
                </c:pt>
                <c:pt idx="249">
                  <c:v>Oct</c:v>
                </c:pt>
                <c:pt idx="250">
                  <c:v>Nov</c:v>
                </c:pt>
              </c:strCache>
            </c:strRef>
          </c:cat>
          <c:val>
            <c:numRef>
              <c:f>Sheet1!$Q$2:$Q$252</c:f>
              <c:numCache>
                <c:formatCode>0.0%</c:formatCode>
                <c:ptCount val="251"/>
                <c:pt idx="0">
                  <c:v>-2E-3</c:v>
                </c:pt>
                <c:pt idx="1">
                  <c:v>0</c:v>
                </c:pt>
                <c:pt idx="2">
                  <c:v>-2E-3</c:v>
                </c:pt>
                <c:pt idx="3">
                  <c:v>-6.9999999999999993E-3</c:v>
                </c:pt>
                <c:pt idx="4">
                  <c:v>-1.2E-2</c:v>
                </c:pt>
                <c:pt idx="5">
                  <c:v>-1.2E-2</c:v>
                </c:pt>
                <c:pt idx="6">
                  <c:v>-1.4999999999999999E-2</c:v>
                </c:pt>
                <c:pt idx="7">
                  <c:v>-0.02</c:v>
                </c:pt>
                <c:pt idx="8">
                  <c:v>-2.7999999999999997E-2</c:v>
                </c:pt>
                <c:pt idx="9">
                  <c:v>-3.3000000000000002E-2</c:v>
                </c:pt>
                <c:pt idx="10">
                  <c:v>-4.2999999999999997E-2</c:v>
                </c:pt>
                <c:pt idx="11">
                  <c:v>-5.2999999999999999E-2</c:v>
                </c:pt>
                <c:pt idx="12">
                  <c:v>-6.2E-2</c:v>
                </c:pt>
                <c:pt idx="13">
                  <c:v>-6.8000000000000005E-2</c:v>
                </c:pt>
                <c:pt idx="14">
                  <c:v>-7.6999999999999999E-2</c:v>
                </c:pt>
                <c:pt idx="15">
                  <c:v>-8.8000000000000009E-2</c:v>
                </c:pt>
                <c:pt idx="16">
                  <c:v>-8.8000000000000009E-2</c:v>
                </c:pt>
                <c:pt idx="17">
                  <c:v>-9.1999999999999998E-2</c:v>
                </c:pt>
                <c:pt idx="18">
                  <c:v>-0.09</c:v>
                </c:pt>
                <c:pt idx="19">
                  <c:v>-9.5000000000000001E-2</c:v>
                </c:pt>
                <c:pt idx="20">
                  <c:v>-0.1</c:v>
                </c:pt>
                <c:pt idx="21">
                  <c:v>-0.11</c:v>
                </c:pt>
                <c:pt idx="22">
                  <c:v>-0.113</c:v>
                </c:pt>
                <c:pt idx="23">
                  <c:v>-0.126</c:v>
                </c:pt>
                <c:pt idx="24">
                  <c:v>-0.13600000000000001</c:v>
                </c:pt>
                <c:pt idx="25">
                  <c:v>-0.14300000000000002</c:v>
                </c:pt>
                <c:pt idx="26">
                  <c:v>-0.151</c:v>
                </c:pt>
                <c:pt idx="27">
                  <c:v>-0.156</c:v>
                </c:pt>
                <c:pt idx="28">
                  <c:v>-0.158</c:v>
                </c:pt>
                <c:pt idx="29">
                  <c:v>-0.17600000000000002</c:v>
                </c:pt>
                <c:pt idx="30">
                  <c:v>-0.183</c:v>
                </c:pt>
                <c:pt idx="31">
                  <c:v>-0.19</c:v>
                </c:pt>
                <c:pt idx="32">
                  <c:v>-0.19600000000000001</c:v>
                </c:pt>
                <c:pt idx="33">
                  <c:v>-0.20100000000000001</c:v>
                </c:pt>
                <c:pt idx="34">
                  <c:v>-0.21</c:v>
                </c:pt>
                <c:pt idx="35">
                  <c:v>-0.21100000000000002</c:v>
                </c:pt>
                <c:pt idx="36">
                  <c:v>-0.218</c:v>
                </c:pt>
                <c:pt idx="37">
                  <c:v>-0.23</c:v>
                </c:pt>
                <c:pt idx="38">
                  <c:v>-0.23600000000000002</c:v>
                </c:pt>
                <c:pt idx="39">
                  <c:v>-0.245</c:v>
                </c:pt>
                <c:pt idx="40">
                  <c:v>-0.25600000000000001</c:v>
                </c:pt>
                <c:pt idx="41">
                  <c:v>-0.25800000000000001</c:v>
                </c:pt>
                <c:pt idx="42">
                  <c:v>-0.26600000000000001</c:v>
                </c:pt>
                <c:pt idx="43">
                  <c:v>-0.27500000000000002</c:v>
                </c:pt>
                <c:pt idx="44">
                  <c:v>-0.28300000000000003</c:v>
                </c:pt>
                <c:pt idx="45">
                  <c:v>-0.28999999999999998</c:v>
                </c:pt>
                <c:pt idx="46">
                  <c:v>-0.29499999999999998</c:v>
                </c:pt>
                <c:pt idx="47">
                  <c:v>-0.29799999999999999</c:v>
                </c:pt>
                <c:pt idx="48">
                  <c:v>-0.30099999999999999</c:v>
                </c:pt>
                <c:pt idx="49">
                  <c:v>-0.308</c:v>
                </c:pt>
                <c:pt idx="50">
                  <c:v>-0.316</c:v>
                </c:pt>
                <c:pt idx="51">
                  <c:v>-0.31900000000000001</c:v>
                </c:pt>
                <c:pt idx="52">
                  <c:v>-0.32600000000000001</c:v>
                </c:pt>
                <c:pt idx="53">
                  <c:v>-0.33600000000000002</c:v>
                </c:pt>
                <c:pt idx="54">
                  <c:v>-0.34600000000000003</c:v>
                </c:pt>
                <c:pt idx="55">
                  <c:v>-0.35399999999999998</c:v>
                </c:pt>
                <c:pt idx="56">
                  <c:v>-0.35899999999999999</c:v>
                </c:pt>
                <c:pt idx="57">
                  <c:v>-0.36099999999999999</c:v>
                </c:pt>
                <c:pt idx="58">
                  <c:v>-0.36799999999999999</c:v>
                </c:pt>
                <c:pt idx="59">
                  <c:v>-0.379</c:v>
                </c:pt>
                <c:pt idx="60">
                  <c:v>-0.38600000000000001</c:v>
                </c:pt>
                <c:pt idx="61">
                  <c:v>-0.39299999999999996</c:v>
                </c:pt>
                <c:pt idx="62">
                  <c:v>-0.40100000000000002</c:v>
                </c:pt>
                <c:pt idx="63">
                  <c:v>-0.40899999999999997</c:v>
                </c:pt>
                <c:pt idx="64">
                  <c:v>-0.41799999999999998</c:v>
                </c:pt>
                <c:pt idx="65">
                  <c:v>-0.42399999999999999</c:v>
                </c:pt>
                <c:pt idx="66">
                  <c:v>-0.434</c:v>
                </c:pt>
                <c:pt idx="67">
                  <c:v>-0.441</c:v>
                </c:pt>
                <c:pt idx="68">
                  <c:v>-0.44799999999999995</c:v>
                </c:pt>
                <c:pt idx="69">
                  <c:v>-0.45100000000000001</c:v>
                </c:pt>
                <c:pt idx="70">
                  <c:v>-0.45799999999999996</c:v>
                </c:pt>
                <c:pt idx="71">
                  <c:v>-0.46799999999999997</c:v>
                </c:pt>
                <c:pt idx="72">
                  <c:v>-0.47600000000000003</c:v>
                </c:pt>
                <c:pt idx="73">
                  <c:v>-0.48299999999999998</c:v>
                </c:pt>
                <c:pt idx="74">
                  <c:v>-0.48899999999999999</c:v>
                </c:pt>
                <c:pt idx="75">
                  <c:v>-0.498</c:v>
                </c:pt>
                <c:pt idx="76">
                  <c:v>-0.504</c:v>
                </c:pt>
                <c:pt idx="77">
                  <c:v>-0.50900000000000001</c:v>
                </c:pt>
                <c:pt idx="78">
                  <c:v>-0.50900000000000001</c:v>
                </c:pt>
                <c:pt idx="79">
                  <c:v>-0.51200000000000001</c:v>
                </c:pt>
                <c:pt idx="80">
                  <c:v>-0.51400000000000001</c:v>
                </c:pt>
                <c:pt idx="81">
                  <c:v>-0.52100000000000002</c:v>
                </c:pt>
                <c:pt idx="82">
                  <c:v>-0.52200000000000002</c:v>
                </c:pt>
                <c:pt idx="83">
                  <c:v>-0.52700000000000002</c:v>
                </c:pt>
                <c:pt idx="84">
                  <c:v>-0.53400000000000003</c:v>
                </c:pt>
                <c:pt idx="85">
                  <c:v>-0.54100000000000004</c:v>
                </c:pt>
                <c:pt idx="86">
                  <c:v>-0.54600000000000004</c:v>
                </c:pt>
                <c:pt idx="87">
                  <c:v>-0.54400000000000004</c:v>
                </c:pt>
                <c:pt idx="88">
                  <c:v>-0.55100000000000005</c:v>
                </c:pt>
                <c:pt idx="89">
                  <c:v>-0.55700000000000005</c:v>
                </c:pt>
                <c:pt idx="90">
                  <c:v>-0.56600000000000006</c:v>
                </c:pt>
                <c:pt idx="91">
                  <c:v>-0.57100000000000006</c:v>
                </c:pt>
                <c:pt idx="92">
                  <c:v>-0.57899999999999996</c:v>
                </c:pt>
                <c:pt idx="93">
                  <c:v>-0.58899999999999997</c:v>
                </c:pt>
                <c:pt idx="94">
                  <c:v>-0.58899999999999997</c:v>
                </c:pt>
                <c:pt idx="95">
                  <c:v>-0.59099999999999997</c:v>
                </c:pt>
                <c:pt idx="96">
                  <c:v>-0.59699999999999998</c:v>
                </c:pt>
                <c:pt idx="97">
                  <c:v>-0.59699999999999998</c:v>
                </c:pt>
                <c:pt idx="98">
                  <c:v>-0.60399999999999998</c:v>
                </c:pt>
                <c:pt idx="99">
                  <c:v>-0.61099999999999999</c:v>
                </c:pt>
                <c:pt idx="100">
                  <c:v>-0.622</c:v>
                </c:pt>
                <c:pt idx="101">
                  <c:v>-0.629</c:v>
                </c:pt>
                <c:pt idx="102">
                  <c:v>-0.63600000000000001</c:v>
                </c:pt>
                <c:pt idx="103">
                  <c:v>-0.64599999999999991</c:v>
                </c:pt>
                <c:pt idx="104">
                  <c:v>-0.65700000000000003</c:v>
                </c:pt>
                <c:pt idx="105">
                  <c:v>-0.67400000000000004</c:v>
                </c:pt>
                <c:pt idx="106">
                  <c:v>-0.68200000000000005</c:v>
                </c:pt>
                <c:pt idx="107">
                  <c:v>-0.69</c:v>
                </c:pt>
                <c:pt idx="108">
                  <c:v>-0.69099999999999995</c:v>
                </c:pt>
                <c:pt idx="109">
                  <c:v>-0.70099999999999996</c:v>
                </c:pt>
                <c:pt idx="110">
                  <c:v>-0.70799999999999996</c:v>
                </c:pt>
                <c:pt idx="111">
                  <c:v>-0.71499999999999997</c:v>
                </c:pt>
                <c:pt idx="112">
                  <c:v>-0.71700000000000008</c:v>
                </c:pt>
                <c:pt idx="113">
                  <c:v>-0.72400000000000009</c:v>
                </c:pt>
                <c:pt idx="114">
                  <c:v>-0.73099999999999998</c:v>
                </c:pt>
                <c:pt idx="115">
                  <c:v>-0.7340000000000001</c:v>
                </c:pt>
                <c:pt idx="116">
                  <c:v>-0.73299999999999998</c:v>
                </c:pt>
                <c:pt idx="117">
                  <c:v>-0.73499999999999999</c:v>
                </c:pt>
                <c:pt idx="118">
                  <c:v>-0.74</c:v>
                </c:pt>
                <c:pt idx="119">
                  <c:v>-0.74400000000000011</c:v>
                </c:pt>
                <c:pt idx="120">
                  <c:v>-0.74900000000000011</c:v>
                </c:pt>
                <c:pt idx="121">
                  <c:v>-0.755</c:v>
                </c:pt>
                <c:pt idx="122">
                  <c:v>-0.75800000000000001</c:v>
                </c:pt>
                <c:pt idx="123">
                  <c:v>-0.76300000000000001</c:v>
                </c:pt>
                <c:pt idx="124">
                  <c:v>-0.7659999999999999</c:v>
                </c:pt>
                <c:pt idx="125">
                  <c:v>-0.76900000000000002</c:v>
                </c:pt>
                <c:pt idx="126">
                  <c:v>-0.77</c:v>
                </c:pt>
                <c:pt idx="127">
                  <c:v>-0.77500000000000002</c:v>
                </c:pt>
                <c:pt idx="128">
                  <c:v>-0.78200000000000003</c:v>
                </c:pt>
                <c:pt idx="129">
                  <c:v>-0.78599999999999992</c:v>
                </c:pt>
                <c:pt idx="130">
                  <c:v>-0.79099999999999993</c:v>
                </c:pt>
                <c:pt idx="131">
                  <c:v>-0.79700000000000004</c:v>
                </c:pt>
                <c:pt idx="132">
                  <c:v>-0.80200000000000005</c:v>
                </c:pt>
                <c:pt idx="133">
                  <c:v>-0.80599999999999994</c:v>
                </c:pt>
                <c:pt idx="134">
                  <c:v>-0.81</c:v>
                </c:pt>
                <c:pt idx="135">
                  <c:v>-0.81499999999999995</c:v>
                </c:pt>
                <c:pt idx="136">
                  <c:v>-0.82099999999999995</c:v>
                </c:pt>
                <c:pt idx="137">
                  <c:v>-0.82599999999999996</c:v>
                </c:pt>
                <c:pt idx="138">
                  <c:v>-0.82900000000000007</c:v>
                </c:pt>
                <c:pt idx="139">
                  <c:v>-0.83700000000000008</c:v>
                </c:pt>
                <c:pt idx="140">
                  <c:v>-0.84499999999999997</c:v>
                </c:pt>
                <c:pt idx="141">
                  <c:v>-0.84599999999999997</c:v>
                </c:pt>
                <c:pt idx="142">
                  <c:v>-0.84900000000000009</c:v>
                </c:pt>
                <c:pt idx="143">
                  <c:v>-0.85400000000000009</c:v>
                </c:pt>
                <c:pt idx="144">
                  <c:v>-0.86</c:v>
                </c:pt>
                <c:pt idx="145">
                  <c:v>-0.86099999999999999</c:v>
                </c:pt>
                <c:pt idx="146">
                  <c:v>-0.86199999999999999</c:v>
                </c:pt>
                <c:pt idx="147">
                  <c:v>-0.86499999999999999</c:v>
                </c:pt>
                <c:pt idx="148">
                  <c:v>-0.86599999999999999</c:v>
                </c:pt>
                <c:pt idx="149">
                  <c:v>-0.86799999999999999</c:v>
                </c:pt>
                <c:pt idx="150">
                  <c:v>-0.87</c:v>
                </c:pt>
                <c:pt idx="151">
                  <c:v>-0.872</c:v>
                </c:pt>
                <c:pt idx="152">
                  <c:v>-0.87400000000000011</c:v>
                </c:pt>
                <c:pt idx="153">
                  <c:v>-0.87599999999999989</c:v>
                </c:pt>
                <c:pt idx="154">
                  <c:v>-0.878</c:v>
                </c:pt>
                <c:pt idx="155">
                  <c:v>-0.88</c:v>
                </c:pt>
                <c:pt idx="156">
                  <c:v>-0.88099999999999989</c:v>
                </c:pt>
                <c:pt idx="157">
                  <c:v>-0.88200000000000001</c:v>
                </c:pt>
                <c:pt idx="158">
                  <c:v>-0.88400000000000001</c:v>
                </c:pt>
                <c:pt idx="159">
                  <c:v>-0.88800000000000001</c:v>
                </c:pt>
                <c:pt idx="160">
                  <c:v>-0.88800000000000001</c:v>
                </c:pt>
                <c:pt idx="161">
                  <c:v>-0.89</c:v>
                </c:pt>
                <c:pt idx="162">
                  <c:v>-0.89200000000000002</c:v>
                </c:pt>
                <c:pt idx="163">
                  <c:v>-0.89400000000000002</c:v>
                </c:pt>
                <c:pt idx="164">
                  <c:v>-0.89599999999999991</c:v>
                </c:pt>
                <c:pt idx="165">
                  <c:v>-0.89800000000000002</c:v>
                </c:pt>
                <c:pt idx="166">
                  <c:v>-0.89900000000000002</c:v>
                </c:pt>
                <c:pt idx="167">
                  <c:v>-0.90099999999999991</c:v>
                </c:pt>
                <c:pt idx="168">
                  <c:v>-0.90200000000000002</c:v>
                </c:pt>
                <c:pt idx="169">
                  <c:v>-0.90400000000000003</c:v>
                </c:pt>
                <c:pt idx="170">
                  <c:v>-0.90700000000000003</c:v>
                </c:pt>
                <c:pt idx="171">
                  <c:v>-0.90799999999999992</c:v>
                </c:pt>
                <c:pt idx="172">
                  <c:v>-0.91</c:v>
                </c:pt>
                <c:pt idx="173">
                  <c:v>-0.91099999999999992</c:v>
                </c:pt>
                <c:pt idx="174">
                  <c:v>-0.91200000000000003</c:v>
                </c:pt>
                <c:pt idx="175">
                  <c:v>-0.91400000000000003</c:v>
                </c:pt>
                <c:pt idx="176">
                  <c:v>-0.91500000000000004</c:v>
                </c:pt>
                <c:pt idx="177">
                  <c:v>-0.91599999999999993</c:v>
                </c:pt>
                <c:pt idx="178">
                  <c:v>-0.91700000000000004</c:v>
                </c:pt>
                <c:pt idx="179">
                  <c:v>-0.91799999999999993</c:v>
                </c:pt>
                <c:pt idx="180">
                  <c:v>-0.92</c:v>
                </c:pt>
                <c:pt idx="181">
                  <c:v>-0.92099999999999993</c:v>
                </c:pt>
                <c:pt idx="182">
                  <c:v>-0.92299999999999993</c:v>
                </c:pt>
                <c:pt idx="183">
                  <c:v>-0.92200000000000004</c:v>
                </c:pt>
                <c:pt idx="184">
                  <c:v>-0.92299999999999993</c:v>
                </c:pt>
                <c:pt idx="185">
                  <c:v>-0.92500000000000004</c:v>
                </c:pt>
                <c:pt idx="186">
                  <c:v>-0.92599999999999993</c:v>
                </c:pt>
                <c:pt idx="187">
                  <c:v>-0.92700000000000005</c:v>
                </c:pt>
                <c:pt idx="188">
                  <c:v>-0.92700000000000005</c:v>
                </c:pt>
                <c:pt idx="189">
                  <c:v>-0.92700000000000005</c:v>
                </c:pt>
                <c:pt idx="190">
                  <c:v>-0.92799999999999994</c:v>
                </c:pt>
                <c:pt idx="191">
                  <c:v>-0.92900000000000005</c:v>
                </c:pt>
                <c:pt idx="192">
                  <c:v>-0.93</c:v>
                </c:pt>
                <c:pt idx="193">
                  <c:v>-0.93099999999999994</c:v>
                </c:pt>
                <c:pt idx="194">
                  <c:v>-0.93200000000000005</c:v>
                </c:pt>
                <c:pt idx="195">
                  <c:v>-0.93299999999999994</c:v>
                </c:pt>
                <c:pt idx="196">
                  <c:v>-0.93500000000000005</c:v>
                </c:pt>
                <c:pt idx="197">
                  <c:v>-0.93599999999999994</c:v>
                </c:pt>
                <c:pt idx="198">
                  <c:v>-0.93599999999999994</c:v>
                </c:pt>
                <c:pt idx="199">
                  <c:v>-0.93700000000000006</c:v>
                </c:pt>
                <c:pt idx="200">
                  <c:v>-0.93799999999999994</c:v>
                </c:pt>
                <c:pt idx="201">
                  <c:v>-0.93900000000000006</c:v>
                </c:pt>
                <c:pt idx="202">
                  <c:v>-0.94</c:v>
                </c:pt>
                <c:pt idx="203">
                  <c:v>-0.94099999999999995</c:v>
                </c:pt>
                <c:pt idx="204">
                  <c:v>-0.94099999999999995</c:v>
                </c:pt>
                <c:pt idx="205">
                  <c:v>-0.94099999999999995</c:v>
                </c:pt>
                <c:pt idx="206">
                  <c:v>-0.94299999999999995</c:v>
                </c:pt>
                <c:pt idx="207">
                  <c:v>-0.94299999999999995</c:v>
                </c:pt>
                <c:pt idx="208">
                  <c:v>-0.94299999999999995</c:v>
                </c:pt>
                <c:pt idx="209">
                  <c:v>-0.94400000000000006</c:v>
                </c:pt>
                <c:pt idx="210">
                  <c:v>-0.94499999999999995</c:v>
                </c:pt>
                <c:pt idx="211">
                  <c:v>-0.94499999999999995</c:v>
                </c:pt>
                <c:pt idx="212">
                  <c:v>-0.94599999999999995</c:v>
                </c:pt>
                <c:pt idx="213">
                  <c:v>-0.94599999999999995</c:v>
                </c:pt>
                <c:pt idx="214">
                  <c:v>-0.94799999999999995</c:v>
                </c:pt>
                <c:pt idx="215">
                  <c:v>-0.94900000000000007</c:v>
                </c:pt>
                <c:pt idx="216">
                  <c:v>-0.95</c:v>
                </c:pt>
                <c:pt idx="217">
                  <c:v>-0.95099999999999996</c:v>
                </c:pt>
                <c:pt idx="218">
                  <c:v>-0.95200000000000007</c:v>
                </c:pt>
                <c:pt idx="219">
                  <c:v>-0.95299999999999996</c:v>
                </c:pt>
                <c:pt idx="220">
                  <c:v>-0.95400000000000007</c:v>
                </c:pt>
                <c:pt idx="221">
                  <c:v>-0.95499999999999996</c:v>
                </c:pt>
                <c:pt idx="222">
                  <c:v>-0.95599999999999996</c:v>
                </c:pt>
                <c:pt idx="223">
                  <c:v>-0.95700000000000007</c:v>
                </c:pt>
                <c:pt idx="224">
                  <c:v>-0.95799999999999996</c:v>
                </c:pt>
                <c:pt idx="225">
                  <c:v>-0.95900000000000007</c:v>
                </c:pt>
                <c:pt idx="226">
                  <c:v>-0.96</c:v>
                </c:pt>
                <c:pt idx="227">
                  <c:v>-0.96</c:v>
                </c:pt>
                <c:pt idx="228">
                  <c:v>-0.96</c:v>
                </c:pt>
                <c:pt idx="229">
                  <c:v>-0.96</c:v>
                </c:pt>
                <c:pt idx="230">
                  <c:v>-0.96</c:v>
                </c:pt>
                <c:pt idx="231">
                  <c:v>-0.96</c:v>
                </c:pt>
                <c:pt idx="232">
                  <c:v>-0.96</c:v>
                </c:pt>
                <c:pt idx="233">
                  <c:v>-0.96</c:v>
                </c:pt>
                <c:pt idx="234">
                  <c:v>-0.96099999999999997</c:v>
                </c:pt>
                <c:pt idx="235">
                  <c:v>-0.96099999999999997</c:v>
                </c:pt>
                <c:pt idx="236">
                  <c:v>-0.96200000000000008</c:v>
                </c:pt>
                <c:pt idx="237">
                  <c:v>-0.96200000000000008</c:v>
                </c:pt>
                <c:pt idx="238">
                  <c:v>-0.96299999999999997</c:v>
                </c:pt>
                <c:pt idx="239">
                  <c:v>-0.96400000000000008</c:v>
                </c:pt>
                <c:pt idx="240">
                  <c:v>-0.96499999999999997</c:v>
                </c:pt>
                <c:pt idx="241">
                  <c:v>-0.96599999999999997</c:v>
                </c:pt>
                <c:pt idx="242">
                  <c:v>-0.96700000000000008</c:v>
                </c:pt>
                <c:pt idx="243">
                  <c:v>-0.96700000000000008</c:v>
                </c:pt>
                <c:pt idx="244">
                  <c:v>-0.96700000000000008</c:v>
                </c:pt>
                <c:pt idx="245">
                  <c:v>-0.96700000000000008</c:v>
                </c:pt>
                <c:pt idx="246">
                  <c:v>-0.96799999999999997</c:v>
                </c:pt>
                <c:pt idx="247">
                  <c:v>-0.96799999999999997</c:v>
                </c:pt>
                <c:pt idx="248">
                  <c:v>-0.96900000000000008</c:v>
                </c:pt>
                <c:pt idx="249">
                  <c:v>-0.96900000000000008</c:v>
                </c:pt>
                <c:pt idx="250">
                  <c:v>-0.97</c:v>
                </c:pt>
              </c:numCache>
            </c:numRef>
          </c:val>
          <c:smooth val="0"/>
          <c:extLst>
            <c:ext xmlns:c16="http://schemas.microsoft.com/office/drawing/2014/chart" uri="{C3380CC4-5D6E-409C-BE32-E72D297353CC}">
              <c16:uniqueId val="{0000000F-6573-4AF4-B3C7-542E66ADABF9}"/>
            </c:ext>
          </c:extLst>
        </c:ser>
        <c:dLbls>
          <c:showLegendKey val="0"/>
          <c:showVal val="0"/>
          <c:showCatName val="0"/>
          <c:showSerName val="0"/>
          <c:showPercent val="0"/>
          <c:showBubbleSize val="0"/>
        </c:dLbls>
        <c:smooth val="0"/>
        <c:axId val="880260816"/>
        <c:axId val="880267048"/>
      </c:lineChart>
      <c:catAx>
        <c:axId val="880260816"/>
        <c:scaling>
          <c:orientation val="minMax"/>
        </c:scaling>
        <c:delete val="1"/>
        <c:axPos val="b"/>
        <c:numFmt formatCode="General" sourceLinked="1"/>
        <c:majorTickMark val="none"/>
        <c:minorTickMark val="none"/>
        <c:tickLblPos val="nextTo"/>
        <c:crossAx val="880267048"/>
        <c:crosses val="autoZero"/>
        <c:auto val="1"/>
        <c:lblAlgn val="ctr"/>
        <c:lblOffset val="100"/>
        <c:noMultiLvlLbl val="0"/>
      </c:catAx>
      <c:valAx>
        <c:axId val="88026704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Neue Haas Unica Pro" panose="020B0504030206020203" pitchFamily="34" charset="0"/>
                <a:ea typeface="+mn-ea"/>
                <a:cs typeface="+mn-cs"/>
              </a:defRPr>
            </a:pPr>
            <a:endParaRPr lang="en-US"/>
          </a:p>
        </c:txPr>
        <c:crossAx val="8802608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lumMod val="50000"/>
            </a:schemeClr>
          </a:solidFill>
          <a:latin typeface="Neue Haas Unica Pro" panose="020B0504030206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Forecast</c:v>
                </c:pt>
              </c:strCache>
            </c:strRef>
          </c:tx>
          <c:spPr>
            <a:ln w="28575" cap="rnd">
              <a:solidFill>
                <a:schemeClr val="accent1"/>
              </a:solidFill>
              <a:round/>
            </a:ln>
            <a:effectLst/>
          </c:spPr>
          <c:marker>
            <c:symbol val="none"/>
          </c:marker>
          <c:cat>
            <c:numRef>
              <c:f>Sheet1!$A$3:$A$10</c:f>
              <c:numCache>
                <c:formatCode>[$-409]mmm\-yy;@</c:formatCode>
                <c:ptCount val="8"/>
                <c:pt idx="0">
                  <c:v>43435</c:v>
                </c:pt>
                <c:pt idx="1">
                  <c:v>43466</c:v>
                </c:pt>
                <c:pt idx="2">
                  <c:v>43525</c:v>
                </c:pt>
                <c:pt idx="3">
                  <c:v>43617</c:v>
                </c:pt>
                <c:pt idx="4">
                  <c:v>43647</c:v>
                </c:pt>
                <c:pt idx="5">
                  <c:v>43709</c:v>
                </c:pt>
                <c:pt idx="6">
                  <c:v>43739</c:v>
                </c:pt>
                <c:pt idx="7">
                  <c:v>43800</c:v>
                </c:pt>
              </c:numCache>
            </c:numRef>
          </c:cat>
          <c:val>
            <c:numRef>
              <c:f>Sheet1!$B$3:$B$10</c:f>
              <c:numCache>
                <c:formatCode>0.00%</c:formatCode>
                <c:ptCount val="8"/>
                <c:pt idx="0">
                  <c:v>2.5000000000000001E-2</c:v>
                </c:pt>
                <c:pt idx="1">
                  <c:v>2.5000000000000001E-2</c:v>
                </c:pt>
                <c:pt idx="2">
                  <c:v>2.75E-2</c:v>
                </c:pt>
                <c:pt idx="3">
                  <c:v>2.75E-2</c:v>
                </c:pt>
                <c:pt idx="4">
                  <c:v>2.75E-2</c:v>
                </c:pt>
                <c:pt idx="5">
                  <c:v>0.03</c:v>
                </c:pt>
                <c:pt idx="6">
                  <c:v>0.03</c:v>
                </c:pt>
                <c:pt idx="7">
                  <c:v>0.03</c:v>
                </c:pt>
              </c:numCache>
            </c:numRef>
          </c:val>
          <c:smooth val="0"/>
          <c:extLst>
            <c:ext xmlns:c16="http://schemas.microsoft.com/office/drawing/2014/chart" uri="{C3380CC4-5D6E-409C-BE32-E72D297353CC}">
              <c16:uniqueId val="{00000000-AA79-4A25-972B-270A7298AAD4}"/>
            </c:ext>
          </c:extLst>
        </c:ser>
        <c:ser>
          <c:idx val="1"/>
          <c:order val="1"/>
          <c:tx>
            <c:strRef>
              <c:f>Sheet1!$C$2</c:f>
              <c:strCache>
                <c:ptCount val="1"/>
                <c:pt idx="0">
                  <c:v>Actual</c:v>
                </c:pt>
              </c:strCache>
            </c:strRef>
          </c:tx>
          <c:spPr>
            <a:ln w="28575" cap="rnd">
              <a:solidFill>
                <a:schemeClr val="accent2"/>
              </a:solidFill>
              <a:round/>
            </a:ln>
            <a:effectLst/>
          </c:spPr>
          <c:marker>
            <c:symbol val="none"/>
          </c:marker>
          <c:cat>
            <c:numRef>
              <c:f>Sheet1!$A$3:$A$10</c:f>
              <c:numCache>
                <c:formatCode>[$-409]mmm\-yy;@</c:formatCode>
                <c:ptCount val="8"/>
                <c:pt idx="0">
                  <c:v>43435</c:v>
                </c:pt>
                <c:pt idx="1">
                  <c:v>43466</c:v>
                </c:pt>
                <c:pt idx="2">
                  <c:v>43525</c:v>
                </c:pt>
                <c:pt idx="3">
                  <c:v>43617</c:v>
                </c:pt>
                <c:pt idx="4">
                  <c:v>43647</c:v>
                </c:pt>
                <c:pt idx="5">
                  <c:v>43709</c:v>
                </c:pt>
                <c:pt idx="6">
                  <c:v>43739</c:v>
                </c:pt>
                <c:pt idx="7">
                  <c:v>43800</c:v>
                </c:pt>
              </c:numCache>
            </c:numRef>
          </c:cat>
          <c:val>
            <c:numRef>
              <c:f>Sheet1!$C$3:$C$10</c:f>
              <c:numCache>
                <c:formatCode>0.00%</c:formatCode>
                <c:ptCount val="8"/>
                <c:pt idx="0">
                  <c:v>2.5000000000000001E-2</c:v>
                </c:pt>
                <c:pt idx="1">
                  <c:v>2.5000000000000001E-2</c:v>
                </c:pt>
                <c:pt idx="2">
                  <c:v>2.5000000000000001E-2</c:v>
                </c:pt>
                <c:pt idx="3">
                  <c:v>2.5000000000000001E-2</c:v>
                </c:pt>
                <c:pt idx="4">
                  <c:v>2.5000000000000001E-2</c:v>
                </c:pt>
                <c:pt idx="5">
                  <c:v>0.02</c:v>
                </c:pt>
                <c:pt idx="6">
                  <c:v>1.7500000000000002E-2</c:v>
                </c:pt>
                <c:pt idx="7">
                  <c:v>1.7500000000000002E-2</c:v>
                </c:pt>
              </c:numCache>
            </c:numRef>
          </c:val>
          <c:smooth val="0"/>
          <c:extLst>
            <c:ext xmlns:c16="http://schemas.microsoft.com/office/drawing/2014/chart" uri="{C3380CC4-5D6E-409C-BE32-E72D297353CC}">
              <c16:uniqueId val="{00000001-AA79-4A25-972B-270A7298AAD4}"/>
            </c:ext>
          </c:extLst>
        </c:ser>
        <c:dLbls>
          <c:showLegendKey val="0"/>
          <c:showVal val="0"/>
          <c:showCatName val="0"/>
          <c:showSerName val="0"/>
          <c:showPercent val="0"/>
          <c:showBubbleSize val="0"/>
        </c:dLbls>
        <c:smooth val="0"/>
        <c:axId val="1193443992"/>
        <c:axId val="1193443664"/>
      </c:lineChart>
      <c:dateAx>
        <c:axId val="1193443992"/>
        <c:scaling>
          <c:orientation val="minMax"/>
        </c:scaling>
        <c:delete val="0"/>
        <c:axPos val="b"/>
        <c:numFmt formatCode="[$-409]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Neue Haas Unica Pro" panose="020B0504030206020203" pitchFamily="34" charset="0"/>
                <a:ea typeface="+mn-ea"/>
                <a:cs typeface="+mn-cs"/>
              </a:defRPr>
            </a:pPr>
            <a:endParaRPr lang="en-US"/>
          </a:p>
        </c:txPr>
        <c:crossAx val="1193443664"/>
        <c:crosses val="autoZero"/>
        <c:auto val="1"/>
        <c:lblOffset val="100"/>
        <c:baseTimeUnit val="months"/>
        <c:majorUnit val="3"/>
        <c:majorTimeUnit val="months"/>
        <c:minorUnit val="3"/>
        <c:minorTimeUnit val="months"/>
      </c:dateAx>
      <c:valAx>
        <c:axId val="1193443664"/>
        <c:scaling>
          <c:orientation val="minMax"/>
          <c:max val="3.5000000000000003E-2"/>
          <c:min val="1.5000000000000003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Neue Haas Unica Pro" panose="020B0504030206020203" pitchFamily="34" charset="0"/>
                <a:ea typeface="+mn-ea"/>
                <a:cs typeface="+mn-cs"/>
              </a:defRPr>
            </a:pPr>
            <a:endParaRPr lang="en-US"/>
          </a:p>
        </c:txPr>
        <c:crossAx val="1193443992"/>
        <c:crosses val="autoZero"/>
        <c:crossBetween val="between"/>
        <c:majorUnit val="5.000000000000001E-3"/>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Neue Haas Unica Pro" panose="020B0504030206020203"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Neue Haas Unica Pro" panose="020B0504030206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79146189536672E-2"/>
          <c:y val="6.5446857027291028E-2"/>
          <c:w val="0.93948523661679484"/>
          <c:h val="0.88668900962767228"/>
        </c:manualLayout>
      </c:layout>
      <c:lineChart>
        <c:grouping val="standard"/>
        <c:varyColors val="0"/>
        <c:ser>
          <c:idx val="0"/>
          <c:order val="0"/>
          <c:tx>
            <c:strRef>
              <c:f>ANGEY!$B$1</c:f>
              <c:strCache>
                <c:ptCount val="1"/>
                <c:pt idx="0">
                  <c:v>S&amp;P 500 Index - Current Earnings Yield</c:v>
                </c:pt>
              </c:strCache>
            </c:strRef>
          </c:tx>
          <c:marker>
            <c:symbol val="none"/>
          </c:marker>
          <c:cat>
            <c:numRef>
              <c:f>ANGEY!$A$3:$A$7568</c:f>
              <c:numCache>
                <c:formatCode>m/d/yyyy</c:formatCode>
                <c:ptCount val="7566"/>
                <c:pt idx="0">
                  <c:v>33239</c:v>
                </c:pt>
                <c:pt idx="1">
                  <c:v>33240</c:v>
                </c:pt>
                <c:pt idx="2">
                  <c:v>33241</c:v>
                </c:pt>
                <c:pt idx="3">
                  <c:v>33242</c:v>
                </c:pt>
                <c:pt idx="4">
                  <c:v>33245</c:v>
                </c:pt>
                <c:pt idx="5">
                  <c:v>33246</c:v>
                </c:pt>
                <c:pt idx="6">
                  <c:v>33247</c:v>
                </c:pt>
                <c:pt idx="7">
                  <c:v>33248</c:v>
                </c:pt>
                <c:pt idx="8">
                  <c:v>33249</c:v>
                </c:pt>
                <c:pt idx="9">
                  <c:v>33252</c:v>
                </c:pt>
                <c:pt idx="10">
                  <c:v>33253</c:v>
                </c:pt>
                <c:pt idx="11">
                  <c:v>33254</c:v>
                </c:pt>
                <c:pt idx="12">
                  <c:v>33255</c:v>
                </c:pt>
                <c:pt idx="13">
                  <c:v>33256</c:v>
                </c:pt>
                <c:pt idx="14">
                  <c:v>33259</c:v>
                </c:pt>
                <c:pt idx="15">
                  <c:v>33260</c:v>
                </c:pt>
                <c:pt idx="16">
                  <c:v>33261</c:v>
                </c:pt>
                <c:pt idx="17">
                  <c:v>33262</c:v>
                </c:pt>
                <c:pt idx="18">
                  <c:v>33263</c:v>
                </c:pt>
                <c:pt idx="19">
                  <c:v>33266</c:v>
                </c:pt>
                <c:pt idx="20">
                  <c:v>33267</c:v>
                </c:pt>
                <c:pt idx="21">
                  <c:v>33268</c:v>
                </c:pt>
                <c:pt idx="22">
                  <c:v>33269</c:v>
                </c:pt>
                <c:pt idx="23">
                  <c:v>33270</c:v>
                </c:pt>
                <c:pt idx="24">
                  <c:v>33273</c:v>
                </c:pt>
                <c:pt idx="25">
                  <c:v>33274</c:v>
                </c:pt>
                <c:pt idx="26">
                  <c:v>33275</c:v>
                </c:pt>
                <c:pt idx="27">
                  <c:v>33276</c:v>
                </c:pt>
                <c:pt idx="28">
                  <c:v>33277</c:v>
                </c:pt>
                <c:pt idx="29">
                  <c:v>33280</c:v>
                </c:pt>
                <c:pt idx="30">
                  <c:v>33281</c:v>
                </c:pt>
                <c:pt idx="31">
                  <c:v>33282</c:v>
                </c:pt>
                <c:pt idx="32">
                  <c:v>33283</c:v>
                </c:pt>
                <c:pt idx="33">
                  <c:v>33284</c:v>
                </c:pt>
                <c:pt idx="34">
                  <c:v>33287</c:v>
                </c:pt>
                <c:pt idx="35">
                  <c:v>33288</c:v>
                </c:pt>
                <c:pt idx="36">
                  <c:v>33289</c:v>
                </c:pt>
                <c:pt idx="37">
                  <c:v>33290</c:v>
                </c:pt>
                <c:pt idx="38">
                  <c:v>33291</c:v>
                </c:pt>
                <c:pt idx="39">
                  <c:v>33294</c:v>
                </c:pt>
                <c:pt idx="40">
                  <c:v>33295</c:v>
                </c:pt>
                <c:pt idx="41">
                  <c:v>33296</c:v>
                </c:pt>
                <c:pt idx="42">
                  <c:v>33297</c:v>
                </c:pt>
                <c:pt idx="43">
                  <c:v>33298</c:v>
                </c:pt>
                <c:pt idx="44">
                  <c:v>33301</c:v>
                </c:pt>
                <c:pt idx="45">
                  <c:v>33302</c:v>
                </c:pt>
                <c:pt idx="46">
                  <c:v>33303</c:v>
                </c:pt>
                <c:pt idx="47">
                  <c:v>33304</c:v>
                </c:pt>
                <c:pt idx="48">
                  <c:v>33305</c:v>
                </c:pt>
                <c:pt idx="49">
                  <c:v>33308</c:v>
                </c:pt>
                <c:pt idx="50">
                  <c:v>33309</c:v>
                </c:pt>
                <c:pt idx="51">
                  <c:v>33310</c:v>
                </c:pt>
                <c:pt idx="52">
                  <c:v>33311</c:v>
                </c:pt>
                <c:pt idx="53">
                  <c:v>33312</c:v>
                </c:pt>
                <c:pt idx="54">
                  <c:v>33315</c:v>
                </c:pt>
                <c:pt idx="55">
                  <c:v>33316</c:v>
                </c:pt>
                <c:pt idx="56">
                  <c:v>33317</c:v>
                </c:pt>
                <c:pt idx="57">
                  <c:v>33318</c:v>
                </c:pt>
                <c:pt idx="58">
                  <c:v>33319</c:v>
                </c:pt>
                <c:pt idx="59">
                  <c:v>33322</c:v>
                </c:pt>
                <c:pt idx="60">
                  <c:v>33323</c:v>
                </c:pt>
                <c:pt idx="61">
                  <c:v>33324</c:v>
                </c:pt>
                <c:pt idx="62">
                  <c:v>33325</c:v>
                </c:pt>
                <c:pt idx="63">
                  <c:v>33326</c:v>
                </c:pt>
                <c:pt idx="64">
                  <c:v>33329</c:v>
                </c:pt>
                <c:pt idx="65">
                  <c:v>33330</c:v>
                </c:pt>
                <c:pt idx="66">
                  <c:v>33331</c:v>
                </c:pt>
                <c:pt idx="67">
                  <c:v>33332</c:v>
                </c:pt>
                <c:pt idx="68">
                  <c:v>33333</c:v>
                </c:pt>
                <c:pt idx="69">
                  <c:v>33336</c:v>
                </c:pt>
                <c:pt idx="70">
                  <c:v>33337</c:v>
                </c:pt>
                <c:pt idx="71">
                  <c:v>33338</c:v>
                </c:pt>
                <c:pt idx="72">
                  <c:v>33339</c:v>
                </c:pt>
                <c:pt idx="73">
                  <c:v>33340</c:v>
                </c:pt>
                <c:pt idx="74">
                  <c:v>33343</c:v>
                </c:pt>
                <c:pt idx="75">
                  <c:v>33344</c:v>
                </c:pt>
                <c:pt idx="76">
                  <c:v>33345</c:v>
                </c:pt>
                <c:pt idx="77">
                  <c:v>33346</c:v>
                </c:pt>
                <c:pt idx="78">
                  <c:v>33347</c:v>
                </c:pt>
                <c:pt idx="79">
                  <c:v>33350</c:v>
                </c:pt>
                <c:pt idx="80">
                  <c:v>33351</c:v>
                </c:pt>
                <c:pt idx="81">
                  <c:v>33352</c:v>
                </c:pt>
                <c:pt idx="82">
                  <c:v>33353</c:v>
                </c:pt>
                <c:pt idx="83">
                  <c:v>33354</c:v>
                </c:pt>
                <c:pt idx="84">
                  <c:v>33357</c:v>
                </c:pt>
                <c:pt idx="85">
                  <c:v>33358</c:v>
                </c:pt>
                <c:pt idx="86">
                  <c:v>33359</c:v>
                </c:pt>
                <c:pt idx="87">
                  <c:v>33360</c:v>
                </c:pt>
                <c:pt idx="88">
                  <c:v>33361</c:v>
                </c:pt>
                <c:pt idx="89">
                  <c:v>33364</c:v>
                </c:pt>
                <c:pt idx="90">
                  <c:v>33365</c:v>
                </c:pt>
                <c:pt idx="91">
                  <c:v>33366</c:v>
                </c:pt>
                <c:pt idx="92">
                  <c:v>33367</c:v>
                </c:pt>
                <c:pt idx="93">
                  <c:v>33368</c:v>
                </c:pt>
                <c:pt idx="94">
                  <c:v>33371</c:v>
                </c:pt>
                <c:pt idx="95">
                  <c:v>33372</c:v>
                </c:pt>
                <c:pt idx="96">
                  <c:v>33373</c:v>
                </c:pt>
                <c:pt idx="97">
                  <c:v>33374</c:v>
                </c:pt>
                <c:pt idx="98">
                  <c:v>33375</c:v>
                </c:pt>
                <c:pt idx="99">
                  <c:v>33378</c:v>
                </c:pt>
                <c:pt idx="100">
                  <c:v>33379</c:v>
                </c:pt>
                <c:pt idx="101">
                  <c:v>33380</c:v>
                </c:pt>
                <c:pt idx="102">
                  <c:v>33381</c:v>
                </c:pt>
                <c:pt idx="103">
                  <c:v>33382</c:v>
                </c:pt>
                <c:pt idx="104">
                  <c:v>33385</c:v>
                </c:pt>
                <c:pt idx="105">
                  <c:v>33386</c:v>
                </c:pt>
                <c:pt idx="106">
                  <c:v>33387</c:v>
                </c:pt>
                <c:pt idx="107">
                  <c:v>33388</c:v>
                </c:pt>
                <c:pt idx="108">
                  <c:v>33389</c:v>
                </c:pt>
                <c:pt idx="109">
                  <c:v>33392</c:v>
                </c:pt>
                <c:pt idx="110">
                  <c:v>33393</c:v>
                </c:pt>
                <c:pt idx="111">
                  <c:v>33394</c:v>
                </c:pt>
                <c:pt idx="112">
                  <c:v>33395</c:v>
                </c:pt>
                <c:pt idx="113">
                  <c:v>33396</c:v>
                </c:pt>
                <c:pt idx="114">
                  <c:v>33399</c:v>
                </c:pt>
                <c:pt idx="115">
                  <c:v>33400</c:v>
                </c:pt>
                <c:pt idx="116">
                  <c:v>33401</c:v>
                </c:pt>
                <c:pt idx="117">
                  <c:v>33402</c:v>
                </c:pt>
                <c:pt idx="118">
                  <c:v>33403</c:v>
                </c:pt>
                <c:pt idx="119">
                  <c:v>33406</c:v>
                </c:pt>
                <c:pt idx="120">
                  <c:v>33407</c:v>
                </c:pt>
                <c:pt idx="121">
                  <c:v>33408</c:v>
                </c:pt>
                <c:pt idx="122">
                  <c:v>33409</c:v>
                </c:pt>
                <c:pt idx="123">
                  <c:v>33410</c:v>
                </c:pt>
                <c:pt idx="124">
                  <c:v>33413</c:v>
                </c:pt>
                <c:pt idx="125">
                  <c:v>33414</c:v>
                </c:pt>
                <c:pt idx="126">
                  <c:v>33415</c:v>
                </c:pt>
                <c:pt idx="127">
                  <c:v>33416</c:v>
                </c:pt>
                <c:pt idx="128">
                  <c:v>33417</c:v>
                </c:pt>
                <c:pt idx="129">
                  <c:v>33420</c:v>
                </c:pt>
                <c:pt idx="130">
                  <c:v>33421</c:v>
                </c:pt>
                <c:pt idx="131">
                  <c:v>33422</c:v>
                </c:pt>
                <c:pt idx="132">
                  <c:v>33423</c:v>
                </c:pt>
                <c:pt idx="133">
                  <c:v>33424</c:v>
                </c:pt>
                <c:pt idx="134">
                  <c:v>33427</c:v>
                </c:pt>
                <c:pt idx="135">
                  <c:v>33428</c:v>
                </c:pt>
                <c:pt idx="136">
                  <c:v>33429</c:v>
                </c:pt>
                <c:pt idx="137">
                  <c:v>33430</c:v>
                </c:pt>
                <c:pt idx="138">
                  <c:v>33431</c:v>
                </c:pt>
                <c:pt idx="139">
                  <c:v>33434</c:v>
                </c:pt>
                <c:pt idx="140">
                  <c:v>33435</c:v>
                </c:pt>
                <c:pt idx="141">
                  <c:v>33436</c:v>
                </c:pt>
                <c:pt idx="142">
                  <c:v>33437</c:v>
                </c:pt>
                <c:pt idx="143">
                  <c:v>33438</c:v>
                </c:pt>
                <c:pt idx="144">
                  <c:v>33441</c:v>
                </c:pt>
                <c:pt idx="145">
                  <c:v>33442</c:v>
                </c:pt>
                <c:pt idx="146">
                  <c:v>33443</c:v>
                </c:pt>
                <c:pt idx="147">
                  <c:v>33444</c:v>
                </c:pt>
                <c:pt idx="148">
                  <c:v>33445</c:v>
                </c:pt>
                <c:pt idx="149">
                  <c:v>33448</c:v>
                </c:pt>
                <c:pt idx="150">
                  <c:v>33449</c:v>
                </c:pt>
                <c:pt idx="151">
                  <c:v>33450</c:v>
                </c:pt>
                <c:pt idx="152">
                  <c:v>33451</c:v>
                </c:pt>
                <c:pt idx="153">
                  <c:v>33452</c:v>
                </c:pt>
                <c:pt idx="154">
                  <c:v>33455</c:v>
                </c:pt>
                <c:pt idx="155">
                  <c:v>33456</c:v>
                </c:pt>
                <c:pt idx="156">
                  <c:v>33457</c:v>
                </c:pt>
                <c:pt idx="157">
                  <c:v>33458</c:v>
                </c:pt>
                <c:pt idx="158">
                  <c:v>33459</c:v>
                </c:pt>
                <c:pt idx="159">
                  <c:v>33462</c:v>
                </c:pt>
                <c:pt idx="160">
                  <c:v>33463</c:v>
                </c:pt>
                <c:pt idx="161">
                  <c:v>33464</c:v>
                </c:pt>
                <c:pt idx="162">
                  <c:v>33465</c:v>
                </c:pt>
                <c:pt idx="163">
                  <c:v>33466</c:v>
                </c:pt>
                <c:pt idx="164">
                  <c:v>33469</c:v>
                </c:pt>
                <c:pt idx="165">
                  <c:v>33470</c:v>
                </c:pt>
                <c:pt idx="166">
                  <c:v>33471</c:v>
                </c:pt>
                <c:pt idx="167">
                  <c:v>33472</c:v>
                </c:pt>
                <c:pt idx="168">
                  <c:v>33473</c:v>
                </c:pt>
                <c:pt idx="169">
                  <c:v>33476</c:v>
                </c:pt>
                <c:pt idx="170">
                  <c:v>33477</c:v>
                </c:pt>
                <c:pt idx="171">
                  <c:v>33478</c:v>
                </c:pt>
                <c:pt idx="172">
                  <c:v>33479</c:v>
                </c:pt>
                <c:pt idx="173">
                  <c:v>33480</c:v>
                </c:pt>
                <c:pt idx="174">
                  <c:v>33483</c:v>
                </c:pt>
                <c:pt idx="175">
                  <c:v>33484</c:v>
                </c:pt>
                <c:pt idx="176">
                  <c:v>33485</c:v>
                </c:pt>
                <c:pt idx="177">
                  <c:v>33486</c:v>
                </c:pt>
                <c:pt idx="178">
                  <c:v>33487</c:v>
                </c:pt>
                <c:pt idx="179">
                  <c:v>33490</c:v>
                </c:pt>
                <c:pt idx="180">
                  <c:v>33491</c:v>
                </c:pt>
                <c:pt idx="181">
                  <c:v>33492</c:v>
                </c:pt>
                <c:pt idx="182">
                  <c:v>33493</c:v>
                </c:pt>
                <c:pt idx="183">
                  <c:v>33494</c:v>
                </c:pt>
                <c:pt idx="184">
                  <c:v>33497</c:v>
                </c:pt>
                <c:pt idx="185">
                  <c:v>33498</c:v>
                </c:pt>
                <c:pt idx="186">
                  <c:v>33499</c:v>
                </c:pt>
                <c:pt idx="187">
                  <c:v>33500</c:v>
                </c:pt>
                <c:pt idx="188">
                  <c:v>33501</c:v>
                </c:pt>
                <c:pt idx="189">
                  <c:v>33504</c:v>
                </c:pt>
                <c:pt idx="190">
                  <c:v>33505</c:v>
                </c:pt>
                <c:pt idx="191">
                  <c:v>33506</c:v>
                </c:pt>
                <c:pt idx="192">
                  <c:v>33507</c:v>
                </c:pt>
                <c:pt idx="193">
                  <c:v>33508</c:v>
                </c:pt>
                <c:pt idx="194">
                  <c:v>33511</c:v>
                </c:pt>
                <c:pt idx="195">
                  <c:v>33512</c:v>
                </c:pt>
                <c:pt idx="196">
                  <c:v>33513</c:v>
                </c:pt>
                <c:pt idx="197">
                  <c:v>33514</c:v>
                </c:pt>
                <c:pt idx="198">
                  <c:v>33515</c:v>
                </c:pt>
                <c:pt idx="199">
                  <c:v>33518</c:v>
                </c:pt>
                <c:pt idx="200">
                  <c:v>33519</c:v>
                </c:pt>
                <c:pt idx="201">
                  <c:v>33520</c:v>
                </c:pt>
                <c:pt idx="202">
                  <c:v>33521</c:v>
                </c:pt>
                <c:pt idx="203">
                  <c:v>33522</c:v>
                </c:pt>
                <c:pt idx="204">
                  <c:v>33525</c:v>
                </c:pt>
                <c:pt idx="205">
                  <c:v>33526</c:v>
                </c:pt>
                <c:pt idx="206">
                  <c:v>33527</c:v>
                </c:pt>
                <c:pt idx="207">
                  <c:v>33528</c:v>
                </c:pt>
                <c:pt idx="208">
                  <c:v>33529</c:v>
                </c:pt>
                <c:pt idx="209">
                  <c:v>33532</c:v>
                </c:pt>
                <c:pt idx="210">
                  <c:v>33533</c:v>
                </c:pt>
                <c:pt idx="211">
                  <c:v>33534</c:v>
                </c:pt>
                <c:pt idx="212">
                  <c:v>33535</c:v>
                </c:pt>
                <c:pt idx="213">
                  <c:v>33536</c:v>
                </c:pt>
                <c:pt idx="214">
                  <c:v>33539</c:v>
                </c:pt>
                <c:pt idx="215">
                  <c:v>33540</c:v>
                </c:pt>
                <c:pt idx="216">
                  <c:v>33541</c:v>
                </c:pt>
                <c:pt idx="217">
                  <c:v>33542</c:v>
                </c:pt>
                <c:pt idx="218">
                  <c:v>33543</c:v>
                </c:pt>
                <c:pt idx="219">
                  <c:v>33546</c:v>
                </c:pt>
                <c:pt idx="220">
                  <c:v>33547</c:v>
                </c:pt>
                <c:pt idx="221">
                  <c:v>33548</c:v>
                </c:pt>
                <c:pt idx="222">
                  <c:v>33549</c:v>
                </c:pt>
                <c:pt idx="223">
                  <c:v>33550</c:v>
                </c:pt>
                <c:pt idx="224">
                  <c:v>33553</c:v>
                </c:pt>
                <c:pt idx="225">
                  <c:v>33554</c:v>
                </c:pt>
                <c:pt idx="226">
                  <c:v>33555</c:v>
                </c:pt>
                <c:pt idx="227">
                  <c:v>33556</c:v>
                </c:pt>
                <c:pt idx="228">
                  <c:v>33557</c:v>
                </c:pt>
                <c:pt idx="229">
                  <c:v>33560</c:v>
                </c:pt>
                <c:pt idx="230">
                  <c:v>33561</c:v>
                </c:pt>
                <c:pt idx="231">
                  <c:v>33562</c:v>
                </c:pt>
                <c:pt idx="232">
                  <c:v>33563</c:v>
                </c:pt>
                <c:pt idx="233">
                  <c:v>33564</c:v>
                </c:pt>
                <c:pt idx="234">
                  <c:v>33567</c:v>
                </c:pt>
                <c:pt idx="235">
                  <c:v>33568</c:v>
                </c:pt>
                <c:pt idx="236">
                  <c:v>33569</c:v>
                </c:pt>
                <c:pt idx="237">
                  <c:v>33570</c:v>
                </c:pt>
                <c:pt idx="238">
                  <c:v>33571</c:v>
                </c:pt>
                <c:pt idx="239">
                  <c:v>33574</c:v>
                </c:pt>
                <c:pt idx="240">
                  <c:v>33575</c:v>
                </c:pt>
                <c:pt idx="241">
                  <c:v>33576</c:v>
                </c:pt>
                <c:pt idx="242">
                  <c:v>33577</c:v>
                </c:pt>
                <c:pt idx="243">
                  <c:v>33578</c:v>
                </c:pt>
                <c:pt idx="244">
                  <c:v>33581</c:v>
                </c:pt>
                <c:pt idx="245">
                  <c:v>33582</c:v>
                </c:pt>
                <c:pt idx="246">
                  <c:v>33583</c:v>
                </c:pt>
                <c:pt idx="247">
                  <c:v>33584</c:v>
                </c:pt>
                <c:pt idx="248">
                  <c:v>33585</c:v>
                </c:pt>
                <c:pt idx="249">
                  <c:v>33588</c:v>
                </c:pt>
                <c:pt idx="250">
                  <c:v>33589</c:v>
                </c:pt>
                <c:pt idx="251">
                  <c:v>33590</c:v>
                </c:pt>
                <c:pt idx="252">
                  <c:v>33591</c:v>
                </c:pt>
                <c:pt idx="253">
                  <c:v>33592</c:v>
                </c:pt>
                <c:pt idx="254">
                  <c:v>33595</c:v>
                </c:pt>
                <c:pt idx="255">
                  <c:v>33596</c:v>
                </c:pt>
                <c:pt idx="256">
                  <c:v>33597</c:v>
                </c:pt>
                <c:pt idx="257">
                  <c:v>33598</c:v>
                </c:pt>
                <c:pt idx="258">
                  <c:v>33599</c:v>
                </c:pt>
                <c:pt idx="259">
                  <c:v>33602</c:v>
                </c:pt>
                <c:pt idx="260">
                  <c:v>33603</c:v>
                </c:pt>
                <c:pt idx="261">
                  <c:v>33604</c:v>
                </c:pt>
                <c:pt idx="262">
                  <c:v>33605</c:v>
                </c:pt>
                <c:pt idx="263">
                  <c:v>33606</c:v>
                </c:pt>
                <c:pt idx="264">
                  <c:v>33609</c:v>
                </c:pt>
                <c:pt idx="265">
                  <c:v>33610</c:v>
                </c:pt>
                <c:pt idx="266">
                  <c:v>33611</c:v>
                </c:pt>
                <c:pt idx="267">
                  <c:v>33612</c:v>
                </c:pt>
                <c:pt idx="268">
                  <c:v>33613</c:v>
                </c:pt>
                <c:pt idx="269">
                  <c:v>33616</c:v>
                </c:pt>
                <c:pt idx="270">
                  <c:v>33617</c:v>
                </c:pt>
                <c:pt idx="271">
                  <c:v>33618</c:v>
                </c:pt>
                <c:pt idx="272">
                  <c:v>33619</c:v>
                </c:pt>
                <c:pt idx="273">
                  <c:v>33620</c:v>
                </c:pt>
                <c:pt idx="274">
                  <c:v>33623</c:v>
                </c:pt>
                <c:pt idx="275">
                  <c:v>33624</c:v>
                </c:pt>
                <c:pt idx="276">
                  <c:v>33625</c:v>
                </c:pt>
                <c:pt idx="277">
                  <c:v>33626</c:v>
                </c:pt>
                <c:pt idx="278">
                  <c:v>33627</c:v>
                </c:pt>
                <c:pt idx="279">
                  <c:v>33630</c:v>
                </c:pt>
                <c:pt idx="280">
                  <c:v>33631</c:v>
                </c:pt>
                <c:pt idx="281">
                  <c:v>33632</c:v>
                </c:pt>
                <c:pt idx="282">
                  <c:v>33633</c:v>
                </c:pt>
                <c:pt idx="283">
                  <c:v>33634</c:v>
                </c:pt>
                <c:pt idx="284">
                  <c:v>33637</c:v>
                </c:pt>
                <c:pt idx="285">
                  <c:v>33638</c:v>
                </c:pt>
                <c:pt idx="286">
                  <c:v>33639</c:v>
                </c:pt>
                <c:pt idx="287">
                  <c:v>33640</c:v>
                </c:pt>
                <c:pt idx="288">
                  <c:v>33641</c:v>
                </c:pt>
                <c:pt idx="289">
                  <c:v>33644</c:v>
                </c:pt>
                <c:pt idx="290">
                  <c:v>33645</c:v>
                </c:pt>
                <c:pt idx="291">
                  <c:v>33646</c:v>
                </c:pt>
                <c:pt idx="292">
                  <c:v>33647</c:v>
                </c:pt>
                <c:pt idx="293">
                  <c:v>33648</c:v>
                </c:pt>
                <c:pt idx="294">
                  <c:v>33651</c:v>
                </c:pt>
                <c:pt idx="295">
                  <c:v>33652</c:v>
                </c:pt>
                <c:pt idx="296">
                  <c:v>33653</c:v>
                </c:pt>
                <c:pt idx="297">
                  <c:v>33654</c:v>
                </c:pt>
                <c:pt idx="298">
                  <c:v>33655</c:v>
                </c:pt>
                <c:pt idx="299">
                  <c:v>33658</c:v>
                </c:pt>
                <c:pt idx="300">
                  <c:v>33659</c:v>
                </c:pt>
                <c:pt idx="301">
                  <c:v>33660</c:v>
                </c:pt>
                <c:pt idx="302">
                  <c:v>33661</c:v>
                </c:pt>
                <c:pt idx="303">
                  <c:v>33662</c:v>
                </c:pt>
                <c:pt idx="304">
                  <c:v>33665</c:v>
                </c:pt>
                <c:pt idx="305">
                  <c:v>33666</c:v>
                </c:pt>
                <c:pt idx="306">
                  <c:v>33667</c:v>
                </c:pt>
                <c:pt idx="307">
                  <c:v>33668</c:v>
                </c:pt>
                <c:pt idx="308">
                  <c:v>33669</c:v>
                </c:pt>
                <c:pt idx="309">
                  <c:v>33672</c:v>
                </c:pt>
                <c:pt idx="310">
                  <c:v>33673</c:v>
                </c:pt>
                <c:pt idx="311">
                  <c:v>33674</c:v>
                </c:pt>
                <c:pt idx="312">
                  <c:v>33675</c:v>
                </c:pt>
                <c:pt idx="313">
                  <c:v>33676</c:v>
                </c:pt>
                <c:pt idx="314">
                  <c:v>33679</c:v>
                </c:pt>
                <c:pt idx="315">
                  <c:v>33680</c:v>
                </c:pt>
                <c:pt idx="316">
                  <c:v>33681</c:v>
                </c:pt>
                <c:pt idx="317">
                  <c:v>33682</c:v>
                </c:pt>
                <c:pt idx="318">
                  <c:v>33683</c:v>
                </c:pt>
                <c:pt idx="319">
                  <c:v>33686</c:v>
                </c:pt>
                <c:pt idx="320">
                  <c:v>33687</c:v>
                </c:pt>
                <c:pt idx="321">
                  <c:v>33688</c:v>
                </c:pt>
                <c:pt idx="322">
                  <c:v>33689</c:v>
                </c:pt>
                <c:pt idx="323">
                  <c:v>33690</c:v>
                </c:pt>
                <c:pt idx="324">
                  <c:v>33693</c:v>
                </c:pt>
                <c:pt idx="325">
                  <c:v>33694</c:v>
                </c:pt>
                <c:pt idx="326">
                  <c:v>33695</c:v>
                </c:pt>
                <c:pt idx="327">
                  <c:v>33696</c:v>
                </c:pt>
                <c:pt idx="328">
                  <c:v>33697</c:v>
                </c:pt>
                <c:pt idx="329">
                  <c:v>33700</c:v>
                </c:pt>
                <c:pt idx="330">
                  <c:v>33701</c:v>
                </c:pt>
                <c:pt idx="331">
                  <c:v>33702</c:v>
                </c:pt>
                <c:pt idx="332">
                  <c:v>33703</c:v>
                </c:pt>
                <c:pt idx="333">
                  <c:v>33704</c:v>
                </c:pt>
                <c:pt idx="334">
                  <c:v>33707</c:v>
                </c:pt>
                <c:pt idx="335">
                  <c:v>33708</c:v>
                </c:pt>
                <c:pt idx="336">
                  <c:v>33709</c:v>
                </c:pt>
                <c:pt idx="337">
                  <c:v>33710</c:v>
                </c:pt>
                <c:pt idx="338">
                  <c:v>33711</c:v>
                </c:pt>
                <c:pt idx="339">
                  <c:v>33714</c:v>
                </c:pt>
                <c:pt idx="340">
                  <c:v>33715</c:v>
                </c:pt>
                <c:pt idx="341">
                  <c:v>33716</c:v>
                </c:pt>
                <c:pt idx="342">
                  <c:v>33717</c:v>
                </c:pt>
                <c:pt idx="343">
                  <c:v>33718</c:v>
                </c:pt>
                <c:pt idx="344">
                  <c:v>33721</c:v>
                </c:pt>
                <c:pt idx="345">
                  <c:v>33722</c:v>
                </c:pt>
                <c:pt idx="346">
                  <c:v>33723</c:v>
                </c:pt>
                <c:pt idx="347">
                  <c:v>33724</c:v>
                </c:pt>
                <c:pt idx="348">
                  <c:v>33725</c:v>
                </c:pt>
                <c:pt idx="349">
                  <c:v>33728</c:v>
                </c:pt>
                <c:pt idx="350">
                  <c:v>33729</c:v>
                </c:pt>
                <c:pt idx="351">
                  <c:v>33730</c:v>
                </c:pt>
                <c:pt idx="352">
                  <c:v>33731</c:v>
                </c:pt>
                <c:pt idx="353">
                  <c:v>33732</c:v>
                </c:pt>
                <c:pt idx="354">
                  <c:v>33735</c:v>
                </c:pt>
                <c:pt idx="355">
                  <c:v>33736</c:v>
                </c:pt>
                <c:pt idx="356">
                  <c:v>33737</c:v>
                </c:pt>
                <c:pt idx="357">
                  <c:v>33738</c:v>
                </c:pt>
                <c:pt idx="358">
                  <c:v>33739</c:v>
                </c:pt>
                <c:pt idx="359">
                  <c:v>33742</c:v>
                </c:pt>
                <c:pt idx="360">
                  <c:v>33743</c:v>
                </c:pt>
                <c:pt idx="361">
                  <c:v>33744</c:v>
                </c:pt>
                <c:pt idx="362">
                  <c:v>33745</c:v>
                </c:pt>
                <c:pt idx="363">
                  <c:v>33746</c:v>
                </c:pt>
                <c:pt idx="364">
                  <c:v>33749</c:v>
                </c:pt>
                <c:pt idx="365">
                  <c:v>33750</c:v>
                </c:pt>
                <c:pt idx="366">
                  <c:v>33751</c:v>
                </c:pt>
                <c:pt idx="367">
                  <c:v>33752</c:v>
                </c:pt>
                <c:pt idx="368">
                  <c:v>33753</c:v>
                </c:pt>
                <c:pt idx="369">
                  <c:v>33756</c:v>
                </c:pt>
                <c:pt idx="370">
                  <c:v>33757</c:v>
                </c:pt>
                <c:pt idx="371">
                  <c:v>33758</c:v>
                </c:pt>
                <c:pt idx="372">
                  <c:v>33759</c:v>
                </c:pt>
                <c:pt idx="373">
                  <c:v>33760</c:v>
                </c:pt>
                <c:pt idx="374">
                  <c:v>33763</c:v>
                </c:pt>
                <c:pt idx="375">
                  <c:v>33764</c:v>
                </c:pt>
                <c:pt idx="376">
                  <c:v>33765</c:v>
                </c:pt>
                <c:pt idx="377">
                  <c:v>33766</c:v>
                </c:pt>
                <c:pt idx="378">
                  <c:v>33767</c:v>
                </c:pt>
                <c:pt idx="379">
                  <c:v>33770</c:v>
                </c:pt>
                <c:pt idx="380">
                  <c:v>33771</c:v>
                </c:pt>
                <c:pt idx="381">
                  <c:v>33772</c:v>
                </c:pt>
                <c:pt idx="382">
                  <c:v>33773</c:v>
                </c:pt>
                <c:pt idx="383">
                  <c:v>33774</c:v>
                </c:pt>
                <c:pt idx="384">
                  <c:v>33777</c:v>
                </c:pt>
                <c:pt idx="385">
                  <c:v>33778</c:v>
                </c:pt>
                <c:pt idx="386">
                  <c:v>33779</c:v>
                </c:pt>
                <c:pt idx="387">
                  <c:v>33780</c:v>
                </c:pt>
                <c:pt idx="388">
                  <c:v>33781</c:v>
                </c:pt>
                <c:pt idx="389">
                  <c:v>33784</c:v>
                </c:pt>
                <c:pt idx="390">
                  <c:v>33785</c:v>
                </c:pt>
                <c:pt idx="391">
                  <c:v>33786</c:v>
                </c:pt>
                <c:pt idx="392">
                  <c:v>33787</c:v>
                </c:pt>
                <c:pt idx="393">
                  <c:v>33788</c:v>
                </c:pt>
                <c:pt idx="394">
                  <c:v>33791</c:v>
                </c:pt>
                <c:pt idx="395">
                  <c:v>33792</c:v>
                </c:pt>
                <c:pt idx="396">
                  <c:v>33793</c:v>
                </c:pt>
                <c:pt idx="397">
                  <c:v>33794</c:v>
                </c:pt>
                <c:pt idx="398">
                  <c:v>33795</c:v>
                </c:pt>
                <c:pt idx="399">
                  <c:v>33798</c:v>
                </c:pt>
                <c:pt idx="400">
                  <c:v>33799</c:v>
                </c:pt>
                <c:pt idx="401">
                  <c:v>33800</c:v>
                </c:pt>
                <c:pt idx="402">
                  <c:v>33801</c:v>
                </c:pt>
                <c:pt idx="403">
                  <c:v>33802</c:v>
                </c:pt>
                <c:pt idx="404">
                  <c:v>33805</c:v>
                </c:pt>
                <c:pt idx="405">
                  <c:v>33806</c:v>
                </c:pt>
                <c:pt idx="406">
                  <c:v>33807</c:v>
                </c:pt>
                <c:pt idx="407">
                  <c:v>33808</c:v>
                </c:pt>
                <c:pt idx="408">
                  <c:v>33809</c:v>
                </c:pt>
                <c:pt idx="409">
                  <c:v>33812</c:v>
                </c:pt>
                <c:pt idx="410">
                  <c:v>33813</c:v>
                </c:pt>
                <c:pt idx="411">
                  <c:v>33814</c:v>
                </c:pt>
                <c:pt idx="412">
                  <c:v>33815</c:v>
                </c:pt>
                <c:pt idx="413">
                  <c:v>33816</c:v>
                </c:pt>
                <c:pt idx="414">
                  <c:v>33819</c:v>
                </c:pt>
                <c:pt idx="415">
                  <c:v>33820</c:v>
                </c:pt>
                <c:pt idx="416">
                  <c:v>33821</c:v>
                </c:pt>
                <c:pt idx="417">
                  <c:v>33822</c:v>
                </c:pt>
                <c:pt idx="418">
                  <c:v>33823</c:v>
                </c:pt>
                <c:pt idx="419">
                  <c:v>33826</c:v>
                </c:pt>
                <c:pt idx="420">
                  <c:v>33827</c:v>
                </c:pt>
                <c:pt idx="421">
                  <c:v>33828</c:v>
                </c:pt>
                <c:pt idx="422">
                  <c:v>33829</c:v>
                </c:pt>
                <c:pt idx="423">
                  <c:v>33830</c:v>
                </c:pt>
                <c:pt idx="424">
                  <c:v>33833</c:v>
                </c:pt>
                <c:pt idx="425">
                  <c:v>33834</c:v>
                </c:pt>
                <c:pt idx="426">
                  <c:v>33835</c:v>
                </c:pt>
                <c:pt idx="427">
                  <c:v>33836</c:v>
                </c:pt>
                <c:pt idx="428">
                  <c:v>33837</c:v>
                </c:pt>
                <c:pt idx="429">
                  <c:v>33840</c:v>
                </c:pt>
                <c:pt idx="430">
                  <c:v>33841</c:v>
                </c:pt>
                <c:pt idx="431">
                  <c:v>33842</c:v>
                </c:pt>
                <c:pt idx="432">
                  <c:v>33843</c:v>
                </c:pt>
                <c:pt idx="433">
                  <c:v>33844</c:v>
                </c:pt>
                <c:pt idx="434">
                  <c:v>33847</c:v>
                </c:pt>
                <c:pt idx="435">
                  <c:v>33848</c:v>
                </c:pt>
                <c:pt idx="436">
                  <c:v>33849</c:v>
                </c:pt>
                <c:pt idx="437">
                  <c:v>33850</c:v>
                </c:pt>
                <c:pt idx="438">
                  <c:v>33851</c:v>
                </c:pt>
                <c:pt idx="439">
                  <c:v>33854</c:v>
                </c:pt>
                <c:pt idx="440">
                  <c:v>33855</c:v>
                </c:pt>
                <c:pt idx="441">
                  <c:v>33856</c:v>
                </c:pt>
                <c:pt idx="442">
                  <c:v>33857</c:v>
                </c:pt>
                <c:pt idx="443">
                  <c:v>33858</c:v>
                </c:pt>
                <c:pt idx="444">
                  <c:v>33861</c:v>
                </c:pt>
                <c:pt idx="445">
                  <c:v>33862</c:v>
                </c:pt>
                <c:pt idx="446">
                  <c:v>33863</c:v>
                </c:pt>
                <c:pt idx="447">
                  <c:v>33864</c:v>
                </c:pt>
                <c:pt idx="448">
                  <c:v>33865</c:v>
                </c:pt>
                <c:pt idx="449">
                  <c:v>33868</c:v>
                </c:pt>
                <c:pt idx="450">
                  <c:v>33869</c:v>
                </c:pt>
                <c:pt idx="451">
                  <c:v>33870</c:v>
                </c:pt>
                <c:pt idx="452">
                  <c:v>33871</c:v>
                </c:pt>
                <c:pt idx="453">
                  <c:v>33872</c:v>
                </c:pt>
                <c:pt idx="454">
                  <c:v>33875</c:v>
                </c:pt>
                <c:pt idx="455">
                  <c:v>33876</c:v>
                </c:pt>
                <c:pt idx="456">
                  <c:v>33877</c:v>
                </c:pt>
                <c:pt idx="457">
                  <c:v>33878</c:v>
                </c:pt>
                <c:pt idx="458">
                  <c:v>33879</c:v>
                </c:pt>
                <c:pt idx="459">
                  <c:v>33882</c:v>
                </c:pt>
                <c:pt idx="460">
                  <c:v>33883</c:v>
                </c:pt>
                <c:pt idx="461">
                  <c:v>33884</c:v>
                </c:pt>
                <c:pt idx="462">
                  <c:v>33885</c:v>
                </c:pt>
                <c:pt idx="463">
                  <c:v>33886</c:v>
                </c:pt>
                <c:pt idx="464">
                  <c:v>33889</c:v>
                </c:pt>
                <c:pt idx="465">
                  <c:v>33890</c:v>
                </c:pt>
                <c:pt idx="466">
                  <c:v>33891</c:v>
                </c:pt>
                <c:pt idx="467">
                  <c:v>33892</c:v>
                </c:pt>
                <c:pt idx="468">
                  <c:v>33893</c:v>
                </c:pt>
                <c:pt idx="469">
                  <c:v>33896</c:v>
                </c:pt>
                <c:pt idx="470">
                  <c:v>33897</c:v>
                </c:pt>
                <c:pt idx="471">
                  <c:v>33898</c:v>
                </c:pt>
                <c:pt idx="472">
                  <c:v>33899</c:v>
                </c:pt>
                <c:pt idx="473">
                  <c:v>33900</c:v>
                </c:pt>
                <c:pt idx="474">
                  <c:v>33903</c:v>
                </c:pt>
                <c:pt idx="475">
                  <c:v>33904</c:v>
                </c:pt>
                <c:pt idx="476">
                  <c:v>33905</c:v>
                </c:pt>
                <c:pt idx="477">
                  <c:v>33906</c:v>
                </c:pt>
                <c:pt idx="478">
                  <c:v>33907</c:v>
                </c:pt>
                <c:pt idx="479">
                  <c:v>33910</c:v>
                </c:pt>
                <c:pt idx="480">
                  <c:v>33911</c:v>
                </c:pt>
                <c:pt idx="481">
                  <c:v>33912</c:v>
                </c:pt>
                <c:pt idx="482">
                  <c:v>33913</c:v>
                </c:pt>
                <c:pt idx="483">
                  <c:v>33914</c:v>
                </c:pt>
                <c:pt idx="484">
                  <c:v>33917</c:v>
                </c:pt>
                <c:pt idx="485">
                  <c:v>33918</c:v>
                </c:pt>
                <c:pt idx="486">
                  <c:v>33919</c:v>
                </c:pt>
                <c:pt idx="487">
                  <c:v>33920</c:v>
                </c:pt>
                <c:pt idx="488">
                  <c:v>33921</c:v>
                </c:pt>
                <c:pt idx="489">
                  <c:v>33924</c:v>
                </c:pt>
                <c:pt idx="490">
                  <c:v>33925</c:v>
                </c:pt>
                <c:pt idx="491">
                  <c:v>33926</c:v>
                </c:pt>
                <c:pt idx="492">
                  <c:v>33927</c:v>
                </c:pt>
                <c:pt idx="493">
                  <c:v>33928</c:v>
                </c:pt>
                <c:pt idx="494">
                  <c:v>33931</c:v>
                </c:pt>
                <c:pt idx="495">
                  <c:v>33932</c:v>
                </c:pt>
                <c:pt idx="496">
                  <c:v>33933</c:v>
                </c:pt>
                <c:pt idx="497">
                  <c:v>33934</c:v>
                </c:pt>
                <c:pt idx="498">
                  <c:v>33935</c:v>
                </c:pt>
                <c:pt idx="499">
                  <c:v>33938</c:v>
                </c:pt>
                <c:pt idx="500">
                  <c:v>33939</c:v>
                </c:pt>
                <c:pt idx="501">
                  <c:v>33940</c:v>
                </c:pt>
                <c:pt idx="502">
                  <c:v>33941</c:v>
                </c:pt>
                <c:pt idx="503">
                  <c:v>33942</c:v>
                </c:pt>
                <c:pt idx="504">
                  <c:v>33945</c:v>
                </c:pt>
                <c:pt idx="505">
                  <c:v>33946</c:v>
                </c:pt>
                <c:pt idx="506">
                  <c:v>33947</c:v>
                </c:pt>
                <c:pt idx="507">
                  <c:v>33948</c:v>
                </c:pt>
                <c:pt idx="508">
                  <c:v>33949</c:v>
                </c:pt>
                <c:pt idx="509">
                  <c:v>33952</c:v>
                </c:pt>
                <c:pt idx="510">
                  <c:v>33953</c:v>
                </c:pt>
                <c:pt idx="511">
                  <c:v>33954</c:v>
                </c:pt>
                <c:pt idx="512">
                  <c:v>33955</c:v>
                </c:pt>
                <c:pt idx="513">
                  <c:v>33956</c:v>
                </c:pt>
                <c:pt idx="514">
                  <c:v>33959</c:v>
                </c:pt>
                <c:pt idx="515">
                  <c:v>33960</c:v>
                </c:pt>
                <c:pt idx="516">
                  <c:v>33961</c:v>
                </c:pt>
                <c:pt idx="517">
                  <c:v>33962</c:v>
                </c:pt>
                <c:pt idx="518">
                  <c:v>33963</c:v>
                </c:pt>
                <c:pt idx="519">
                  <c:v>33966</c:v>
                </c:pt>
                <c:pt idx="520">
                  <c:v>33967</c:v>
                </c:pt>
                <c:pt idx="521">
                  <c:v>33968</c:v>
                </c:pt>
                <c:pt idx="522">
                  <c:v>33969</c:v>
                </c:pt>
                <c:pt idx="523">
                  <c:v>33970</c:v>
                </c:pt>
                <c:pt idx="524">
                  <c:v>33973</c:v>
                </c:pt>
                <c:pt idx="525">
                  <c:v>33974</c:v>
                </c:pt>
                <c:pt idx="526">
                  <c:v>33975</c:v>
                </c:pt>
                <c:pt idx="527">
                  <c:v>33976</c:v>
                </c:pt>
                <c:pt idx="528">
                  <c:v>33977</c:v>
                </c:pt>
                <c:pt idx="529">
                  <c:v>33980</c:v>
                </c:pt>
                <c:pt idx="530">
                  <c:v>33981</c:v>
                </c:pt>
                <c:pt idx="531">
                  <c:v>33982</c:v>
                </c:pt>
                <c:pt idx="532">
                  <c:v>33983</c:v>
                </c:pt>
                <c:pt idx="533">
                  <c:v>33984</c:v>
                </c:pt>
                <c:pt idx="534">
                  <c:v>33987</c:v>
                </c:pt>
                <c:pt idx="535">
                  <c:v>33988</c:v>
                </c:pt>
                <c:pt idx="536">
                  <c:v>33989</c:v>
                </c:pt>
                <c:pt idx="537">
                  <c:v>33990</c:v>
                </c:pt>
                <c:pt idx="538">
                  <c:v>33991</c:v>
                </c:pt>
                <c:pt idx="539">
                  <c:v>33994</c:v>
                </c:pt>
                <c:pt idx="540">
                  <c:v>33995</c:v>
                </c:pt>
                <c:pt idx="541">
                  <c:v>33996</c:v>
                </c:pt>
                <c:pt idx="542">
                  <c:v>33997</c:v>
                </c:pt>
                <c:pt idx="543">
                  <c:v>33998</c:v>
                </c:pt>
                <c:pt idx="544">
                  <c:v>34001</c:v>
                </c:pt>
                <c:pt idx="545">
                  <c:v>34002</c:v>
                </c:pt>
                <c:pt idx="546">
                  <c:v>34003</c:v>
                </c:pt>
                <c:pt idx="547">
                  <c:v>34004</c:v>
                </c:pt>
                <c:pt idx="548">
                  <c:v>34005</c:v>
                </c:pt>
                <c:pt idx="549">
                  <c:v>34008</c:v>
                </c:pt>
                <c:pt idx="550">
                  <c:v>34009</c:v>
                </c:pt>
                <c:pt idx="551">
                  <c:v>34010</c:v>
                </c:pt>
                <c:pt idx="552">
                  <c:v>34011</c:v>
                </c:pt>
                <c:pt idx="553">
                  <c:v>34012</c:v>
                </c:pt>
                <c:pt idx="554">
                  <c:v>34015</c:v>
                </c:pt>
                <c:pt idx="555">
                  <c:v>34016</c:v>
                </c:pt>
                <c:pt idx="556">
                  <c:v>34017</c:v>
                </c:pt>
                <c:pt idx="557">
                  <c:v>34018</c:v>
                </c:pt>
                <c:pt idx="558">
                  <c:v>34019</c:v>
                </c:pt>
                <c:pt idx="559">
                  <c:v>34022</c:v>
                </c:pt>
                <c:pt idx="560">
                  <c:v>34023</c:v>
                </c:pt>
                <c:pt idx="561">
                  <c:v>34024</c:v>
                </c:pt>
                <c:pt idx="562">
                  <c:v>34025</c:v>
                </c:pt>
                <c:pt idx="563">
                  <c:v>34026</c:v>
                </c:pt>
                <c:pt idx="564">
                  <c:v>34029</c:v>
                </c:pt>
                <c:pt idx="565">
                  <c:v>34030</c:v>
                </c:pt>
                <c:pt idx="566">
                  <c:v>34031</c:v>
                </c:pt>
                <c:pt idx="567">
                  <c:v>34032</c:v>
                </c:pt>
                <c:pt idx="568">
                  <c:v>34033</c:v>
                </c:pt>
                <c:pt idx="569">
                  <c:v>34036</c:v>
                </c:pt>
                <c:pt idx="570">
                  <c:v>34037</c:v>
                </c:pt>
                <c:pt idx="571">
                  <c:v>34038</c:v>
                </c:pt>
                <c:pt idx="572">
                  <c:v>34039</c:v>
                </c:pt>
                <c:pt idx="573">
                  <c:v>34040</c:v>
                </c:pt>
                <c:pt idx="574">
                  <c:v>34043</c:v>
                </c:pt>
                <c:pt idx="575">
                  <c:v>34044</c:v>
                </c:pt>
                <c:pt idx="576">
                  <c:v>34045</c:v>
                </c:pt>
                <c:pt idx="577">
                  <c:v>34046</c:v>
                </c:pt>
                <c:pt idx="578">
                  <c:v>34047</c:v>
                </c:pt>
                <c:pt idx="579">
                  <c:v>34050</c:v>
                </c:pt>
                <c:pt idx="580">
                  <c:v>34051</c:v>
                </c:pt>
                <c:pt idx="581">
                  <c:v>34052</c:v>
                </c:pt>
                <c:pt idx="582">
                  <c:v>34053</c:v>
                </c:pt>
                <c:pt idx="583">
                  <c:v>34054</c:v>
                </c:pt>
                <c:pt idx="584">
                  <c:v>34057</c:v>
                </c:pt>
                <c:pt idx="585">
                  <c:v>34058</c:v>
                </c:pt>
                <c:pt idx="586">
                  <c:v>34059</c:v>
                </c:pt>
                <c:pt idx="587">
                  <c:v>34060</c:v>
                </c:pt>
                <c:pt idx="588">
                  <c:v>34061</c:v>
                </c:pt>
                <c:pt idx="589">
                  <c:v>34064</c:v>
                </c:pt>
                <c:pt idx="590">
                  <c:v>34065</c:v>
                </c:pt>
                <c:pt idx="591">
                  <c:v>34066</c:v>
                </c:pt>
                <c:pt idx="592">
                  <c:v>34067</c:v>
                </c:pt>
                <c:pt idx="593">
                  <c:v>34068</c:v>
                </c:pt>
                <c:pt idx="594">
                  <c:v>34071</c:v>
                </c:pt>
                <c:pt idx="595">
                  <c:v>34072</c:v>
                </c:pt>
                <c:pt idx="596">
                  <c:v>34073</c:v>
                </c:pt>
                <c:pt idx="597">
                  <c:v>34074</c:v>
                </c:pt>
                <c:pt idx="598">
                  <c:v>34075</c:v>
                </c:pt>
                <c:pt idx="599">
                  <c:v>34078</c:v>
                </c:pt>
                <c:pt idx="600">
                  <c:v>34079</c:v>
                </c:pt>
                <c:pt idx="601">
                  <c:v>34080</c:v>
                </c:pt>
                <c:pt idx="602">
                  <c:v>34081</c:v>
                </c:pt>
                <c:pt idx="603">
                  <c:v>34082</c:v>
                </c:pt>
                <c:pt idx="604">
                  <c:v>34085</c:v>
                </c:pt>
                <c:pt idx="605">
                  <c:v>34086</c:v>
                </c:pt>
                <c:pt idx="606">
                  <c:v>34087</c:v>
                </c:pt>
                <c:pt idx="607">
                  <c:v>34088</c:v>
                </c:pt>
                <c:pt idx="608">
                  <c:v>34089</c:v>
                </c:pt>
                <c:pt idx="609">
                  <c:v>34092</c:v>
                </c:pt>
                <c:pt idx="610">
                  <c:v>34093</c:v>
                </c:pt>
                <c:pt idx="611">
                  <c:v>34094</c:v>
                </c:pt>
                <c:pt idx="612">
                  <c:v>34095</c:v>
                </c:pt>
                <c:pt idx="613">
                  <c:v>34096</c:v>
                </c:pt>
                <c:pt idx="614">
                  <c:v>34099</c:v>
                </c:pt>
                <c:pt idx="615">
                  <c:v>34100</c:v>
                </c:pt>
                <c:pt idx="616">
                  <c:v>34101</c:v>
                </c:pt>
                <c:pt idx="617">
                  <c:v>34102</c:v>
                </c:pt>
                <c:pt idx="618">
                  <c:v>34103</c:v>
                </c:pt>
                <c:pt idx="619">
                  <c:v>34106</c:v>
                </c:pt>
                <c:pt idx="620">
                  <c:v>34107</c:v>
                </c:pt>
                <c:pt idx="621">
                  <c:v>34108</c:v>
                </c:pt>
                <c:pt idx="622">
                  <c:v>34109</c:v>
                </c:pt>
                <c:pt idx="623">
                  <c:v>34110</c:v>
                </c:pt>
                <c:pt idx="624">
                  <c:v>34113</c:v>
                </c:pt>
                <c:pt idx="625">
                  <c:v>34114</c:v>
                </c:pt>
                <c:pt idx="626">
                  <c:v>34115</c:v>
                </c:pt>
                <c:pt idx="627">
                  <c:v>34116</c:v>
                </c:pt>
                <c:pt idx="628">
                  <c:v>34117</c:v>
                </c:pt>
                <c:pt idx="629">
                  <c:v>34120</c:v>
                </c:pt>
                <c:pt idx="630">
                  <c:v>34121</c:v>
                </c:pt>
                <c:pt idx="631">
                  <c:v>34122</c:v>
                </c:pt>
                <c:pt idx="632">
                  <c:v>34123</c:v>
                </c:pt>
                <c:pt idx="633">
                  <c:v>34124</c:v>
                </c:pt>
                <c:pt idx="634">
                  <c:v>34127</c:v>
                </c:pt>
                <c:pt idx="635">
                  <c:v>34128</c:v>
                </c:pt>
                <c:pt idx="636">
                  <c:v>34129</c:v>
                </c:pt>
                <c:pt idx="637">
                  <c:v>34130</c:v>
                </c:pt>
                <c:pt idx="638">
                  <c:v>34131</c:v>
                </c:pt>
                <c:pt idx="639">
                  <c:v>34134</c:v>
                </c:pt>
                <c:pt idx="640">
                  <c:v>34135</c:v>
                </c:pt>
                <c:pt idx="641">
                  <c:v>34136</c:v>
                </c:pt>
                <c:pt idx="642">
                  <c:v>34137</c:v>
                </c:pt>
                <c:pt idx="643">
                  <c:v>34138</c:v>
                </c:pt>
                <c:pt idx="644">
                  <c:v>34141</c:v>
                </c:pt>
                <c:pt idx="645">
                  <c:v>34142</c:v>
                </c:pt>
                <c:pt idx="646">
                  <c:v>34143</c:v>
                </c:pt>
                <c:pt idx="647">
                  <c:v>34144</c:v>
                </c:pt>
                <c:pt idx="648">
                  <c:v>34145</c:v>
                </c:pt>
                <c:pt idx="649">
                  <c:v>34148</c:v>
                </c:pt>
                <c:pt idx="650">
                  <c:v>34149</c:v>
                </c:pt>
                <c:pt idx="651">
                  <c:v>34150</c:v>
                </c:pt>
                <c:pt idx="652">
                  <c:v>34151</c:v>
                </c:pt>
                <c:pt idx="653">
                  <c:v>34152</c:v>
                </c:pt>
                <c:pt idx="654">
                  <c:v>34155</c:v>
                </c:pt>
                <c:pt idx="655">
                  <c:v>34156</c:v>
                </c:pt>
                <c:pt idx="656">
                  <c:v>34157</c:v>
                </c:pt>
                <c:pt idx="657">
                  <c:v>34158</c:v>
                </c:pt>
                <c:pt idx="658">
                  <c:v>34159</c:v>
                </c:pt>
                <c:pt idx="659">
                  <c:v>34162</c:v>
                </c:pt>
                <c:pt idx="660">
                  <c:v>34163</c:v>
                </c:pt>
                <c:pt idx="661">
                  <c:v>34164</c:v>
                </c:pt>
                <c:pt idx="662">
                  <c:v>34165</c:v>
                </c:pt>
                <c:pt idx="663">
                  <c:v>34166</c:v>
                </c:pt>
                <c:pt idx="664">
                  <c:v>34169</c:v>
                </c:pt>
                <c:pt idx="665">
                  <c:v>34170</c:v>
                </c:pt>
                <c:pt idx="666">
                  <c:v>34171</c:v>
                </c:pt>
                <c:pt idx="667">
                  <c:v>34172</c:v>
                </c:pt>
                <c:pt idx="668">
                  <c:v>34173</c:v>
                </c:pt>
                <c:pt idx="669">
                  <c:v>34176</c:v>
                </c:pt>
                <c:pt idx="670">
                  <c:v>34177</c:v>
                </c:pt>
                <c:pt idx="671">
                  <c:v>34178</c:v>
                </c:pt>
                <c:pt idx="672">
                  <c:v>34179</c:v>
                </c:pt>
                <c:pt idx="673">
                  <c:v>34180</c:v>
                </c:pt>
                <c:pt idx="674">
                  <c:v>34183</c:v>
                </c:pt>
                <c:pt idx="675">
                  <c:v>34184</c:v>
                </c:pt>
                <c:pt idx="676">
                  <c:v>34185</c:v>
                </c:pt>
                <c:pt idx="677">
                  <c:v>34186</c:v>
                </c:pt>
                <c:pt idx="678">
                  <c:v>34187</c:v>
                </c:pt>
                <c:pt idx="679">
                  <c:v>34190</c:v>
                </c:pt>
                <c:pt idx="680">
                  <c:v>34191</c:v>
                </c:pt>
                <c:pt idx="681">
                  <c:v>34192</c:v>
                </c:pt>
                <c:pt idx="682">
                  <c:v>34193</c:v>
                </c:pt>
                <c:pt idx="683">
                  <c:v>34194</c:v>
                </c:pt>
                <c:pt idx="684">
                  <c:v>34197</c:v>
                </c:pt>
                <c:pt idx="685">
                  <c:v>34198</c:v>
                </c:pt>
                <c:pt idx="686">
                  <c:v>34199</c:v>
                </c:pt>
                <c:pt idx="687">
                  <c:v>34200</c:v>
                </c:pt>
                <c:pt idx="688">
                  <c:v>34201</c:v>
                </c:pt>
                <c:pt idx="689">
                  <c:v>34204</c:v>
                </c:pt>
                <c:pt idx="690">
                  <c:v>34205</c:v>
                </c:pt>
                <c:pt idx="691">
                  <c:v>34206</c:v>
                </c:pt>
                <c:pt idx="692">
                  <c:v>34207</c:v>
                </c:pt>
                <c:pt idx="693">
                  <c:v>34208</c:v>
                </c:pt>
                <c:pt idx="694">
                  <c:v>34211</c:v>
                </c:pt>
                <c:pt idx="695">
                  <c:v>34212</c:v>
                </c:pt>
                <c:pt idx="696">
                  <c:v>34213</c:v>
                </c:pt>
                <c:pt idx="697">
                  <c:v>34214</c:v>
                </c:pt>
                <c:pt idx="698">
                  <c:v>34215</c:v>
                </c:pt>
                <c:pt idx="699">
                  <c:v>34218</c:v>
                </c:pt>
                <c:pt idx="700">
                  <c:v>34219</c:v>
                </c:pt>
                <c:pt idx="701">
                  <c:v>34220</c:v>
                </c:pt>
                <c:pt idx="702">
                  <c:v>34221</c:v>
                </c:pt>
                <c:pt idx="703">
                  <c:v>34222</c:v>
                </c:pt>
                <c:pt idx="704">
                  <c:v>34225</c:v>
                </c:pt>
                <c:pt idx="705">
                  <c:v>34226</c:v>
                </c:pt>
                <c:pt idx="706">
                  <c:v>34227</c:v>
                </c:pt>
                <c:pt idx="707">
                  <c:v>34228</c:v>
                </c:pt>
                <c:pt idx="708">
                  <c:v>34229</c:v>
                </c:pt>
                <c:pt idx="709">
                  <c:v>34232</c:v>
                </c:pt>
                <c:pt idx="710">
                  <c:v>34233</c:v>
                </c:pt>
                <c:pt idx="711">
                  <c:v>34234</c:v>
                </c:pt>
                <c:pt idx="712">
                  <c:v>34235</c:v>
                </c:pt>
                <c:pt idx="713">
                  <c:v>34236</c:v>
                </c:pt>
                <c:pt idx="714">
                  <c:v>34239</c:v>
                </c:pt>
                <c:pt idx="715">
                  <c:v>34240</c:v>
                </c:pt>
                <c:pt idx="716">
                  <c:v>34241</c:v>
                </c:pt>
                <c:pt idx="717">
                  <c:v>34242</c:v>
                </c:pt>
                <c:pt idx="718">
                  <c:v>34243</c:v>
                </c:pt>
                <c:pt idx="719">
                  <c:v>34246</c:v>
                </c:pt>
                <c:pt idx="720">
                  <c:v>34247</c:v>
                </c:pt>
                <c:pt idx="721">
                  <c:v>34248</c:v>
                </c:pt>
                <c:pt idx="722">
                  <c:v>34249</c:v>
                </c:pt>
                <c:pt idx="723">
                  <c:v>34250</c:v>
                </c:pt>
                <c:pt idx="724">
                  <c:v>34253</c:v>
                </c:pt>
                <c:pt idx="725">
                  <c:v>34254</c:v>
                </c:pt>
                <c:pt idx="726">
                  <c:v>34255</c:v>
                </c:pt>
                <c:pt idx="727">
                  <c:v>34256</c:v>
                </c:pt>
                <c:pt idx="728">
                  <c:v>34257</c:v>
                </c:pt>
                <c:pt idx="729">
                  <c:v>34260</c:v>
                </c:pt>
                <c:pt idx="730">
                  <c:v>34261</c:v>
                </c:pt>
                <c:pt idx="731">
                  <c:v>34262</c:v>
                </c:pt>
                <c:pt idx="732">
                  <c:v>34263</c:v>
                </c:pt>
                <c:pt idx="733">
                  <c:v>34264</c:v>
                </c:pt>
                <c:pt idx="734">
                  <c:v>34267</c:v>
                </c:pt>
                <c:pt idx="735">
                  <c:v>34268</c:v>
                </c:pt>
                <c:pt idx="736">
                  <c:v>34269</c:v>
                </c:pt>
                <c:pt idx="737">
                  <c:v>34270</c:v>
                </c:pt>
                <c:pt idx="738">
                  <c:v>34271</c:v>
                </c:pt>
                <c:pt idx="739">
                  <c:v>34274</c:v>
                </c:pt>
                <c:pt idx="740">
                  <c:v>34275</c:v>
                </c:pt>
                <c:pt idx="741">
                  <c:v>34276</c:v>
                </c:pt>
                <c:pt idx="742">
                  <c:v>34277</c:v>
                </c:pt>
                <c:pt idx="743">
                  <c:v>34278</c:v>
                </c:pt>
                <c:pt idx="744">
                  <c:v>34281</c:v>
                </c:pt>
                <c:pt idx="745">
                  <c:v>34282</c:v>
                </c:pt>
                <c:pt idx="746">
                  <c:v>34283</c:v>
                </c:pt>
                <c:pt idx="747">
                  <c:v>34284</c:v>
                </c:pt>
                <c:pt idx="748">
                  <c:v>34285</c:v>
                </c:pt>
                <c:pt idx="749">
                  <c:v>34288</c:v>
                </c:pt>
                <c:pt idx="750">
                  <c:v>34289</c:v>
                </c:pt>
                <c:pt idx="751">
                  <c:v>34290</c:v>
                </c:pt>
                <c:pt idx="752">
                  <c:v>34291</c:v>
                </c:pt>
                <c:pt idx="753">
                  <c:v>34292</c:v>
                </c:pt>
                <c:pt idx="754">
                  <c:v>34295</c:v>
                </c:pt>
                <c:pt idx="755">
                  <c:v>34296</c:v>
                </c:pt>
                <c:pt idx="756">
                  <c:v>34297</c:v>
                </c:pt>
                <c:pt idx="757">
                  <c:v>34298</c:v>
                </c:pt>
                <c:pt idx="758">
                  <c:v>34299</c:v>
                </c:pt>
                <c:pt idx="759">
                  <c:v>34302</c:v>
                </c:pt>
                <c:pt idx="760">
                  <c:v>34303</c:v>
                </c:pt>
                <c:pt idx="761">
                  <c:v>34304</c:v>
                </c:pt>
                <c:pt idx="762">
                  <c:v>34305</c:v>
                </c:pt>
                <c:pt idx="763">
                  <c:v>34306</c:v>
                </c:pt>
                <c:pt idx="764">
                  <c:v>34309</c:v>
                </c:pt>
                <c:pt idx="765">
                  <c:v>34310</c:v>
                </c:pt>
                <c:pt idx="766">
                  <c:v>34311</c:v>
                </c:pt>
                <c:pt idx="767">
                  <c:v>34312</c:v>
                </c:pt>
                <c:pt idx="768">
                  <c:v>34313</c:v>
                </c:pt>
                <c:pt idx="769">
                  <c:v>34316</c:v>
                </c:pt>
                <c:pt idx="770">
                  <c:v>34317</c:v>
                </c:pt>
                <c:pt idx="771">
                  <c:v>34318</c:v>
                </c:pt>
                <c:pt idx="772">
                  <c:v>34319</c:v>
                </c:pt>
                <c:pt idx="773">
                  <c:v>34320</c:v>
                </c:pt>
                <c:pt idx="774">
                  <c:v>34323</c:v>
                </c:pt>
                <c:pt idx="775">
                  <c:v>34324</c:v>
                </c:pt>
                <c:pt idx="776">
                  <c:v>34325</c:v>
                </c:pt>
                <c:pt idx="777">
                  <c:v>34326</c:v>
                </c:pt>
                <c:pt idx="778">
                  <c:v>34327</c:v>
                </c:pt>
                <c:pt idx="779">
                  <c:v>34330</c:v>
                </c:pt>
                <c:pt idx="780">
                  <c:v>34331</c:v>
                </c:pt>
                <c:pt idx="781">
                  <c:v>34332</c:v>
                </c:pt>
                <c:pt idx="782">
                  <c:v>34333</c:v>
                </c:pt>
                <c:pt idx="783">
                  <c:v>34334</c:v>
                </c:pt>
                <c:pt idx="784">
                  <c:v>34337</c:v>
                </c:pt>
                <c:pt idx="785">
                  <c:v>34338</c:v>
                </c:pt>
                <c:pt idx="786">
                  <c:v>34339</c:v>
                </c:pt>
                <c:pt idx="787">
                  <c:v>34340</c:v>
                </c:pt>
                <c:pt idx="788">
                  <c:v>34341</c:v>
                </c:pt>
                <c:pt idx="789">
                  <c:v>34344</c:v>
                </c:pt>
                <c:pt idx="790">
                  <c:v>34345</c:v>
                </c:pt>
                <c:pt idx="791">
                  <c:v>34346</c:v>
                </c:pt>
                <c:pt idx="792">
                  <c:v>34347</c:v>
                </c:pt>
                <c:pt idx="793">
                  <c:v>34348</c:v>
                </c:pt>
                <c:pt idx="794">
                  <c:v>34351</c:v>
                </c:pt>
                <c:pt idx="795">
                  <c:v>34352</c:v>
                </c:pt>
                <c:pt idx="796">
                  <c:v>34353</c:v>
                </c:pt>
                <c:pt idx="797">
                  <c:v>34354</c:v>
                </c:pt>
                <c:pt idx="798">
                  <c:v>34355</c:v>
                </c:pt>
                <c:pt idx="799">
                  <c:v>34358</c:v>
                </c:pt>
                <c:pt idx="800">
                  <c:v>34359</c:v>
                </c:pt>
                <c:pt idx="801">
                  <c:v>34360</c:v>
                </c:pt>
                <c:pt idx="802">
                  <c:v>34361</c:v>
                </c:pt>
                <c:pt idx="803">
                  <c:v>34362</c:v>
                </c:pt>
                <c:pt idx="804">
                  <c:v>34365</c:v>
                </c:pt>
                <c:pt idx="805">
                  <c:v>34366</c:v>
                </c:pt>
                <c:pt idx="806">
                  <c:v>34367</c:v>
                </c:pt>
                <c:pt idx="807">
                  <c:v>34368</c:v>
                </c:pt>
                <c:pt idx="808">
                  <c:v>34369</c:v>
                </c:pt>
                <c:pt idx="809">
                  <c:v>34372</c:v>
                </c:pt>
                <c:pt idx="810">
                  <c:v>34373</c:v>
                </c:pt>
                <c:pt idx="811">
                  <c:v>34374</c:v>
                </c:pt>
                <c:pt idx="812">
                  <c:v>34375</c:v>
                </c:pt>
                <c:pt idx="813">
                  <c:v>34376</c:v>
                </c:pt>
                <c:pt idx="814">
                  <c:v>34379</c:v>
                </c:pt>
                <c:pt idx="815">
                  <c:v>34380</c:v>
                </c:pt>
                <c:pt idx="816">
                  <c:v>34381</c:v>
                </c:pt>
                <c:pt idx="817">
                  <c:v>34382</c:v>
                </c:pt>
                <c:pt idx="818">
                  <c:v>34383</c:v>
                </c:pt>
                <c:pt idx="819">
                  <c:v>34386</c:v>
                </c:pt>
                <c:pt idx="820">
                  <c:v>34387</c:v>
                </c:pt>
                <c:pt idx="821">
                  <c:v>34388</c:v>
                </c:pt>
                <c:pt idx="822">
                  <c:v>34389</c:v>
                </c:pt>
                <c:pt idx="823">
                  <c:v>34390</c:v>
                </c:pt>
                <c:pt idx="824">
                  <c:v>34393</c:v>
                </c:pt>
                <c:pt idx="825">
                  <c:v>34394</c:v>
                </c:pt>
                <c:pt idx="826">
                  <c:v>34395</c:v>
                </c:pt>
                <c:pt idx="827">
                  <c:v>34396</c:v>
                </c:pt>
                <c:pt idx="828">
                  <c:v>34397</c:v>
                </c:pt>
                <c:pt idx="829">
                  <c:v>34400</c:v>
                </c:pt>
                <c:pt idx="830">
                  <c:v>34401</c:v>
                </c:pt>
                <c:pt idx="831">
                  <c:v>34402</c:v>
                </c:pt>
                <c:pt idx="832">
                  <c:v>34403</c:v>
                </c:pt>
                <c:pt idx="833">
                  <c:v>34404</c:v>
                </c:pt>
                <c:pt idx="834">
                  <c:v>34407</c:v>
                </c:pt>
                <c:pt idx="835">
                  <c:v>34408</c:v>
                </c:pt>
                <c:pt idx="836">
                  <c:v>34409</c:v>
                </c:pt>
                <c:pt idx="837">
                  <c:v>34410</c:v>
                </c:pt>
                <c:pt idx="838">
                  <c:v>34411</c:v>
                </c:pt>
                <c:pt idx="839">
                  <c:v>34414</c:v>
                </c:pt>
                <c:pt idx="840">
                  <c:v>34415</c:v>
                </c:pt>
                <c:pt idx="841">
                  <c:v>34416</c:v>
                </c:pt>
                <c:pt idx="842">
                  <c:v>34417</c:v>
                </c:pt>
                <c:pt idx="843">
                  <c:v>34418</c:v>
                </c:pt>
                <c:pt idx="844">
                  <c:v>34421</c:v>
                </c:pt>
                <c:pt idx="845">
                  <c:v>34422</c:v>
                </c:pt>
                <c:pt idx="846">
                  <c:v>34423</c:v>
                </c:pt>
                <c:pt idx="847">
                  <c:v>34424</c:v>
                </c:pt>
                <c:pt idx="848">
                  <c:v>34425</c:v>
                </c:pt>
                <c:pt idx="849">
                  <c:v>34428</c:v>
                </c:pt>
                <c:pt idx="850">
                  <c:v>34429</c:v>
                </c:pt>
                <c:pt idx="851">
                  <c:v>34430</c:v>
                </c:pt>
                <c:pt idx="852">
                  <c:v>34431</c:v>
                </c:pt>
                <c:pt idx="853">
                  <c:v>34432</c:v>
                </c:pt>
                <c:pt idx="854">
                  <c:v>34435</c:v>
                </c:pt>
                <c:pt idx="855">
                  <c:v>34436</c:v>
                </c:pt>
                <c:pt idx="856">
                  <c:v>34437</c:v>
                </c:pt>
                <c:pt idx="857">
                  <c:v>34438</c:v>
                </c:pt>
                <c:pt idx="858">
                  <c:v>34439</c:v>
                </c:pt>
                <c:pt idx="859">
                  <c:v>34442</c:v>
                </c:pt>
                <c:pt idx="860">
                  <c:v>34443</c:v>
                </c:pt>
                <c:pt idx="861">
                  <c:v>34444</c:v>
                </c:pt>
                <c:pt idx="862">
                  <c:v>34445</c:v>
                </c:pt>
                <c:pt idx="863">
                  <c:v>34446</c:v>
                </c:pt>
                <c:pt idx="864">
                  <c:v>34449</c:v>
                </c:pt>
                <c:pt idx="865">
                  <c:v>34450</c:v>
                </c:pt>
                <c:pt idx="866">
                  <c:v>34451</c:v>
                </c:pt>
                <c:pt idx="867">
                  <c:v>34452</c:v>
                </c:pt>
                <c:pt idx="868">
                  <c:v>34453</c:v>
                </c:pt>
                <c:pt idx="869">
                  <c:v>34456</c:v>
                </c:pt>
                <c:pt idx="870">
                  <c:v>34457</c:v>
                </c:pt>
                <c:pt idx="871">
                  <c:v>34458</c:v>
                </c:pt>
                <c:pt idx="872">
                  <c:v>34459</c:v>
                </c:pt>
                <c:pt idx="873">
                  <c:v>34460</c:v>
                </c:pt>
                <c:pt idx="874">
                  <c:v>34463</c:v>
                </c:pt>
                <c:pt idx="875">
                  <c:v>34464</c:v>
                </c:pt>
                <c:pt idx="876">
                  <c:v>34465</c:v>
                </c:pt>
                <c:pt idx="877">
                  <c:v>34466</c:v>
                </c:pt>
                <c:pt idx="878">
                  <c:v>34467</c:v>
                </c:pt>
                <c:pt idx="879">
                  <c:v>34470</c:v>
                </c:pt>
                <c:pt idx="880">
                  <c:v>34471</c:v>
                </c:pt>
                <c:pt idx="881">
                  <c:v>34472</c:v>
                </c:pt>
                <c:pt idx="882">
                  <c:v>34473</c:v>
                </c:pt>
                <c:pt idx="883">
                  <c:v>34474</c:v>
                </c:pt>
                <c:pt idx="884">
                  <c:v>34477</c:v>
                </c:pt>
                <c:pt idx="885">
                  <c:v>34478</c:v>
                </c:pt>
                <c:pt idx="886">
                  <c:v>34479</c:v>
                </c:pt>
                <c:pt idx="887">
                  <c:v>34480</c:v>
                </c:pt>
                <c:pt idx="888">
                  <c:v>34481</c:v>
                </c:pt>
                <c:pt idx="889">
                  <c:v>34484</c:v>
                </c:pt>
                <c:pt idx="890">
                  <c:v>34485</c:v>
                </c:pt>
                <c:pt idx="891">
                  <c:v>34486</c:v>
                </c:pt>
                <c:pt idx="892">
                  <c:v>34487</c:v>
                </c:pt>
                <c:pt idx="893">
                  <c:v>34488</c:v>
                </c:pt>
                <c:pt idx="894">
                  <c:v>34491</c:v>
                </c:pt>
                <c:pt idx="895">
                  <c:v>34492</c:v>
                </c:pt>
                <c:pt idx="896">
                  <c:v>34493</c:v>
                </c:pt>
                <c:pt idx="897">
                  <c:v>34494</c:v>
                </c:pt>
                <c:pt idx="898">
                  <c:v>34495</c:v>
                </c:pt>
                <c:pt idx="899">
                  <c:v>34498</c:v>
                </c:pt>
                <c:pt idx="900">
                  <c:v>34499</c:v>
                </c:pt>
                <c:pt idx="901">
                  <c:v>34500</c:v>
                </c:pt>
                <c:pt idx="902">
                  <c:v>34501</c:v>
                </c:pt>
                <c:pt idx="903">
                  <c:v>34502</c:v>
                </c:pt>
                <c:pt idx="904">
                  <c:v>34505</c:v>
                </c:pt>
                <c:pt idx="905">
                  <c:v>34506</c:v>
                </c:pt>
                <c:pt idx="906">
                  <c:v>34507</c:v>
                </c:pt>
                <c:pt idx="907">
                  <c:v>34508</c:v>
                </c:pt>
                <c:pt idx="908">
                  <c:v>34509</c:v>
                </c:pt>
                <c:pt idx="909">
                  <c:v>34512</c:v>
                </c:pt>
                <c:pt idx="910">
                  <c:v>34513</c:v>
                </c:pt>
                <c:pt idx="911">
                  <c:v>34514</c:v>
                </c:pt>
                <c:pt idx="912">
                  <c:v>34515</c:v>
                </c:pt>
                <c:pt idx="913">
                  <c:v>34516</c:v>
                </c:pt>
                <c:pt idx="914">
                  <c:v>34519</c:v>
                </c:pt>
                <c:pt idx="915">
                  <c:v>34520</c:v>
                </c:pt>
                <c:pt idx="916">
                  <c:v>34521</c:v>
                </c:pt>
                <c:pt idx="917">
                  <c:v>34522</c:v>
                </c:pt>
                <c:pt idx="918">
                  <c:v>34523</c:v>
                </c:pt>
                <c:pt idx="919">
                  <c:v>34526</c:v>
                </c:pt>
                <c:pt idx="920">
                  <c:v>34527</c:v>
                </c:pt>
                <c:pt idx="921">
                  <c:v>34528</c:v>
                </c:pt>
                <c:pt idx="922">
                  <c:v>34529</c:v>
                </c:pt>
                <c:pt idx="923">
                  <c:v>34530</c:v>
                </c:pt>
                <c:pt idx="924">
                  <c:v>34533</c:v>
                </c:pt>
                <c:pt idx="925">
                  <c:v>34534</c:v>
                </c:pt>
                <c:pt idx="926">
                  <c:v>34535</c:v>
                </c:pt>
                <c:pt idx="927">
                  <c:v>34536</c:v>
                </c:pt>
                <c:pt idx="928">
                  <c:v>34537</c:v>
                </c:pt>
                <c:pt idx="929">
                  <c:v>34540</c:v>
                </c:pt>
                <c:pt idx="930">
                  <c:v>34541</c:v>
                </c:pt>
                <c:pt idx="931">
                  <c:v>34542</c:v>
                </c:pt>
                <c:pt idx="932">
                  <c:v>34543</c:v>
                </c:pt>
                <c:pt idx="933">
                  <c:v>34544</c:v>
                </c:pt>
                <c:pt idx="934">
                  <c:v>34547</c:v>
                </c:pt>
                <c:pt idx="935">
                  <c:v>34548</c:v>
                </c:pt>
                <c:pt idx="936">
                  <c:v>34549</c:v>
                </c:pt>
                <c:pt idx="937">
                  <c:v>34550</c:v>
                </c:pt>
                <c:pt idx="938">
                  <c:v>34551</c:v>
                </c:pt>
                <c:pt idx="939">
                  <c:v>34554</c:v>
                </c:pt>
                <c:pt idx="940">
                  <c:v>34555</c:v>
                </c:pt>
                <c:pt idx="941">
                  <c:v>34556</c:v>
                </c:pt>
                <c:pt idx="942">
                  <c:v>34557</c:v>
                </c:pt>
                <c:pt idx="943">
                  <c:v>34558</c:v>
                </c:pt>
                <c:pt idx="944">
                  <c:v>34561</c:v>
                </c:pt>
                <c:pt idx="945">
                  <c:v>34562</c:v>
                </c:pt>
                <c:pt idx="946">
                  <c:v>34563</c:v>
                </c:pt>
                <c:pt idx="947">
                  <c:v>34564</c:v>
                </c:pt>
                <c:pt idx="948">
                  <c:v>34565</c:v>
                </c:pt>
                <c:pt idx="949">
                  <c:v>34568</c:v>
                </c:pt>
                <c:pt idx="950">
                  <c:v>34569</c:v>
                </c:pt>
                <c:pt idx="951">
                  <c:v>34570</c:v>
                </c:pt>
                <c:pt idx="952">
                  <c:v>34571</c:v>
                </c:pt>
                <c:pt idx="953">
                  <c:v>34572</c:v>
                </c:pt>
                <c:pt idx="954">
                  <c:v>34575</c:v>
                </c:pt>
                <c:pt idx="955">
                  <c:v>34576</c:v>
                </c:pt>
                <c:pt idx="956">
                  <c:v>34577</c:v>
                </c:pt>
                <c:pt idx="957">
                  <c:v>34578</c:v>
                </c:pt>
                <c:pt idx="958">
                  <c:v>34579</c:v>
                </c:pt>
                <c:pt idx="959">
                  <c:v>34582</c:v>
                </c:pt>
                <c:pt idx="960">
                  <c:v>34583</c:v>
                </c:pt>
                <c:pt idx="961">
                  <c:v>34584</c:v>
                </c:pt>
                <c:pt idx="962">
                  <c:v>34585</c:v>
                </c:pt>
                <c:pt idx="963">
                  <c:v>34586</c:v>
                </c:pt>
                <c:pt idx="964">
                  <c:v>34589</c:v>
                </c:pt>
                <c:pt idx="965">
                  <c:v>34590</c:v>
                </c:pt>
                <c:pt idx="966">
                  <c:v>34591</c:v>
                </c:pt>
                <c:pt idx="967">
                  <c:v>34592</c:v>
                </c:pt>
                <c:pt idx="968">
                  <c:v>34593</c:v>
                </c:pt>
                <c:pt idx="969">
                  <c:v>34596</c:v>
                </c:pt>
                <c:pt idx="970">
                  <c:v>34597</c:v>
                </c:pt>
                <c:pt idx="971">
                  <c:v>34598</c:v>
                </c:pt>
                <c:pt idx="972">
                  <c:v>34599</c:v>
                </c:pt>
                <c:pt idx="973">
                  <c:v>34600</c:v>
                </c:pt>
                <c:pt idx="974">
                  <c:v>34603</c:v>
                </c:pt>
                <c:pt idx="975">
                  <c:v>34604</c:v>
                </c:pt>
                <c:pt idx="976">
                  <c:v>34605</c:v>
                </c:pt>
                <c:pt idx="977">
                  <c:v>34606</c:v>
                </c:pt>
                <c:pt idx="978">
                  <c:v>34607</c:v>
                </c:pt>
                <c:pt idx="979">
                  <c:v>34610</c:v>
                </c:pt>
                <c:pt idx="980">
                  <c:v>34611</c:v>
                </c:pt>
                <c:pt idx="981">
                  <c:v>34612</c:v>
                </c:pt>
                <c:pt idx="982">
                  <c:v>34613</c:v>
                </c:pt>
                <c:pt idx="983">
                  <c:v>34614</c:v>
                </c:pt>
                <c:pt idx="984">
                  <c:v>34617</c:v>
                </c:pt>
                <c:pt idx="985">
                  <c:v>34618</c:v>
                </c:pt>
                <c:pt idx="986">
                  <c:v>34619</c:v>
                </c:pt>
                <c:pt idx="987">
                  <c:v>34620</c:v>
                </c:pt>
                <c:pt idx="988">
                  <c:v>34621</c:v>
                </c:pt>
                <c:pt idx="989">
                  <c:v>34624</c:v>
                </c:pt>
                <c:pt idx="990">
                  <c:v>34625</c:v>
                </c:pt>
                <c:pt idx="991">
                  <c:v>34626</c:v>
                </c:pt>
                <c:pt idx="992">
                  <c:v>34627</c:v>
                </c:pt>
                <c:pt idx="993">
                  <c:v>34628</c:v>
                </c:pt>
                <c:pt idx="994">
                  <c:v>34631</c:v>
                </c:pt>
                <c:pt idx="995">
                  <c:v>34632</c:v>
                </c:pt>
                <c:pt idx="996">
                  <c:v>34633</c:v>
                </c:pt>
                <c:pt idx="997">
                  <c:v>34634</c:v>
                </c:pt>
                <c:pt idx="998">
                  <c:v>34635</c:v>
                </c:pt>
                <c:pt idx="999">
                  <c:v>34638</c:v>
                </c:pt>
                <c:pt idx="1000">
                  <c:v>34639</c:v>
                </c:pt>
                <c:pt idx="1001">
                  <c:v>34640</c:v>
                </c:pt>
                <c:pt idx="1002">
                  <c:v>34641</c:v>
                </c:pt>
                <c:pt idx="1003">
                  <c:v>34642</c:v>
                </c:pt>
                <c:pt idx="1004">
                  <c:v>34645</c:v>
                </c:pt>
                <c:pt idx="1005">
                  <c:v>34646</c:v>
                </c:pt>
                <c:pt idx="1006">
                  <c:v>34647</c:v>
                </c:pt>
                <c:pt idx="1007">
                  <c:v>34648</c:v>
                </c:pt>
                <c:pt idx="1008">
                  <c:v>34649</c:v>
                </c:pt>
                <c:pt idx="1009">
                  <c:v>34652</c:v>
                </c:pt>
                <c:pt idx="1010">
                  <c:v>34653</c:v>
                </c:pt>
                <c:pt idx="1011">
                  <c:v>34654</c:v>
                </c:pt>
                <c:pt idx="1012">
                  <c:v>34655</c:v>
                </c:pt>
                <c:pt idx="1013">
                  <c:v>34656</c:v>
                </c:pt>
                <c:pt idx="1014">
                  <c:v>34659</c:v>
                </c:pt>
                <c:pt idx="1015">
                  <c:v>34660</c:v>
                </c:pt>
                <c:pt idx="1016">
                  <c:v>34661</c:v>
                </c:pt>
                <c:pt idx="1017">
                  <c:v>34662</c:v>
                </c:pt>
                <c:pt idx="1018">
                  <c:v>34663</c:v>
                </c:pt>
                <c:pt idx="1019">
                  <c:v>34666</c:v>
                </c:pt>
                <c:pt idx="1020">
                  <c:v>34667</c:v>
                </c:pt>
                <c:pt idx="1021">
                  <c:v>34668</c:v>
                </c:pt>
                <c:pt idx="1022">
                  <c:v>34669</c:v>
                </c:pt>
                <c:pt idx="1023">
                  <c:v>34670</c:v>
                </c:pt>
                <c:pt idx="1024">
                  <c:v>34673</c:v>
                </c:pt>
                <c:pt idx="1025">
                  <c:v>34674</c:v>
                </c:pt>
                <c:pt idx="1026">
                  <c:v>34675</c:v>
                </c:pt>
                <c:pt idx="1027">
                  <c:v>34676</c:v>
                </c:pt>
                <c:pt idx="1028">
                  <c:v>34677</c:v>
                </c:pt>
                <c:pt idx="1029">
                  <c:v>34680</c:v>
                </c:pt>
                <c:pt idx="1030">
                  <c:v>34681</c:v>
                </c:pt>
                <c:pt idx="1031">
                  <c:v>34682</c:v>
                </c:pt>
                <c:pt idx="1032">
                  <c:v>34683</c:v>
                </c:pt>
                <c:pt idx="1033">
                  <c:v>34684</c:v>
                </c:pt>
                <c:pt idx="1034">
                  <c:v>34687</c:v>
                </c:pt>
                <c:pt idx="1035">
                  <c:v>34688</c:v>
                </c:pt>
                <c:pt idx="1036">
                  <c:v>34689</c:v>
                </c:pt>
                <c:pt idx="1037">
                  <c:v>34690</c:v>
                </c:pt>
                <c:pt idx="1038">
                  <c:v>34691</c:v>
                </c:pt>
                <c:pt idx="1039">
                  <c:v>34694</c:v>
                </c:pt>
                <c:pt idx="1040">
                  <c:v>34695</c:v>
                </c:pt>
                <c:pt idx="1041">
                  <c:v>34696</c:v>
                </c:pt>
                <c:pt idx="1042">
                  <c:v>34697</c:v>
                </c:pt>
                <c:pt idx="1043">
                  <c:v>34698</c:v>
                </c:pt>
                <c:pt idx="1044">
                  <c:v>34701</c:v>
                </c:pt>
                <c:pt idx="1045">
                  <c:v>34702</c:v>
                </c:pt>
                <c:pt idx="1046">
                  <c:v>34703</c:v>
                </c:pt>
                <c:pt idx="1047">
                  <c:v>34704</c:v>
                </c:pt>
                <c:pt idx="1048">
                  <c:v>34705</c:v>
                </c:pt>
                <c:pt idx="1049">
                  <c:v>34708</c:v>
                </c:pt>
                <c:pt idx="1050">
                  <c:v>34709</c:v>
                </c:pt>
                <c:pt idx="1051">
                  <c:v>34710</c:v>
                </c:pt>
                <c:pt idx="1052">
                  <c:v>34711</c:v>
                </c:pt>
                <c:pt idx="1053">
                  <c:v>34712</c:v>
                </c:pt>
                <c:pt idx="1054">
                  <c:v>34715</c:v>
                </c:pt>
                <c:pt idx="1055">
                  <c:v>34716</c:v>
                </c:pt>
                <c:pt idx="1056">
                  <c:v>34717</c:v>
                </c:pt>
                <c:pt idx="1057">
                  <c:v>34718</c:v>
                </c:pt>
                <c:pt idx="1058">
                  <c:v>34719</c:v>
                </c:pt>
                <c:pt idx="1059">
                  <c:v>34722</c:v>
                </c:pt>
                <c:pt idx="1060">
                  <c:v>34723</c:v>
                </c:pt>
                <c:pt idx="1061">
                  <c:v>34724</c:v>
                </c:pt>
                <c:pt idx="1062">
                  <c:v>34725</c:v>
                </c:pt>
                <c:pt idx="1063">
                  <c:v>34726</c:v>
                </c:pt>
                <c:pt idx="1064">
                  <c:v>34729</c:v>
                </c:pt>
                <c:pt idx="1065">
                  <c:v>34730</c:v>
                </c:pt>
                <c:pt idx="1066">
                  <c:v>34731</c:v>
                </c:pt>
                <c:pt idx="1067">
                  <c:v>34732</c:v>
                </c:pt>
                <c:pt idx="1068">
                  <c:v>34733</c:v>
                </c:pt>
                <c:pt idx="1069">
                  <c:v>34736</c:v>
                </c:pt>
                <c:pt idx="1070">
                  <c:v>34737</c:v>
                </c:pt>
                <c:pt idx="1071">
                  <c:v>34738</c:v>
                </c:pt>
                <c:pt idx="1072">
                  <c:v>34739</c:v>
                </c:pt>
                <c:pt idx="1073">
                  <c:v>34740</c:v>
                </c:pt>
                <c:pt idx="1074">
                  <c:v>34743</c:v>
                </c:pt>
                <c:pt idx="1075">
                  <c:v>34744</c:v>
                </c:pt>
                <c:pt idx="1076">
                  <c:v>34745</c:v>
                </c:pt>
                <c:pt idx="1077">
                  <c:v>34746</c:v>
                </c:pt>
                <c:pt idx="1078">
                  <c:v>34747</c:v>
                </c:pt>
                <c:pt idx="1079">
                  <c:v>34750</c:v>
                </c:pt>
                <c:pt idx="1080">
                  <c:v>34751</c:v>
                </c:pt>
                <c:pt idx="1081">
                  <c:v>34752</c:v>
                </c:pt>
                <c:pt idx="1082">
                  <c:v>34753</c:v>
                </c:pt>
                <c:pt idx="1083">
                  <c:v>34754</c:v>
                </c:pt>
                <c:pt idx="1084">
                  <c:v>34757</c:v>
                </c:pt>
                <c:pt idx="1085">
                  <c:v>34758</c:v>
                </c:pt>
                <c:pt idx="1086">
                  <c:v>34759</c:v>
                </c:pt>
                <c:pt idx="1087">
                  <c:v>34760</c:v>
                </c:pt>
                <c:pt idx="1088">
                  <c:v>34761</c:v>
                </c:pt>
                <c:pt idx="1089">
                  <c:v>34764</c:v>
                </c:pt>
                <c:pt idx="1090">
                  <c:v>34765</c:v>
                </c:pt>
                <c:pt idx="1091">
                  <c:v>34766</c:v>
                </c:pt>
                <c:pt idx="1092">
                  <c:v>34767</c:v>
                </c:pt>
                <c:pt idx="1093">
                  <c:v>34768</c:v>
                </c:pt>
                <c:pt idx="1094">
                  <c:v>34771</c:v>
                </c:pt>
                <c:pt idx="1095">
                  <c:v>34772</c:v>
                </c:pt>
                <c:pt idx="1096">
                  <c:v>34773</c:v>
                </c:pt>
                <c:pt idx="1097">
                  <c:v>34774</c:v>
                </c:pt>
                <c:pt idx="1098">
                  <c:v>34775</c:v>
                </c:pt>
                <c:pt idx="1099">
                  <c:v>34778</c:v>
                </c:pt>
                <c:pt idx="1100">
                  <c:v>34779</c:v>
                </c:pt>
                <c:pt idx="1101">
                  <c:v>34780</c:v>
                </c:pt>
                <c:pt idx="1102">
                  <c:v>34781</c:v>
                </c:pt>
                <c:pt idx="1103">
                  <c:v>34782</c:v>
                </c:pt>
                <c:pt idx="1104">
                  <c:v>34785</c:v>
                </c:pt>
                <c:pt idx="1105">
                  <c:v>34786</c:v>
                </c:pt>
                <c:pt idx="1106">
                  <c:v>34787</c:v>
                </c:pt>
                <c:pt idx="1107">
                  <c:v>34788</c:v>
                </c:pt>
                <c:pt idx="1108">
                  <c:v>34789</c:v>
                </c:pt>
                <c:pt idx="1109">
                  <c:v>34792</c:v>
                </c:pt>
                <c:pt idx="1110">
                  <c:v>34793</c:v>
                </c:pt>
                <c:pt idx="1111">
                  <c:v>34794</c:v>
                </c:pt>
                <c:pt idx="1112">
                  <c:v>34795</c:v>
                </c:pt>
                <c:pt idx="1113">
                  <c:v>34796</c:v>
                </c:pt>
                <c:pt idx="1114">
                  <c:v>34799</c:v>
                </c:pt>
                <c:pt idx="1115">
                  <c:v>34800</c:v>
                </c:pt>
                <c:pt idx="1116">
                  <c:v>34801</c:v>
                </c:pt>
                <c:pt idx="1117">
                  <c:v>34802</c:v>
                </c:pt>
                <c:pt idx="1118">
                  <c:v>34803</c:v>
                </c:pt>
                <c:pt idx="1119">
                  <c:v>34806</c:v>
                </c:pt>
                <c:pt idx="1120">
                  <c:v>34807</c:v>
                </c:pt>
                <c:pt idx="1121">
                  <c:v>34808</c:v>
                </c:pt>
                <c:pt idx="1122">
                  <c:v>34809</c:v>
                </c:pt>
                <c:pt idx="1123">
                  <c:v>34810</c:v>
                </c:pt>
                <c:pt idx="1124">
                  <c:v>34813</c:v>
                </c:pt>
                <c:pt idx="1125">
                  <c:v>34814</c:v>
                </c:pt>
                <c:pt idx="1126">
                  <c:v>34815</c:v>
                </c:pt>
                <c:pt idx="1127">
                  <c:v>34816</c:v>
                </c:pt>
                <c:pt idx="1128">
                  <c:v>34817</c:v>
                </c:pt>
                <c:pt idx="1129">
                  <c:v>34820</c:v>
                </c:pt>
                <c:pt idx="1130">
                  <c:v>34821</c:v>
                </c:pt>
                <c:pt idx="1131">
                  <c:v>34822</c:v>
                </c:pt>
                <c:pt idx="1132">
                  <c:v>34823</c:v>
                </c:pt>
                <c:pt idx="1133">
                  <c:v>34824</c:v>
                </c:pt>
                <c:pt idx="1134">
                  <c:v>34827</c:v>
                </c:pt>
                <c:pt idx="1135">
                  <c:v>34828</c:v>
                </c:pt>
                <c:pt idx="1136">
                  <c:v>34829</c:v>
                </c:pt>
                <c:pt idx="1137">
                  <c:v>34830</c:v>
                </c:pt>
                <c:pt idx="1138">
                  <c:v>34831</c:v>
                </c:pt>
                <c:pt idx="1139">
                  <c:v>34834</c:v>
                </c:pt>
                <c:pt idx="1140">
                  <c:v>34835</c:v>
                </c:pt>
                <c:pt idx="1141">
                  <c:v>34836</c:v>
                </c:pt>
                <c:pt idx="1142">
                  <c:v>34837</c:v>
                </c:pt>
                <c:pt idx="1143">
                  <c:v>34838</c:v>
                </c:pt>
                <c:pt idx="1144">
                  <c:v>34841</c:v>
                </c:pt>
                <c:pt idx="1145">
                  <c:v>34842</c:v>
                </c:pt>
                <c:pt idx="1146">
                  <c:v>34843</c:v>
                </c:pt>
                <c:pt idx="1147">
                  <c:v>34844</c:v>
                </c:pt>
                <c:pt idx="1148">
                  <c:v>34845</c:v>
                </c:pt>
                <c:pt idx="1149">
                  <c:v>34848</c:v>
                </c:pt>
                <c:pt idx="1150">
                  <c:v>34849</c:v>
                </c:pt>
                <c:pt idx="1151">
                  <c:v>34850</c:v>
                </c:pt>
                <c:pt idx="1152">
                  <c:v>34851</c:v>
                </c:pt>
                <c:pt idx="1153">
                  <c:v>34852</c:v>
                </c:pt>
                <c:pt idx="1154">
                  <c:v>34855</c:v>
                </c:pt>
                <c:pt idx="1155">
                  <c:v>34856</c:v>
                </c:pt>
                <c:pt idx="1156">
                  <c:v>34857</c:v>
                </c:pt>
                <c:pt idx="1157">
                  <c:v>34858</c:v>
                </c:pt>
                <c:pt idx="1158">
                  <c:v>34859</c:v>
                </c:pt>
                <c:pt idx="1159">
                  <c:v>34862</c:v>
                </c:pt>
                <c:pt idx="1160">
                  <c:v>34863</c:v>
                </c:pt>
                <c:pt idx="1161">
                  <c:v>34864</c:v>
                </c:pt>
                <c:pt idx="1162">
                  <c:v>34865</c:v>
                </c:pt>
                <c:pt idx="1163">
                  <c:v>34866</c:v>
                </c:pt>
                <c:pt idx="1164">
                  <c:v>34869</c:v>
                </c:pt>
                <c:pt idx="1165">
                  <c:v>34870</c:v>
                </c:pt>
                <c:pt idx="1166">
                  <c:v>34871</c:v>
                </c:pt>
                <c:pt idx="1167">
                  <c:v>34872</c:v>
                </c:pt>
                <c:pt idx="1168">
                  <c:v>34873</c:v>
                </c:pt>
                <c:pt idx="1169">
                  <c:v>34876</c:v>
                </c:pt>
                <c:pt idx="1170">
                  <c:v>34877</c:v>
                </c:pt>
                <c:pt idx="1171">
                  <c:v>34878</c:v>
                </c:pt>
                <c:pt idx="1172">
                  <c:v>34879</c:v>
                </c:pt>
                <c:pt idx="1173">
                  <c:v>34880</c:v>
                </c:pt>
                <c:pt idx="1174">
                  <c:v>34883</c:v>
                </c:pt>
                <c:pt idx="1175">
                  <c:v>34884</c:v>
                </c:pt>
                <c:pt idx="1176">
                  <c:v>34885</c:v>
                </c:pt>
                <c:pt idx="1177">
                  <c:v>34886</c:v>
                </c:pt>
                <c:pt idx="1178">
                  <c:v>34887</c:v>
                </c:pt>
                <c:pt idx="1179">
                  <c:v>34890</c:v>
                </c:pt>
                <c:pt idx="1180">
                  <c:v>34891</c:v>
                </c:pt>
                <c:pt idx="1181">
                  <c:v>34892</c:v>
                </c:pt>
                <c:pt idx="1182">
                  <c:v>34893</c:v>
                </c:pt>
                <c:pt idx="1183">
                  <c:v>34894</c:v>
                </c:pt>
                <c:pt idx="1184">
                  <c:v>34897</c:v>
                </c:pt>
                <c:pt idx="1185">
                  <c:v>34898</c:v>
                </c:pt>
                <c:pt idx="1186">
                  <c:v>34899</c:v>
                </c:pt>
                <c:pt idx="1187">
                  <c:v>34900</c:v>
                </c:pt>
                <c:pt idx="1188">
                  <c:v>34901</c:v>
                </c:pt>
                <c:pt idx="1189">
                  <c:v>34904</c:v>
                </c:pt>
                <c:pt idx="1190">
                  <c:v>34905</c:v>
                </c:pt>
                <c:pt idx="1191">
                  <c:v>34906</c:v>
                </c:pt>
                <c:pt idx="1192">
                  <c:v>34907</c:v>
                </c:pt>
                <c:pt idx="1193">
                  <c:v>34908</c:v>
                </c:pt>
                <c:pt idx="1194">
                  <c:v>34911</c:v>
                </c:pt>
                <c:pt idx="1195">
                  <c:v>34912</c:v>
                </c:pt>
                <c:pt idx="1196">
                  <c:v>34913</c:v>
                </c:pt>
                <c:pt idx="1197">
                  <c:v>34914</c:v>
                </c:pt>
                <c:pt idx="1198">
                  <c:v>34915</c:v>
                </c:pt>
                <c:pt idx="1199">
                  <c:v>34918</c:v>
                </c:pt>
                <c:pt idx="1200">
                  <c:v>34919</c:v>
                </c:pt>
                <c:pt idx="1201">
                  <c:v>34920</c:v>
                </c:pt>
                <c:pt idx="1202">
                  <c:v>34921</c:v>
                </c:pt>
                <c:pt idx="1203">
                  <c:v>34922</c:v>
                </c:pt>
                <c:pt idx="1204">
                  <c:v>34925</c:v>
                </c:pt>
                <c:pt idx="1205">
                  <c:v>34926</c:v>
                </c:pt>
                <c:pt idx="1206">
                  <c:v>34927</c:v>
                </c:pt>
                <c:pt idx="1207">
                  <c:v>34928</c:v>
                </c:pt>
                <c:pt idx="1208">
                  <c:v>34929</c:v>
                </c:pt>
                <c:pt idx="1209">
                  <c:v>34932</c:v>
                </c:pt>
                <c:pt idx="1210">
                  <c:v>34933</c:v>
                </c:pt>
                <c:pt idx="1211">
                  <c:v>34934</c:v>
                </c:pt>
                <c:pt idx="1212">
                  <c:v>34935</c:v>
                </c:pt>
                <c:pt idx="1213">
                  <c:v>34936</c:v>
                </c:pt>
                <c:pt idx="1214">
                  <c:v>34939</c:v>
                </c:pt>
                <c:pt idx="1215">
                  <c:v>34940</c:v>
                </c:pt>
                <c:pt idx="1216">
                  <c:v>34941</c:v>
                </c:pt>
                <c:pt idx="1217">
                  <c:v>34942</c:v>
                </c:pt>
                <c:pt idx="1218">
                  <c:v>34943</c:v>
                </c:pt>
                <c:pt idx="1219">
                  <c:v>34946</c:v>
                </c:pt>
                <c:pt idx="1220">
                  <c:v>34947</c:v>
                </c:pt>
                <c:pt idx="1221">
                  <c:v>34948</c:v>
                </c:pt>
                <c:pt idx="1222">
                  <c:v>34949</c:v>
                </c:pt>
                <c:pt idx="1223">
                  <c:v>34950</c:v>
                </c:pt>
                <c:pt idx="1224">
                  <c:v>34953</c:v>
                </c:pt>
                <c:pt idx="1225">
                  <c:v>34954</c:v>
                </c:pt>
                <c:pt idx="1226">
                  <c:v>34955</c:v>
                </c:pt>
                <c:pt idx="1227">
                  <c:v>34956</c:v>
                </c:pt>
                <c:pt idx="1228">
                  <c:v>34957</c:v>
                </c:pt>
                <c:pt idx="1229">
                  <c:v>34960</c:v>
                </c:pt>
                <c:pt idx="1230">
                  <c:v>34961</c:v>
                </c:pt>
                <c:pt idx="1231">
                  <c:v>34962</c:v>
                </c:pt>
                <c:pt idx="1232">
                  <c:v>34963</c:v>
                </c:pt>
                <c:pt idx="1233">
                  <c:v>34964</c:v>
                </c:pt>
                <c:pt idx="1234">
                  <c:v>34967</c:v>
                </c:pt>
                <c:pt idx="1235">
                  <c:v>34968</c:v>
                </c:pt>
                <c:pt idx="1236">
                  <c:v>34969</c:v>
                </c:pt>
                <c:pt idx="1237">
                  <c:v>34970</c:v>
                </c:pt>
                <c:pt idx="1238">
                  <c:v>34971</c:v>
                </c:pt>
                <c:pt idx="1239">
                  <c:v>34974</c:v>
                </c:pt>
                <c:pt idx="1240">
                  <c:v>34975</c:v>
                </c:pt>
                <c:pt idx="1241">
                  <c:v>34976</c:v>
                </c:pt>
                <c:pt idx="1242">
                  <c:v>34977</c:v>
                </c:pt>
                <c:pt idx="1243">
                  <c:v>34978</c:v>
                </c:pt>
                <c:pt idx="1244">
                  <c:v>34981</c:v>
                </c:pt>
                <c:pt idx="1245">
                  <c:v>34982</c:v>
                </c:pt>
                <c:pt idx="1246">
                  <c:v>34983</c:v>
                </c:pt>
                <c:pt idx="1247">
                  <c:v>34984</c:v>
                </c:pt>
                <c:pt idx="1248">
                  <c:v>34985</c:v>
                </c:pt>
                <c:pt idx="1249">
                  <c:v>34988</c:v>
                </c:pt>
                <c:pt idx="1250">
                  <c:v>34989</c:v>
                </c:pt>
                <c:pt idx="1251">
                  <c:v>34990</c:v>
                </c:pt>
                <c:pt idx="1252">
                  <c:v>34991</c:v>
                </c:pt>
                <c:pt idx="1253">
                  <c:v>34992</c:v>
                </c:pt>
                <c:pt idx="1254">
                  <c:v>34995</c:v>
                </c:pt>
                <c:pt idx="1255">
                  <c:v>34996</c:v>
                </c:pt>
                <c:pt idx="1256">
                  <c:v>34997</c:v>
                </c:pt>
                <c:pt idx="1257">
                  <c:v>34998</c:v>
                </c:pt>
                <c:pt idx="1258">
                  <c:v>34999</c:v>
                </c:pt>
                <c:pt idx="1259">
                  <c:v>35002</c:v>
                </c:pt>
                <c:pt idx="1260">
                  <c:v>35003</c:v>
                </c:pt>
                <c:pt idx="1261">
                  <c:v>35004</c:v>
                </c:pt>
                <c:pt idx="1262">
                  <c:v>35005</c:v>
                </c:pt>
                <c:pt idx="1263">
                  <c:v>35006</c:v>
                </c:pt>
                <c:pt idx="1264">
                  <c:v>35009</c:v>
                </c:pt>
                <c:pt idx="1265">
                  <c:v>35010</c:v>
                </c:pt>
                <c:pt idx="1266">
                  <c:v>35011</c:v>
                </c:pt>
                <c:pt idx="1267">
                  <c:v>35012</c:v>
                </c:pt>
                <c:pt idx="1268">
                  <c:v>35013</c:v>
                </c:pt>
                <c:pt idx="1269">
                  <c:v>35016</c:v>
                </c:pt>
                <c:pt idx="1270">
                  <c:v>35017</c:v>
                </c:pt>
                <c:pt idx="1271">
                  <c:v>35018</c:v>
                </c:pt>
                <c:pt idx="1272">
                  <c:v>35019</c:v>
                </c:pt>
                <c:pt idx="1273">
                  <c:v>35020</c:v>
                </c:pt>
                <c:pt idx="1274">
                  <c:v>35023</c:v>
                </c:pt>
                <c:pt idx="1275">
                  <c:v>35024</c:v>
                </c:pt>
                <c:pt idx="1276">
                  <c:v>35025</c:v>
                </c:pt>
                <c:pt idx="1277">
                  <c:v>35026</c:v>
                </c:pt>
                <c:pt idx="1278">
                  <c:v>35027</c:v>
                </c:pt>
                <c:pt idx="1279">
                  <c:v>35030</c:v>
                </c:pt>
                <c:pt idx="1280">
                  <c:v>35031</c:v>
                </c:pt>
                <c:pt idx="1281">
                  <c:v>35032</c:v>
                </c:pt>
                <c:pt idx="1282">
                  <c:v>35033</c:v>
                </c:pt>
                <c:pt idx="1283">
                  <c:v>35034</c:v>
                </c:pt>
                <c:pt idx="1284">
                  <c:v>35037</c:v>
                </c:pt>
                <c:pt idx="1285">
                  <c:v>35038</c:v>
                </c:pt>
                <c:pt idx="1286">
                  <c:v>35039</c:v>
                </c:pt>
                <c:pt idx="1287">
                  <c:v>35040</c:v>
                </c:pt>
                <c:pt idx="1288">
                  <c:v>35041</c:v>
                </c:pt>
                <c:pt idx="1289">
                  <c:v>35044</c:v>
                </c:pt>
                <c:pt idx="1290">
                  <c:v>35045</c:v>
                </c:pt>
                <c:pt idx="1291">
                  <c:v>35046</c:v>
                </c:pt>
                <c:pt idx="1292">
                  <c:v>35047</c:v>
                </c:pt>
                <c:pt idx="1293">
                  <c:v>35048</c:v>
                </c:pt>
                <c:pt idx="1294">
                  <c:v>35051</c:v>
                </c:pt>
                <c:pt idx="1295">
                  <c:v>35052</c:v>
                </c:pt>
                <c:pt idx="1296">
                  <c:v>35053</c:v>
                </c:pt>
                <c:pt idx="1297">
                  <c:v>35054</c:v>
                </c:pt>
                <c:pt idx="1298">
                  <c:v>35055</c:v>
                </c:pt>
                <c:pt idx="1299">
                  <c:v>35058</c:v>
                </c:pt>
                <c:pt idx="1300">
                  <c:v>35059</c:v>
                </c:pt>
                <c:pt idx="1301">
                  <c:v>35060</c:v>
                </c:pt>
                <c:pt idx="1302">
                  <c:v>35061</c:v>
                </c:pt>
                <c:pt idx="1303">
                  <c:v>35062</c:v>
                </c:pt>
                <c:pt idx="1304">
                  <c:v>35065</c:v>
                </c:pt>
                <c:pt idx="1305">
                  <c:v>35066</c:v>
                </c:pt>
                <c:pt idx="1306">
                  <c:v>35067</c:v>
                </c:pt>
                <c:pt idx="1307">
                  <c:v>35068</c:v>
                </c:pt>
                <c:pt idx="1308">
                  <c:v>35069</c:v>
                </c:pt>
                <c:pt idx="1309">
                  <c:v>35072</c:v>
                </c:pt>
                <c:pt idx="1310">
                  <c:v>35073</c:v>
                </c:pt>
                <c:pt idx="1311">
                  <c:v>35074</c:v>
                </c:pt>
                <c:pt idx="1312">
                  <c:v>35075</c:v>
                </c:pt>
                <c:pt idx="1313">
                  <c:v>35076</c:v>
                </c:pt>
                <c:pt idx="1314">
                  <c:v>35079</c:v>
                </c:pt>
                <c:pt idx="1315">
                  <c:v>35080</c:v>
                </c:pt>
                <c:pt idx="1316">
                  <c:v>35081</c:v>
                </c:pt>
                <c:pt idx="1317">
                  <c:v>35082</c:v>
                </c:pt>
                <c:pt idx="1318">
                  <c:v>35083</c:v>
                </c:pt>
                <c:pt idx="1319">
                  <c:v>35086</c:v>
                </c:pt>
                <c:pt idx="1320">
                  <c:v>35087</c:v>
                </c:pt>
                <c:pt idx="1321">
                  <c:v>35088</c:v>
                </c:pt>
                <c:pt idx="1322">
                  <c:v>35089</c:v>
                </c:pt>
                <c:pt idx="1323">
                  <c:v>35090</c:v>
                </c:pt>
                <c:pt idx="1324">
                  <c:v>35093</c:v>
                </c:pt>
                <c:pt idx="1325">
                  <c:v>35094</c:v>
                </c:pt>
                <c:pt idx="1326">
                  <c:v>35095</c:v>
                </c:pt>
                <c:pt idx="1327">
                  <c:v>35096</c:v>
                </c:pt>
                <c:pt idx="1328">
                  <c:v>35097</c:v>
                </c:pt>
                <c:pt idx="1329">
                  <c:v>35100</c:v>
                </c:pt>
                <c:pt idx="1330">
                  <c:v>35101</c:v>
                </c:pt>
                <c:pt idx="1331">
                  <c:v>35102</c:v>
                </c:pt>
                <c:pt idx="1332">
                  <c:v>35103</c:v>
                </c:pt>
                <c:pt idx="1333">
                  <c:v>35104</c:v>
                </c:pt>
                <c:pt idx="1334">
                  <c:v>35107</c:v>
                </c:pt>
                <c:pt idx="1335">
                  <c:v>35108</c:v>
                </c:pt>
                <c:pt idx="1336">
                  <c:v>35109</c:v>
                </c:pt>
                <c:pt idx="1337">
                  <c:v>35110</c:v>
                </c:pt>
                <c:pt idx="1338">
                  <c:v>35111</c:v>
                </c:pt>
                <c:pt idx="1339">
                  <c:v>35114</c:v>
                </c:pt>
                <c:pt idx="1340">
                  <c:v>35115</c:v>
                </c:pt>
                <c:pt idx="1341">
                  <c:v>35116</c:v>
                </c:pt>
                <c:pt idx="1342">
                  <c:v>35117</c:v>
                </c:pt>
                <c:pt idx="1343">
                  <c:v>35118</c:v>
                </c:pt>
                <c:pt idx="1344">
                  <c:v>35121</c:v>
                </c:pt>
                <c:pt idx="1345">
                  <c:v>35122</c:v>
                </c:pt>
                <c:pt idx="1346">
                  <c:v>35123</c:v>
                </c:pt>
                <c:pt idx="1347">
                  <c:v>35124</c:v>
                </c:pt>
                <c:pt idx="1348">
                  <c:v>35125</c:v>
                </c:pt>
                <c:pt idx="1349">
                  <c:v>35128</c:v>
                </c:pt>
                <c:pt idx="1350">
                  <c:v>35129</c:v>
                </c:pt>
                <c:pt idx="1351">
                  <c:v>35130</c:v>
                </c:pt>
                <c:pt idx="1352">
                  <c:v>35131</c:v>
                </c:pt>
                <c:pt idx="1353">
                  <c:v>35132</c:v>
                </c:pt>
                <c:pt idx="1354">
                  <c:v>35135</c:v>
                </c:pt>
                <c:pt idx="1355">
                  <c:v>35136</c:v>
                </c:pt>
                <c:pt idx="1356">
                  <c:v>35137</c:v>
                </c:pt>
                <c:pt idx="1357">
                  <c:v>35138</c:v>
                </c:pt>
                <c:pt idx="1358">
                  <c:v>35139</c:v>
                </c:pt>
                <c:pt idx="1359">
                  <c:v>35142</c:v>
                </c:pt>
                <c:pt idx="1360">
                  <c:v>35143</c:v>
                </c:pt>
                <c:pt idx="1361">
                  <c:v>35144</c:v>
                </c:pt>
                <c:pt idx="1362">
                  <c:v>35145</c:v>
                </c:pt>
                <c:pt idx="1363">
                  <c:v>35146</c:v>
                </c:pt>
                <c:pt idx="1364">
                  <c:v>35149</c:v>
                </c:pt>
                <c:pt idx="1365">
                  <c:v>35150</c:v>
                </c:pt>
                <c:pt idx="1366">
                  <c:v>35151</c:v>
                </c:pt>
                <c:pt idx="1367">
                  <c:v>35152</c:v>
                </c:pt>
                <c:pt idx="1368">
                  <c:v>35153</c:v>
                </c:pt>
                <c:pt idx="1369">
                  <c:v>35156</c:v>
                </c:pt>
                <c:pt idx="1370">
                  <c:v>35157</c:v>
                </c:pt>
                <c:pt idx="1371">
                  <c:v>35158</c:v>
                </c:pt>
                <c:pt idx="1372">
                  <c:v>35159</c:v>
                </c:pt>
                <c:pt idx="1373">
                  <c:v>35160</c:v>
                </c:pt>
                <c:pt idx="1374">
                  <c:v>35163</c:v>
                </c:pt>
                <c:pt idx="1375">
                  <c:v>35164</c:v>
                </c:pt>
                <c:pt idx="1376">
                  <c:v>35165</c:v>
                </c:pt>
                <c:pt idx="1377">
                  <c:v>35166</c:v>
                </c:pt>
                <c:pt idx="1378">
                  <c:v>35167</c:v>
                </c:pt>
                <c:pt idx="1379">
                  <c:v>35170</c:v>
                </c:pt>
                <c:pt idx="1380">
                  <c:v>35171</c:v>
                </c:pt>
                <c:pt idx="1381">
                  <c:v>35172</c:v>
                </c:pt>
                <c:pt idx="1382">
                  <c:v>35173</c:v>
                </c:pt>
                <c:pt idx="1383">
                  <c:v>35174</c:v>
                </c:pt>
                <c:pt idx="1384">
                  <c:v>35177</c:v>
                </c:pt>
                <c:pt idx="1385">
                  <c:v>35178</c:v>
                </c:pt>
                <c:pt idx="1386">
                  <c:v>35179</c:v>
                </c:pt>
                <c:pt idx="1387">
                  <c:v>35180</c:v>
                </c:pt>
                <c:pt idx="1388">
                  <c:v>35181</c:v>
                </c:pt>
                <c:pt idx="1389">
                  <c:v>35184</c:v>
                </c:pt>
                <c:pt idx="1390">
                  <c:v>35185</c:v>
                </c:pt>
                <c:pt idx="1391">
                  <c:v>35186</c:v>
                </c:pt>
                <c:pt idx="1392">
                  <c:v>35187</c:v>
                </c:pt>
                <c:pt idx="1393">
                  <c:v>35188</c:v>
                </c:pt>
                <c:pt idx="1394">
                  <c:v>35191</c:v>
                </c:pt>
                <c:pt idx="1395">
                  <c:v>35192</c:v>
                </c:pt>
                <c:pt idx="1396">
                  <c:v>35193</c:v>
                </c:pt>
                <c:pt idx="1397">
                  <c:v>35194</c:v>
                </c:pt>
                <c:pt idx="1398">
                  <c:v>35195</c:v>
                </c:pt>
                <c:pt idx="1399">
                  <c:v>35198</c:v>
                </c:pt>
                <c:pt idx="1400">
                  <c:v>35199</c:v>
                </c:pt>
                <c:pt idx="1401">
                  <c:v>35200</c:v>
                </c:pt>
                <c:pt idx="1402">
                  <c:v>35201</c:v>
                </c:pt>
                <c:pt idx="1403">
                  <c:v>35202</c:v>
                </c:pt>
                <c:pt idx="1404">
                  <c:v>35205</c:v>
                </c:pt>
                <c:pt idx="1405">
                  <c:v>35206</c:v>
                </c:pt>
                <c:pt idx="1406">
                  <c:v>35207</c:v>
                </c:pt>
                <c:pt idx="1407">
                  <c:v>35208</c:v>
                </c:pt>
                <c:pt idx="1408">
                  <c:v>35209</c:v>
                </c:pt>
                <c:pt idx="1409">
                  <c:v>35212</c:v>
                </c:pt>
                <c:pt idx="1410">
                  <c:v>35213</c:v>
                </c:pt>
                <c:pt idx="1411">
                  <c:v>35214</c:v>
                </c:pt>
                <c:pt idx="1412">
                  <c:v>35215</c:v>
                </c:pt>
                <c:pt idx="1413">
                  <c:v>35216</c:v>
                </c:pt>
                <c:pt idx="1414">
                  <c:v>35219</c:v>
                </c:pt>
                <c:pt idx="1415">
                  <c:v>35220</c:v>
                </c:pt>
                <c:pt idx="1416">
                  <c:v>35221</c:v>
                </c:pt>
                <c:pt idx="1417">
                  <c:v>35222</c:v>
                </c:pt>
                <c:pt idx="1418">
                  <c:v>35223</c:v>
                </c:pt>
                <c:pt idx="1419">
                  <c:v>35226</c:v>
                </c:pt>
                <c:pt idx="1420">
                  <c:v>35227</c:v>
                </c:pt>
                <c:pt idx="1421">
                  <c:v>35228</c:v>
                </c:pt>
                <c:pt idx="1422">
                  <c:v>35229</c:v>
                </c:pt>
                <c:pt idx="1423">
                  <c:v>35230</c:v>
                </c:pt>
                <c:pt idx="1424">
                  <c:v>35233</c:v>
                </c:pt>
                <c:pt idx="1425">
                  <c:v>35234</c:v>
                </c:pt>
                <c:pt idx="1426">
                  <c:v>35235</c:v>
                </c:pt>
                <c:pt idx="1427">
                  <c:v>35236</c:v>
                </c:pt>
                <c:pt idx="1428">
                  <c:v>35237</c:v>
                </c:pt>
                <c:pt idx="1429">
                  <c:v>35240</c:v>
                </c:pt>
                <c:pt idx="1430">
                  <c:v>35241</c:v>
                </c:pt>
                <c:pt idx="1431">
                  <c:v>35242</c:v>
                </c:pt>
                <c:pt idx="1432">
                  <c:v>35243</c:v>
                </c:pt>
                <c:pt idx="1433">
                  <c:v>35244</c:v>
                </c:pt>
                <c:pt idx="1434">
                  <c:v>35247</c:v>
                </c:pt>
                <c:pt idx="1435">
                  <c:v>35248</c:v>
                </c:pt>
                <c:pt idx="1436">
                  <c:v>35249</c:v>
                </c:pt>
                <c:pt idx="1437">
                  <c:v>35250</c:v>
                </c:pt>
                <c:pt idx="1438">
                  <c:v>35251</c:v>
                </c:pt>
                <c:pt idx="1439">
                  <c:v>35254</c:v>
                </c:pt>
                <c:pt idx="1440">
                  <c:v>35255</c:v>
                </c:pt>
                <c:pt idx="1441">
                  <c:v>35256</c:v>
                </c:pt>
                <c:pt idx="1442">
                  <c:v>35257</c:v>
                </c:pt>
                <c:pt idx="1443">
                  <c:v>35258</c:v>
                </c:pt>
                <c:pt idx="1444">
                  <c:v>35261</c:v>
                </c:pt>
                <c:pt idx="1445">
                  <c:v>35262</c:v>
                </c:pt>
                <c:pt idx="1446">
                  <c:v>35263</c:v>
                </c:pt>
                <c:pt idx="1447">
                  <c:v>35264</c:v>
                </c:pt>
                <c:pt idx="1448">
                  <c:v>35265</c:v>
                </c:pt>
                <c:pt idx="1449">
                  <c:v>35268</c:v>
                </c:pt>
                <c:pt idx="1450">
                  <c:v>35269</c:v>
                </c:pt>
                <c:pt idx="1451">
                  <c:v>35270</c:v>
                </c:pt>
                <c:pt idx="1452">
                  <c:v>35271</c:v>
                </c:pt>
                <c:pt idx="1453">
                  <c:v>35272</c:v>
                </c:pt>
                <c:pt idx="1454">
                  <c:v>35275</c:v>
                </c:pt>
                <c:pt idx="1455">
                  <c:v>35276</c:v>
                </c:pt>
                <c:pt idx="1456">
                  <c:v>35277</c:v>
                </c:pt>
                <c:pt idx="1457">
                  <c:v>35278</c:v>
                </c:pt>
                <c:pt idx="1458">
                  <c:v>35279</c:v>
                </c:pt>
                <c:pt idx="1459">
                  <c:v>35282</c:v>
                </c:pt>
                <c:pt idx="1460">
                  <c:v>35283</c:v>
                </c:pt>
                <c:pt idx="1461">
                  <c:v>35284</c:v>
                </c:pt>
                <c:pt idx="1462">
                  <c:v>35285</c:v>
                </c:pt>
                <c:pt idx="1463">
                  <c:v>35286</c:v>
                </c:pt>
                <c:pt idx="1464">
                  <c:v>35289</c:v>
                </c:pt>
                <c:pt idx="1465">
                  <c:v>35290</c:v>
                </c:pt>
                <c:pt idx="1466">
                  <c:v>35291</c:v>
                </c:pt>
                <c:pt idx="1467">
                  <c:v>35292</c:v>
                </c:pt>
                <c:pt idx="1468">
                  <c:v>35293</c:v>
                </c:pt>
                <c:pt idx="1469">
                  <c:v>35296</c:v>
                </c:pt>
                <c:pt idx="1470">
                  <c:v>35297</c:v>
                </c:pt>
                <c:pt idx="1471">
                  <c:v>35298</c:v>
                </c:pt>
                <c:pt idx="1472">
                  <c:v>35299</c:v>
                </c:pt>
                <c:pt idx="1473">
                  <c:v>35300</c:v>
                </c:pt>
                <c:pt idx="1474">
                  <c:v>35303</c:v>
                </c:pt>
                <c:pt idx="1475">
                  <c:v>35304</c:v>
                </c:pt>
                <c:pt idx="1476">
                  <c:v>35305</c:v>
                </c:pt>
                <c:pt idx="1477">
                  <c:v>35306</c:v>
                </c:pt>
                <c:pt idx="1478">
                  <c:v>35307</c:v>
                </c:pt>
                <c:pt idx="1479">
                  <c:v>35310</c:v>
                </c:pt>
                <c:pt idx="1480">
                  <c:v>35311</c:v>
                </c:pt>
                <c:pt idx="1481">
                  <c:v>35312</c:v>
                </c:pt>
                <c:pt idx="1482">
                  <c:v>35313</c:v>
                </c:pt>
                <c:pt idx="1483">
                  <c:v>35314</c:v>
                </c:pt>
                <c:pt idx="1484">
                  <c:v>35317</c:v>
                </c:pt>
                <c:pt idx="1485">
                  <c:v>35318</c:v>
                </c:pt>
                <c:pt idx="1486">
                  <c:v>35319</c:v>
                </c:pt>
                <c:pt idx="1487">
                  <c:v>35320</c:v>
                </c:pt>
                <c:pt idx="1488">
                  <c:v>35321</c:v>
                </c:pt>
                <c:pt idx="1489">
                  <c:v>35324</c:v>
                </c:pt>
                <c:pt idx="1490">
                  <c:v>35325</c:v>
                </c:pt>
                <c:pt idx="1491">
                  <c:v>35326</c:v>
                </c:pt>
                <c:pt idx="1492">
                  <c:v>35327</c:v>
                </c:pt>
                <c:pt idx="1493">
                  <c:v>35328</c:v>
                </c:pt>
                <c:pt idx="1494">
                  <c:v>35331</c:v>
                </c:pt>
                <c:pt idx="1495">
                  <c:v>35332</c:v>
                </c:pt>
                <c:pt idx="1496">
                  <c:v>35333</c:v>
                </c:pt>
                <c:pt idx="1497">
                  <c:v>35334</c:v>
                </c:pt>
                <c:pt idx="1498">
                  <c:v>35335</c:v>
                </c:pt>
                <c:pt idx="1499">
                  <c:v>35338</c:v>
                </c:pt>
                <c:pt idx="1500">
                  <c:v>35339</c:v>
                </c:pt>
                <c:pt idx="1501">
                  <c:v>35340</c:v>
                </c:pt>
                <c:pt idx="1502">
                  <c:v>35341</c:v>
                </c:pt>
                <c:pt idx="1503">
                  <c:v>35342</c:v>
                </c:pt>
                <c:pt idx="1504">
                  <c:v>35345</c:v>
                </c:pt>
                <c:pt idx="1505">
                  <c:v>35346</c:v>
                </c:pt>
                <c:pt idx="1506">
                  <c:v>35347</c:v>
                </c:pt>
                <c:pt idx="1507">
                  <c:v>35348</c:v>
                </c:pt>
                <c:pt idx="1508">
                  <c:v>35349</c:v>
                </c:pt>
                <c:pt idx="1509">
                  <c:v>35352</c:v>
                </c:pt>
                <c:pt idx="1510">
                  <c:v>35353</c:v>
                </c:pt>
                <c:pt idx="1511">
                  <c:v>35354</c:v>
                </c:pt>
                <c:pt idx="1512">
                  <c:v>35355</c:v>
                </c:pt>
                <c:pt idx="1513">
                  <c:v>35356</c:v>
                </c:pt>
                <c:pt idx="1514">
                  <c:v>35359</c:v>
                </c:pt>
                <c:pt idx="1515">
                  <c:v>35360</c:v>
                </c:pt>
                <c:pt idx="1516">
                  <c:v>35361</c:v>
                </c:pt>
                <c:pt idx="1517">
                  <c:v>35362</c:v>
                </c:pt>
                <c:pt idx="1518">
                  <c:v>35363</c:v>
                </c:pt>
                <c:pt idx="1519">
                  <c:v>35366</c:v>
                </c:pt>
                <c:pt idx="1520">
                  <c:v>35367</c:v>
                </c:pt>
                <c:pt idx="1521">
                  <c:v>35368</c:v>
                </c:pt>
                <c:pt idx="1522">
                  <c:v>35369</c:v>
                </c:pt>
                <c:pt idx="1523">
                  <c:v>35370</c:v>
                </c:pt>
                <c:pt idx="1524">
                  <c:v>35373</c:v>
                </c:pt>
                <c:pt idx="1525">
                  <c:v>35374</c:v>
                </c:pt>
                <c:pt idx="1526">
                  <c:v>35375</c:v>
                </c:pt>
                <c:pt idx="1527">
                  <c:v>35376</c:v>
                </c:pt>
                <c:pt idx="1528">
                  <c:v>35377</c:v>
                </c:pt>
                <c:pt idx="1529">
                  <c:v>35380</c:v>
                </c:pt>
                <c:pt idx="1530">
                  <c:v>35381</c:v>
                </c:pt>
                <c:pt idx="1531">
                  <c:v>35382</c:v>
                </c:pt>
                <c:pt idx="1532">
                  <c:v>35383</c:v>
                </c:pt>
                <c:pt idx="1533">
                  <c:v>35384</c:v>
                </c:pt>
                <c:pt idx="1534">
                  <c:v>35387</c:v>
                </c:pt>
                <c:pt idx="1535">
                  <c:v>35388</c:v>
                </c:pt>
                <c:pt idx="1536">
                  <c:v>35389</c:v>
                </c:pt>
                <c:pt idx="1537">
                  <c:v>35390</c:v>
                </c:pt>
                <c:pt idx="1538">
                  <c:v>35391</c:v>
                </c:pt>
                <c:pt idx="1539">
                  <c:v>35394</c:v>
                </c:pt>
                <c:pt idx="1540">
                  <c:v>35395</c:v>
                </c:pt>
                <c:pt idx="1541">
                  <c:v>35396</c:v>
                </c:pt>
                <c:pt idx="1542">
                  <c:v>35397</c:v>
                </c:pt>
                <c:pt idx="1543">
                  <c:v>35398</c:v>
                </c:pt>
                <c:pt idx="1544">
                  <c:v>35401</c:v>
                </c:pt>
                <c:pt idx="1545">
                  <c:v>35402</c:v>
                </c:pt>
                <c:pt idx="1546">
                  <c:v>35403</c:v>
                </c:pt>
                <c:pt idx="1547">
                  <c:v>35404</c:v>
                </c:pt>
                <c:pt idx="1548">
                  <c:v>35405</c:v>
                </c:pt>
                <c:pt idx="1549">
                  <c:v>35408</c:v>
                </c:pt>
                <c:pt idx="1550">
                  <c:v>35409</c:v>
                </c:pt>
                <c:pt idx="1551">
                  <c:v>35410</c:v>
                </c:pt>
                <c:pt idx="1552">
                  <c:v>35411</c:v>
                </c:pt>
                <c:pt idx="1553">
                  <c:v>35412</c:v>
                </c:pt>
                <c:pt idx="1554">
                  <c:v>35415</c:v>
                </c:pt>
                <c:pt idx="1555">
                  <c:v>35416</c:v>
                </c:pt>
                <c:pt idx="1556">
                  <c:v>35417</c:v>
                </c:pt>
                <c:pt idx="1557">
                  <c:v>35418</c:v>
                </c:pt>
                <c:pt idx="1558">
                  <c:v>35419</c:v>
                </c:pt>
                <c:pt idx="1559">
                  <c:v>35422</c:v>
                </c:pt>
                <c:pt idx="1560">
                  <c:v>35423</c:v>
                </c:pt>
                <c:pt idx="1561">
                  <c:v>35424</c:v>
                </c:pt>
                <c:pt idx="1562">
                  <c:v>35425</c:v>
                </c:pt>
                <c:pt idx="1563">
                  <c:v>35426</c:v>
                </c:pt>
                <c:pt idx="1564">
                  <c:v>35429</c:v>
                </c:pt>
                <c:pt idx="1565">
                  <c:v>35430</c:v>
                </c:pt>
                <c:pt idx="1566">
                  <c:v>35431</c:v>
                </c:pt>
                <c:pt idx="1567">
                  <c:v>35432</c:v>
                </c:pt>
                <c:pt idx="1568">
                  <c:v>35433</c:v>
                </c:pt>
                <c:pt idx="1569">
                  <c:v>35436</c:v>
                </c:pt>
                <c:pt idx="1570">
                  <c:v>35437</c:v>
                </c:pt>
                <c:pt idx="1571">
                  <c:v>35438</c:v>
                </c:pt>
                <c:pt idx="1572">
                  <c:v>35439</c:v>
                </c:pt>
                <c:pt idx="1573">
                  <c:v>35440</c:v>
                </c:pt>
                <c:pt idx="1574">
                  <c:v>35443</c:v>
                </c:pt>
                <c:pt idx="1575">
                  <c:v>35444</c:v>
                </c:pt>
                <c:pt idx="1576">
                  <c:v>35445</c:v>
                </c:pt>
                <c:pt idx="1577">
                  <c:v>35446</c:v>
                </c:pt>
                <c:pt idx="1578">
                  <c:v>35447</c:v>
                </c:pt>
                <c:pt idx="1579">
                  <c:v>35450</c:v>
                </c:pt>
                <c:pt idx="1580">
                  <c:v>35451</c:v>
                </c:pt>
                <c:pt idx="1581">
                  <c:v>35452</c:v>
                </c:pt>
                <c:pt idx="1582">
                  <c:v>35453</c:v>
                </c:pt>
                <c:pt idx="1583">
                  <c:v>35454</c:v>
                </c:pt>
                <c:pt idx="1584">
                  <c:v>35457</c:v>
                </c:pt>
                <c:pt idx="1585">
                  <c:v>35458</c:v>
                </c:pt>
                <c:pt idx="1586">
                  <c:v>35459</c:v>
                </c:pt>
                <c:pt idx="1587">
                  <c:v>35460</c:v>
                </c:pt>
                <c:pt idx="1588">
                  <c:v>35461</c:v>
                </c:pt>
                <c:pt idx="1589">
                  <c:v>35464</c:v>
                </c:pt>
                <c:pt idx="1590">
                  <c:v>35465</c:v>
                </c:pt>
                <c:pt idx="1591">
                  <c:v>35466</c:v>
                </c:pt>
                <c:pt idx="1592">
                  <c:v>35467</c:v>
                </c:pt>
                <c:pt idx="1593">
                  <c:v>35468</c:v>
                </c:pt>
                <c:pt idx="1594">
                  <c:v>35471</c:v>
                </c:pt>
                <c:pt idx="1595">
                  <c:v>35472</c:v>
                </c:pt>
                <c:pt idx="1596">
                  <c:v>35473</c:v>
                </c:pt>
                <c:pt idx="1597">
                  <c:v>35474</c:v>
                </c:pt>
                <c:pt idx="1598">
                  <c:v>35475</c:v>
                </c:pt>
                <c:pt idx="1599">
                  <c:v>35478</c:v>
                </c:pt>
                <c:pt idx="1600">
                  <c:v>35479</c:v>
                </c:pt>
                <c:pt idx="1601">
                  <c:v>35480</c:v>
                </c:pt>
                <c:pt idx="1602">
                  <c:v>35481</c:v>
                </c:pt>
                <c:pt idx="1603">
                  <c:v>35482</c:v>
                </c:pt>
                <c:pt idx="1604">
                  <c:v>35485</c:v>
                </c:pt>
                <c:pt idx="1605">
                  <c:v>35486</c:v>
                </c:pt>
                <c:pt idx="1606">
                  <c:v>35487</c:v>
                </c:pt>
                <c:pt idx="1607">
                  <c:v>35488</c:v>
                </c:pt>
                <c:pt idx="1608">
                  <c:v>35489</c:v>
                </c:pt>
                <c:pt idx="1609">
                  <c:v>35492</c:v>
                </c:pt>
                <c:pt idx="1610">
                  <c:v>35493</c:v>
                </c:pt>
                <c:pt idx="1611">
                  <c:v>35494</c:v>
                </c:pt>
                <c:pt idx="1612">
                  <c:v>35495</c:v>
                </c:pt>
                <c:pt idx="1613">
                  <c:v>35496</c:v>
                </c:pt>
                <c:pt idx="1614">
                  <c:v>35499</c:v>
                </c:pt>
                <c:pt idx="1615">
                  <c:v>35500</c:v>
                </c:pt>
                <c:pt idx="1616">
                  <c:v>35501</c:v>
                </c:pt>
                <c:pt idx="1617">
                  <c:v>35502</c:v>
                </c:pt>
                <c:pt idx="1618">
                  <c:v>35503</c:v>
                </c:pt>
                <c:pt idx="1619">
                  <c:v>35506</c:v>
                </c:pt>
                <c:pt idx="1620">
                  <c:v>35507</c:v>
                </c:pt>
                <c:pt idx="1621">
                  <c:v>35508</c:v>
                </c:pt>
                <c:pt idx="1622">
                  <c:v>35509</c:v>
                </c:pt>
                <c:pt idx="1623">
                  <c:v>35510</c:v>
                </c:pt>
                <c:pt idx="1624">
                  <c:v>35513</c:v>
                </c:pt>
                <c:pt idx="1625">
                  <c:v>35514</c:v>
                </c:pt>
                <c:pt idx="1626">
                  <c:v>35515</c:v>
                </c:pt>
                <c:pt idx="1627">
                  <c:v>35516</c:v>
                </c:pt>
                <c:pt idx="1628">
                  <c:v>35517</c:v>
                </c:pt>
                <c:pt idx="1629">
                  <c:v>35520</c:v>
                </c:pt>
                <c:pt idx="1630">
                  <c:v>35521</c:v>
                </c:pt>
                <c:pt idx="1631">
                  <c:v>35522</c:v>
                </c:pt>
                <c:pt idx="1632">
                  <c:v>35523</c:v>
                </c:pt>
                <c:pt idx="1633">
                  <c:v>35524</c:v>
                </c:pt>
                <c:pt idx="1634">
                  <c:v>35527</c:v>
                </c:pt>
                <c:pt idx="1635">
                  <c:v>35528</c:v>
                </c:pt>
                <c:pt idx="1636">
                  <c:v>35529</c:v>
                </c:pt>
                <c:pt idx="1637">
                  <c:v>35530</c:v>
                </c:pt>
                <c:pt idx="1638">
                  <c:v>35531</c:v>
                </c:pt>
                <c:pt idx="1639">
                  <c:v>35534</c:v>
                </c:pt>
                <c:pt idx="1640">
                  <c:v>35535</c:v>
                </c:pt>
                <c:pt idx="1641">
                  <c:v>35536</c:v>
                </c:pt>
                <c:pt idx="1642">
                  <c:v>35537</c:v>
                </c:pt>
                <c:pt idx="1643">
                  <c:v>35538</c:v>
                </c:pt>
                <c:pt idx="1644">
                  <c:v>35541</c:v>
                </c:pt>
                <c:pt idx="1645">
                  <c:v>35542</c:v>
                </c:pt>
                <c:pt idx="1646">
                  <c:v>35543</c:v>
                </c:pt>
                <c:pt idx="1647">
                  <c:v>35544</c:v>
                </c:pt>
                <c:pt idx="1648">
                  <c:v>35545</c:v>
                </c:pt>
                <c:pt idx="1649">
                  <c:v>35548</c:v>
                </c:pt>
                <c:pt idx="1650">
                  <c:v>35549</c:v>
                </c:pt>
                <c:pt idx="1651">
                  <c:v>35550</c:v>
                </c:pt>
                <c:pt idx="1652">
                  <c:v>35551</c:v>
                </c:pt>
                <c:pt idx="1653">
                  <c:v>35552</c:v>
                </c:pt>
                <c:pt idx="1654">
                  <c:v>35555</c:v>
                </c:pt>
                <c:pt idx="1655">
                  <c:v>35556</c:v>
                </c:pt>
                <c:pt idx="1656">
                  <c:v>35557</c:v>
                </c:pt>
                <c:pt idx="1657">
                  <c:v>35558</c:v>
                </c:pt>
                <c:pt idx="1658">
                  <c:v>35559</c:v>
                </c:pt>
                <c:pt idx="1659">
                  <c:v>35562</c:v>
                </c:pt>
                <c:pt idx="1660">
                  <c:v>35563</c:v>
                </c:pt>
                <c:pt idx="1661">
                  <c:v>35564</c:v>
                </c:pt>
                <c:pt idx="1662">
                  <c:v>35565</c:v>
                </c:pt>
                <c:pt idx="1663">
                  <c:v>35566</c:v>
                </c:pt>
                <c:pt idx="1664">
                  <c:v>35569</c:v>
                </c:pt>
                <c:pt idx="1665">
                  <c:v>35570</c:v>
                </c:pt>
                <c:pt idx="1666">
                  <c:v>35571</c:v>
                </c:pt>
                <c:pt idx="1667">
                  <c:v>35572</c:v>
                </c:pt>
                <c:pt idx="1668">
                  <c:v>35573</c:v>
                </c:pt>
                <c:pt idx="1669">
                  <c:v>35576</c:v>
                </c:pt>
                <c:pt idx="1670">
                  <c:v>35577</c:v>
                </c:pt>
                <c:pt idx="1671">
                  <c:v>35578</c:v>
                </c:pt>
                <c:pt idx="1672">
                  <c:v>35579</c:v>
                </c:pt>
                <c:pt idx="1673">
                  <c:v>35580</c:v>
                </c:pt>
                <c:pt idx="1674">
                  <c:v>35583</c:v>
                </c:pt>
                <c:pt idx="1675">
                  <c:v>35584</c:v>
                </c:pt>
                <c:pt idx="1676">
                  <c:v>35585</c:v>
                </c:pt>
                <c:pt idx="1677">
                  <c:v>35586</c:v>
                </c:pt>
                <c:pt idx="1678">
                  <c:v>35587</c:v>
                </c:pt>
                <c:pt idx="1679">
                  <c:v>35590</c:v>
                </c:pt>
                <c:pt idx="1680">
                  <c:v>35591</c:v>
                </c:pt>
                <c:pt idx="1681">
                  <c:v>35592</c:v>
                </c:pt>
                <c:pt idx="1682">
                  <c:v>35593</c:v>
                </c:pt>
                <c:pt idx="1683">
                  <c:v>35594</c:v>
                </c:pt>
                <c:pt idx="1684">
                  <c:v>35597</c:v>
                </c:pt>
                <c:pt idx="1685">
                  <c:v>35598</c:v>
                </c:pt>
                <c:pt idx="1686">
                  <c:v>35599</c:v>
                </c:pt>
                <c:pt idx="1687">
                  <c:v>35600</c:v>
                </c:pt>
                <c:pt idx="1688">
                  <c:v>35601</c:v>
                </c:pt>
                <c:pt idx="1689">
                  <c:v>35604</c:v>
                </c:pt>
                <c:pt idx="1690">
                  <c:v>35605</c:v>
                </c:pt>
                <c:pt idx="1691">
                  <c:v>35606</c:v>
                </c:pt>
                <c:pt idx="1692">
                  <c:v>35607</c:v>
                </c:pt>
                <c:pt idx="1693">
                  <c:v>35608</c:v>
                </c:pt>
                <c:pt idx="1694">
                  <c:v>35611</c:v>
                </c:pt>
                <c:pt idx="1695">
                  <c:v>35612</c:v>
                </c:pt>
                <c:pt idx="1696">
                  <c:v>35613</c:v>
                </c:pt>
                <c:pt idx="1697">
                  <c:v>35614</c:v>
                </c:pt>
                <c:pt idx="1698">
                  <c:v>35615</c:v>
                </c:pt>
                <c:pt idx="1699">
                  <c:v>35618</c:v>
                </c:pt>
                <c:pt idx="1700">
                  <c:v>35619</c:v>
                </c:pt>
                <c:pt idx="1701">
                  <c:v>35620</c:v>
                </c:pt>
                <c:pt idx="1702">
                  <c:v>35621</c:v>
                </c:pt>
                <c:pt idx="1703">
                  <c:v>35622</c:v>
                </c:pt>
                <c:pt idx="1704">
                  <c:v>35625</c:v>
                </c:pt>
                <c:pt idx="1705">
                  <c:v>35626</c:v>
                </c:pt>
                <c:pt idx="1706">
                  <c:v>35627</c:v>
                </c:pt>
                <c:pt idx="1707">
                  <c:v>35628</c:v>
                </c:pt>
                <c:pt idx="1708">
                  <c:v>35629</c:v>
                </c:pt>
                <c:pt idx="1709">
                  <c:v>35632</c:v>
                </c:pt>
                <c:pt idx="1710">
                  <c:v>35633</c:v>
                </c:pt>
                <c:pt idx="1711">
                  <c:v>35634</c:v>
                </c:pt>
                <c:pt idx="1712">
                  <c:v>35635</c:v>
                </c:pt>
                <c:pt idx="1713">
                  <c:v>35636</c:v>
                </c:pt>
                <c:pt idx="1714">
                  <c:v>35639</c:v>
                </c:pt>
                <c:pt idx="1715">
                  <c:v>35640</c:v>
                </c:pt>
                <c:pt idx="1716">
                  <c:v>35641</c:v>
                </c:pt>
                <c:pt idx="1717">
                  <c:v>35642</c:v>
                </c:pt>
                <c:pt idx="1718">
                  <c:v>35643</c:v>
                </c:pt>
                <c:pt idx="1719">
                  <c:v>35646</c:v>
                </c:pt>
                <c:pt idx="1720">
                  <c:v>35647</c:v>
                </c:pt>
                <c:pt idx="1721">
                  <c:v>35648</c:v>
                </c:pt>
                <c:pt idx="1722">
                  <c:v>35649</c:v>
                </c:pt>
                <c:pt idx="1723">
                  <c:v>35650</c:v>
                </c:pt>
                <c:pt idx="1724">
                  <c:v>35653</c:v>
                </c:pt>
                <c:pt idx="1725">
                  <c:v>35654</c:v>
                </c:pt>
                <c:pt idx="1726">
                  <c:v>35655</c:v>
                </c:pt>
                <c:pt idx="1727">
                  <c:v>35656</c:v>
                </c:pt>
                <c:pt idx="1728">
                  <c:v>35657</c:v>
                </c:pt>
                <c:pt idx="1729">
                  <c:v>35660</c:v>
                </c:pt>
                <c:pt idx="1730">
                  <c:v>35661</c:v>
                </c:pt>
                <c:pt idx="1731">
                  <c:v>35662</c:v>
                </c:pt>
                <c:pt idx="1732">
                  <c:v>35663</c:v>
                </c:pt>
                <c:pt idx="1733">
                  <c:v>35664</c:v>
                </c:pt>
                <c:pt idx="1734">
                  <c:v>35667</c:v>
                </c:pt>
                <c:pt idx="1735">
                  <c:v>35668</c:v>
                </c:pt>
                <c:pt idx="1736">
                  <c:v>35669</c:v>
                </c:pt>
                <c:pt idx="1737">
                  <c:v>35670</c:v>
                </c:pt>
                <c:pt idx="1738">
                  <c:v>35671</c:v>
                </c:pt>
                <c:pt idx="1739">
                  <c:v>35674</c:v>
                </c:pt>
                <c:pt idx="1740">
                  <c:v>35675</c:v>
                </c:pt>
                <c:pt idx="1741">
                  <c:v>35676</c:v>
                </c:pt>
                <c:pt idx="1742">
                  <c:v>35677</c:v>
                </c:pt>
                <c:pt idx="1743">
                  <c:v>35678</c:v>
                </c:pt>
                <c:pt idx="1744">
                  <c:v>35681</c:v>
                </c:pt>
                <c:pt idx="1745">
                  <c:v>35682</c:v>
                </c:pt>
                <c:pt idx="1746">
                  <c:v>35683</c:v>
                </c:pt>
                <c:pt idx="1747">
                  <c:v>35684</c:v>
                </c:pt>
                <c:pt idx="1748">
                  <c:v>35685</c:v>
                </c:pt>
                <c:pt idx="1749">
                  <c:v>35688</c:v>
                </c:pt>
                <c:pt idx="1750">
                  <c:v>35689</c:v>
                </c:pt>
                <c:pt idx="1751">
                  <c:v>35690</c:v>
                </c:pt>
                <c:pt idx="1752">
                  <c:v>35691</c:v>
                </c:pt>
                <c:pt idx="1753">
                  <c:v>35692</c:v>
                </c:pt>
                <c:pt idx="1754">
                  <c:v>35695</c:v>
                </c:pt>
                <c:pt idx="1755">
                  <c:v>35696</c:v>
                </c:pt>
                <c:pt idx="1756">
                  <c:v>35697</c:v>
                </c:pt>
                <c:pt idx="1757">
                  <c:v>35698</c:v>
                </c:pt>
                <c:pt idx="1758">
                  <c:v>35699</c:v>
                </c:pt>
                <c:pt idx="1759">
                  <c:v>35702</c:v>
                </c:pt>
                <c:pt idx="1760">
                  <c:v>35703</c:v>
                </c:pt>
                <c:pt idx="1761">
                  <c:v>35704</c:v>
                </c:pt>
                <c:pt idx="1762">
                  <c:v>35705</c:v>
                </c:pt>
                <c:pt idx="1763">
                  <c:v>35706</c:v>
                </c:pt>
                <c:pt idx="1764">
                  <c:v>35709</c:v>
                </c:pt>
                <c:pt idx="1765">
                  <c:v>35710</c:v>
                </c:pt>
                <c:pt idx="1766">
                  <c:v>35711</c:v>
                </c:pt>
                <c:pt idx="1767">
                  <c:v>35712</c:v>
                </c:pt>
                <c:pt idx="1768">
                  <c:v>35713</c:v>
                </c:pt>
                <c:pt idx="1769">
                  <c:v>35716</c:v>
                </c:pt>
                <c:pt idx="1770">
                  <c:v>35717</c:v>
                </c:pt>
                <c:pt idx="1771">
                  <c:v>35718</c:v>
                </c:pt>
                <c:pt idx="1772">
                  <c:v>35719</c:v>
                </c:pt>
                <c:pt idx="1773">
                  <c:v>35720</c:v>
                </c:pt>
                <c:pt idx="1774">
                  <c:v>35723</c:v>
                </c:pt>
                <c:pt idx="1775">
                  <c:v>35724</c:v>
                </c:pt>
                <c:pt idx="1776">
                  <c:v>35725</c:v>
                </c:pt>
                <c:pt idx="1777">
                  <c:v>35726</c:v>
                </c:pt>
                <c:pt idx="1778">
                  <c:v>35727</c:v>
                </c:pt>
                <c:pt idx="1779">
                  <c:v>35730</c:v>
                </c:pt>
                <c:pt idx="1780">
                  <c:v>35731</c:v>
                </c:pt>
                <c:pt idx="1781">
                  <c:v>35732</c:v>
                </c:pt>
                <c:pt idx="1782">
                  <c:v>35733</c:v>
                </c:pt>
                <c:pt idx="1783">
                  <c:v>35734</c:v>
                </c:pt>
                <c:pt idx="1784">
                  <c:v>35737</c:v>
                </c:pt>
                <c:pt idx="1785">
                  <c:v>35738</c:v>
                </c:pt>
                <c:pt idx="1786">
                  <c:v>35739</c:v>
                </c:pt>
                <c:pt idx="1787">
                  <c:v>35740</c:v>
                </c:pt>
                <c:pt idx="1788">
                  <c:v>35741</c:v>
                </c:pt>
                <c:pt idx="1789">
                  <c:v>35744</c:v>
                </c:pt>
                <c:pt idx="1790">
                  <c:v>35745</c:v>
                </c:pt>
                <c:pt idx="1791">
                  <c:v>35746</c:v>
                </c:pt>
                <c:pt idx="1792">
                  <c:v>35747</c:v>
                </c:pt>
                <c:pt idx="1793">
                  <c:v>35748</c:v>
                </c:pt>
                <c:pt idx="1794">
                  <c:v>35751</c:v>
                </c:pt>
                <c:pt idx="1795">
                  <c:v>35752</c:v>
                </c:pt>
                <c:pt idx="1796">
                  <c:v>35753</c:v>
                </c:pt>
                <c:pt idx="1797">
                  <c:v>35754</c:v>
                </c:pt>
                <c:pt idx="1798">
                  <c:v>35755</c:v>
                </c:pt>
                <c:pt idx="1799">
                  <c:v>35758</c:v>
                </c:pt>
                <c:pt idx="1800">
                  <c:v>35759</c:v>
                </c:pt>
                <c:pt idx="1801">
                  <c:v>35760</c:v>
                </c:pt>
                <c:pt idx="1802">
                  <c:v>35761</c:v>
                </c:pt>
                <c:pt idx="1803">
                  <c:v>35762</c:v>
                </c:pt>
                <c:pt idx="1804">
                  <c:v>35765</c:v>
                </c:pt>
                <c:pt idx="1805">
                  <c:v>35766</c:v>
                </c:pt>
                <c:pt idx="1806">
                  <c:v>35767</c:v>
                </c:pt>
                <c:pt idx="1807">
                  <c:v>35768</c:v>
                </c:pt>
                <c:pt idx="1808">
                  <c:v>35769</c:v>
                </c:pt>
                <c:pt idx="1809">
                  <c:v>35772</c:v>
                </c:pt>
                <c:pt idx="1810">
                  <c:v>35773</c:v>
                </c:pt>
                <c:pt idx="1811">
                  <c:v>35774</c:v>
                </c:pt>
                <c:pt idx="1812">
                  <c:v>35775</c:v>
                </c:pt>
                <c:pt idx="1813">
                  <c:v>35776</c:v>
                </c:pt>
                <c:pt idx="1814">
                  <c:v>35779</c:v>
                </c:pt>
                <c:pt idx="1815">
                  <c:v>35780</c:v>
                </c:pt>
                <c:pt idx="1816">
                  <c:v>35781</c:v>
                </c:pt>
                <c:pt idx="1817">
                  <c:v>35782</c:v>
                </c:pt>
                <c:pt idx="1818">
                  <c:v>35783</c:v>
                </c:pt>
                <c:pt idx="1819">
                  <c:v>35786</c:v>
                </c:pt>
                <c:pt idx="1820">
                  <c:v>35787</c:v>
                </c:pt>
                <c:pt idx="1821">
                  <c:v>35788</c:v>
                </c:pt>
                <c:pt idx="1822">
                  <c:v>35789</c:v>
                </c:pt>
                <c:pt idx="1823">
                  <c:v>35790</c:v>
                </c:pt>
                <c:pt idx="1824">
                  <c:v>35793</c:v>
                </c:pt>
                <c:pt idx="1825">
                  <c:v>35794</c:v>
                </c:pt>
                <c:pt idx="1826">
                  <c:v>35795</c:v>
                </c:pt>
                <c:pt idx="1827">
                  <c:v>35796</c:v>
                </c:pt>
                <c:pt idx="1828">
                  <c:v>35797</c:v>
                </c:pt>
                <c:pt idx="1829">
                  <c:v>35800</c:v>
                </c:pt>
                <c:pt idx="1830">
                  <c:v>35801</c:v>
                </c:pt>
                <c:pt idx="1831">
                  <c:v>35802</c:v>
                </c:pt>
                <c:pt idx="1832">
                  <c:v>35803</c:v>
                </c:pt>
                <c:pt idx="1833">
                  <c:v>35804</c:v>
                </c:pt>
                <c:pt idx="1834">
                  <c:v>35807</c:v>
                </c:pt>
                <c:pt idx="1835">
                  <c:v>35808</c:v>
                </c:pt>
                <c:pt idx="1836">
                  <c:v>35809</c:v>
                </c:pt>
                <c:pt idx="1837">
                  <c:v>35810</c:v>
                </c:pt>
                <c:pt idx="1838">
                  <c:v>35811</c:v>
                </c:pt>
                <c:pt idx="1839">
                  <c:v>35814</c:v>
                </c:pt>
                <c:pt idx="1840">
                  <c:v>35815</c:v>
                </c:pt>
                <c:pt idx="1841">
                  <c:v>35816</c:v>
                </c:pt>
                <c:pt idx="1842">
                  <c:v>35817</c:v>
                </c:pt>
                <c:pt idx="1843">
                  <c:v>35818</c:v>
                </c:pt>
                <c:pt idx="1844">
                  <c:v>35821</c:v>
                </c:pt>
                <c:pt idx="1845">
                  <c:v>35822</c:v>
                </c:pt>
                <c:pt idx="1846">
                  <c:v>35823</c:v>
                </c:pt>
                <c:pt idx="1847">
                  <c:v>35824</c:v>
                </c:pt>
                <c:pt idx="1848">
                  <c:v>35825</c:v>
                </c:pt>
                <c:pt idx="1849">
                  <c:v>35828</c:v>
                </c:pt>
                <c:pt idx="1850">
                  <c:v>35829</c:v>
                </c:pt>
                <c:pt idx="1851">
                  <c:v>35830</c:v>
                </c:pt>
                <c:pt idx="1852">
                  <c:v>35831</c:v>
                </c:pt>
                <c:pt idx="1853">
                  <c:v>35832</c:v>
                </c:pt>
                <c:pt idx="1854">
                  <c:v>35835</c:v>
                </c:pt>
                <c:pt idx="1855">
                  <c:v>35836</c:v>
                </c:pt>
                <c:pt idx="1856">
                  <c:v>35837</c:v>
                </c:pt>
                <c:pt idx="1857">
                  <c:v>35838</c:v>
                </c:pt>
                <c:pt idx="1858">
                  <c:v>35839</c:v>
                </c:pt>
                <c:pt idx="1859">
                  <c:v>35842</c:v>
                </c:pt>
                <c:pt idx="1860">
                  <c:v>35843</c:v>
                </c:pt>
                <c:pt idx="1861">
                  <c:v>35844</c:v>
                </c:pt>
                <c:pt idx="1862">
                  <c:v>35845</c:v>
                </c:pt>
                <c:pt idx="1863">
                  <c:v>35846</c:v>
                </c:pt>
                <c:pt idx="1864">
                  <c:v>35849</c:v>
                </c:pt>
                <c:pt idx="1865">
                  <c:v>35850</c:v>
                </c:pt>
                <c:pt idx="1866">
                  <c:v>35851</c:v>
                </c:pt>
                <c:pt idx="1867">
                  <c:v>35852</c:v>
                </c:pt>
                <c:pt idx="1868">
                  <c:v>35853</c:v>
                </c:pt>
                <c:pt idx="1869">
                  <c:v>35856</c:v>
                </c:pt>
                <c:pt idx="1870">
                  <c:v>35857</c:v>
                </c:pt>
                <c:pt idx="1871">
                  <c:v>35858</c:v>
                </c:pt>
                <c:pt idx="1872">
                  <c:v>35859</c:v>
                </c:pt>
                <c:pt idx="1873">
                  <c:v>35860</c:v>
                </c:pt>
                <c:pt idx="1874">
                  <c:v>35863</c:v>
                </c:pt>
                <c:pt idx="1875">
                  <c:v>35864</c:v>
                </c:pt>
                <c:pt idx="1876">
                  <c:v>35865</c:v>
                </c:pt>
                <c:pt idx="1877">
                  <c:v>35866</c:v>
                </c:pt>
                <c:pt idx="1878">
                  <c:v>35867</c:v>
                </c:pt>
                <c:pt idx="1879">
                  <c:v>35870</c:v>
                </c:pt>
                <c:pt idx="1880">
                  <c:v>35871</c:v>
                </c:pt>
                <c:pt idx="1881">
                  <c:v>35872</c:v>
                </c:pt>
                <c:pt idx="1882">
                  <c:v>35873</c:v>
                </c:pt>
                <c:pt idx="1883">
                  <c:v>35874</c:v>
                </c:pt>
                <c:pt idx="1884">
                  <c:v>35877</c:v>
                </c:pt>
                <c:pt idx="1885">
                  <c:v>35878</c:v>
                </c:pt>
                <c:pt idx="1886">
                  <c:v>35879</c:v>
                </c:pt>
                <c:pt idx="1887">
                  <c:v>35880</c:v>
                </c:pt>
                <c:pt idx="1888">
                  <c:v>35881</c:v>
                </c:pt>
                <c:pt idx="1889">
                  <c:v>35884</c:v>
                </c:pt>
                <c:pt idx="1890">
                  <c:v>35885</c:v>
                </c:pt>
                <c:pt idx="1891">
                  <c:v>35886</c:v>
                </c:pt>
                <c:pt idx="1892">
                  <c:v>35887</c:v>
                </c:pt>
                <c:pt idx="1893">
                  <c:v>35888</c:v>
                </c:pt>
                <c:pt idx="1894">
                  <c:v>35891</c:v>
                </c:pt>
                <c:pt idx="1895">
                  <c:v>35892</c:v>
                </c:pt>
                <c:pt idx="1896">
                  <c:v>35893</c:v>
                </c:pt>
                <c:pt idx="1897">
                  <c:v>35894</c:v>
                </c:pt>
                <c:pt idx="1898">
                  <c:v>35895</c:v>
                </c:pt>
                <c:pt idx="1899">
                  <c:v>35898</c:v>
                </c:pt>
                <c:pt idx="1900">
                  <c:v>35899</c:v>
                </c:pt>
                <c:pt idx="1901">
                  <c:v>35900</c:v>
                </c:pt>
                <c:pt idx="1902">
                  <c:v>35901</c:v>
                </c:pt>
                <c:pt idx="1903">
                  <c:v>35902</c:v>
                </c:pt>
                <c:pt idx="1904">
                  <c:v>35905</c:v>
                </c:pt>
                <c:pt idx="1905">
                  <c:v>35906</c:v>
                </c:pt>
                <c:pt idx="1906">
                  <c:v>35907</c:v>
                </c:pt>
                <c:pt idx="1907">
                  <c:v>35908</c:v>
                </c:pt>
                <c:pt idx="1908">
                  <c:v>35909</c:v>
                </c:pt>
                <c:pt idx="1909">
                  <c:v>35912</c:v>
                </c:pt>
                <c:pt idx="1910">
                  <c:v>35913</c:v>
                </c:pt>
                <c:pt idx="1911">
                  <c:v>35914</c:v>
                </c:pt>
                <c:pt idx="1912">
                  <c:v>35915</c:v>
                </c:pt>
                <c:pt idx="1913">
                  <c:v>35916</c:v>
                </c:pt>
                <c:pt idx="1914">
                  <c:v>35919</c:v>
                </c:pt>
                <c:pt idx="1915">
                  <c:v>35920</c:v>
                </c:pt>
                <c:pt idx="1916">
                  <c:v>35921</c:v>
                </c:pt>
                <c:pt idx="1917">
                  <c:v>35922</c:v>
                </c:pt>
                <c:pt idx="1918">
                  <c:v>35923</c:v>
                </c:pt>
                <c:pt idx="1919">
                  <c:v>35926</c:v>
                </c:pt>
                <c:pt idx="1920">
                  <c:v>35927</c:v>
                </c:pt>
                <c:pt idx="1921">
                  <c:v>35928</c:v>
                </c:pt>
                <c:pt idx="1922">
                  <c:v>35929</c:v>
                </c:pt>
                <c:pt idx="1923">
                  <c:v>35930</c:v>
                </c:pt>
                <c:pt idx="1924">
                  <c:v>35933</c:v>
                </c:pt>
                <c:pt idx="1925">
                  <c:v>35934</c:v>
                </c:pt>
                <c:pt idx="1926">
                  <c:v>35935</c:v>
                </c:pt>
                <c:pt idx="1927">
                  <c:v>35936</c:v>
                </c:pt>
                <c:pt idx="1928">
                  <c:v>35937</c:v>
                </c:pt>
                <c:pt idx="1929">
                  <c:v>35940</c:v>
                </c:pt>
                <c:pt idx="1930">
                  <c:v>35941</c:v>
                </c:pt>
                <c:pt idx="1931">
                  <c:v>35942</c:v>
                </c:pt>
                <c:pt idx="1932">
                  <c:v>35943</c:v>
                </c:pt>
                <c:pt idx="1933">
                  <c:v>35944</c:v>
                </c:pt>
                <c:pt idx="1934">
                  <c:v>35947</c:v>
                </c:pt>
                <c:pt idx="1935">
                  <c:v>35948</c:v>
                </c:pt>
                <c:pt idx="1936">
                  <c:v>35949</c:v>
                </c:pt>
                <c:pt idx="1937">
                  <c:v>35950</c:v>
                </c:pt>
                <c:pt idx="1938">
                  <c:v>35951</c:v>
                </c:pt>
                <c:pt idx="1939">
                  <c:v>35954</c:v>
                </c:pt>
                <c:pt idx="1940">
                  <c:v>35955</c:v>
                </c:pt>
                <c:pt idx="1941">
                  <c:v>35956</c:v>
                </c:pt>
                <c:pt idx="1942">
                  <c:v>35957</c:v>
                </c:pt>
                <c:pt idx="1943">
                  <c:v>35958</c:v>
                </c:pt>
                <c:pt idx="1944">
                  <c:v>35961</c:v>
                </c:pt>
                <c:pt idx="1945">
                  <c:v>35962</c:v>
                </c:pt>
                <c:pt idx="1946">
                  <c:v>35963</c:v>
                </c:pt>
                <c:pt idx="1947">
                  <c:v>35964</c:v>
                </c:pt>
                <c:pt idx="1948">
                  <c:v>35965</c:v>
                </c:pt>
                <c:pt idx="1949">
                  <c:v>35968</c:v>
                </c:pt>
                <c:pt idx="1950">
                  <c:v>35969</c:v>
                </c:pt>
                <c:pt idx="1951">
                  <c:v>35970</c:v>
                </c:pt>
                <c:pt idx="1952">
                  <c:v>35971</c:v>
                </c:pt>
                <c:pt idx="1953">
                  <c:v>35972</c:v>
                </c:pt>
                <c:pt idx="1954">
                  <c:v>35975</c:v>
                </c:pt>
                <c:pt idx="1955">
                  <c:v>35976</c:v>
                </c:pt>
                <c:pt idx="1956">
                  <c:v>35977</c:v>
                </c:pt>
                <c:pt idx="1957">
                  <c:v>35978</c:v>
                </c:pt>
                <c:pt idx="1958">
                  <c:v>35979</c:v>
                </c:pt>
                <c:pt idx="1959">
                  <c:v>35982</c:v>
                </c:pt>
                <c:pt idx="1960">
                  <c:v>35983</c:v>
                </c:pt>
                <c:pt idx="1961">
                  <c:v>35984</c:v>
                </c:pt>
                <c:pt idx="1962">
                  <c:v>35985</c:v>
                </c:pt>
                <c:pt idx="1963">
                  <c:v>35986</c:v>
                </c:pt>
                <c:pt idx="1964">
                  <c:v>35989</c:v>
                </c:pt>
                <c:pt idx="1965">
                  <c:v>35990</c:v>
                </c:pt>
                <c:pt idx="1966">
                  <c:v>35991</c:v>
                </c:pt>
                <c:pt idx="1967">
                  <c:v>35992</c:v>
                </c:pt>
                <c:pt idx="1968">
                  <c:v>35993</c:v>
                </c:pt>
                <c:pt idx="1969">
                  <c:v>35996</c:v>
                </c:pt>
                <c:pt idx="1970">
                  <c:v>35997</c:v>
                </c:pt>
                <c:pt idx="1971">
                  <c:v>35998</c:v>
                </c:pt>
                <c:pt idx="1972">
                  <c:v>35999</c:v>
                </c:pt>
                <c:pt idx="1973">
                  <c:v>36000</c:v>
                </c:pt>
                <c:pt idx="1974">
                  <c:v>36003</c:v>
                </c:pt>
                <c:pt idx="1975">
                  <c:v>36004</c:v>
                </c:pt>
                <c:pt idx="1976">
                  <c:v>36005</c:v>
                </c:pt>
                <c:pt idx="1977">
                  <c:v>36006</c:v>
                </c:pt>
                <c:pt idx="1978">
                  <c:v>36007</c:v>
                </c:pt>
                <c:pt idx="1979">
                  <c:v>36010</c:v>
                </c:pt>
                <c:pt idx="1980">
                  <c:v>36011</c:v>
                </c:pt>
                <c:pt idx="1981">
                  <c:v>36012</c:v>
                </c:pt>
                <c:pt idx="1982">
                  <c:v>36013</c:v>
                </c:pt>
                <c:pt idx="1983">
                  <c:v>36014</c:v>
                </c:pt>
                <c:pt idx="1984">
                  <c:v>36017</c:v>
                </c:pt>
                <c:pt idx="1985">
                  <c:v>36018</c:v>
                </c:pt>
                <c:pt idx="1986">
                  <c:v>36019</c:v>
                </c:pt>
                <c:pt idx="1987">
                  <c:v>36020</c:v>
                </c:pt>
                <c:pt idx="1988">
                  <c:v>36021</c:v>
                </c:pt>
                <c:pt idx="1989">
                  <c:v>36024</c:v>
                </c:pt>
                <c:pt idx="1990">
                  <c:v>36025</c:v>
                </c:pt>
                <c:pt idx="1991">
                  <c:v>36026</c:v>
                </c:pt>
                <c:pt idx="1992">
                  <c:v>36027</c:v>
                </c:pt>
                <c:pt idx="1993">
                  <c:v>36028</c:v>
                </c:pt>
                <c:pt idx="1994">
                  <c:v>36031</c:v>
                </c:pt>
                <c:pt idx="1995">
                  <c:v>36032</c:v>
                </c:pt>
                <c:pt idx="1996">
                  <c:v>36033</c:v>
                </c:pt>
                <c:pt idx="1997">
                  <c:v>36034</c:v>
                </c:pt>
                <c:pt idx="1998">
                  <c:v>36035</c:v>
                </c:pt>
                <c:pt idx="1999">
                  <c:v>36038</c:v>
                </c:pt>
                <c:pt idx="2000">
                  <c:v>36039</c:v>
                </c:pt>
                <c:pt idx="2001">
                  <c:v>36040</c:v>
                </c:pt>
                <c:pt idx="2002">
                  <c:v>36041</c:v>
                </c:pt>
                <c:pt idx="2003">
                  <c:v>36042</c:v>
                </c:pt>
                <c:pt idx="2004">
                  <c:v>36045</c:v>
                </c:pt>
                <c:pt idx="2005">
                  <c:v>36046</c:v>
                </c:pt>
                <c:pt idx="2006">
                  <c:v>36047</c:v>
                </c:pt>
                <c:pt idx="2007">
                  <c:v>36048</c:v>
                </c:pt>
                <c:pt idx="2008">
                  <c:v>36049</c:v>
                </c:pt>
                <c:pt idx="2009">
                  <c:v>36052</c:v>
                </c:pt>
                <c:pt idx="2010">
                  <c:v>36053</c:v>
                </c:pt>
                <c:pt idx="2011">
                  <c:v>36054</c:v>
                </c:pt>
                <c:pt idx="2012">
                  <c:v>36055</c:v>
                </c:pt>
                <c:pt idx="2013">
                  <c:v>36056</c:v>
                </c:pt>
                <c:pt idx="2014">
                  <c:v>36059</c:v>
                </c:pt>
                <c:pt idx="2015">
                  <c:v>36060</c:v>
                </c:pt>
                <c:pt idx="2016">
                  <c:v>36061</c:v>
                </c:pt>
                <c:pt idx="2017">
                  <c:v>36062</c:v>
                </c:pt>
                <c:pt idx="2018">
                  <c:v>36063</c:v>
                </c:pt>
                <c:pt idx="2019">
                  <c:v>36066</c:v>
                </c:pt>
                <c:pt idx="2020">
                  <c:v>36067</c:v>
                </c:pt>
                <c:pt idx="2021">
                  <c:v>36068</c:v>
                </c:pt>
                <c:pt idx="2022">
                  <c:v>36069</c:v>
                </c:pt>
                <c:pt idx="2023">
                  <c:v>36070</c:v>
                </c:pt>
                <c:pt idx="2024">
                  <c:v>36073</c:v>
                </c:pt>
                <c:pt idx="2025">
                  <c:v>36074</c:v>
                </c:pt>
                <c:pt idx="2026">
                  <c:v>36075</c:v>
                </c:pt>
                <c:pt idx="2027">
                  <c:v>36076</c:v>
                </c:pt>
                <c:pt idx="2028">
                  <c:v>36077</c:v>
                </c:pt>
                <c:pt idx="2029">
                  <c:v>36080</c:v>
                </c:pt>
                <c:pt idx="2030">
                  <c:v>36081</c:v>
                </c:pt>
                <c:pt idx="2031">
                  <c:v>36082</c:v>
                </c:pt>
                <c:pt idx="2032">
                  <c:v>36083</c:v>
                </c:pt>
                <c:pt idx="2033">
                  <c:v>36084</c:v>
                </c:pt>
                <c:pt idx="2034">
                  <c:v>36087</c:v>
                </c:pt>
                <c:pt idx="2035">
                  <c:v>36088</c:v>
                </c:pt>
                <c:pt idx="2036">
                  <c:v>36089</c:v>
                </c:pt>
                <c:pt idx="2037">
                  <c:v>36090</c:v>
                </c:pt>
                <c:pt idx="2038">
                  <c:v>36091</c:v>
                </c:pt>
                <c:pt idx="2039">
                  <c:v>36094</c:v>
                </c:pt>
                <c:pt idx="2040">
                  <c:v>36095</c:v>
                </c:pt>
                <c:pt idx="2041">
                  <c:v>36096</c:v>
                </c:pt>
                <c:pt idx="2042">
                  <c:v>36097</c:v>
                </c:pt>
                <c:pt idx="2043">
                  <c:v>36098</c:v>
                </c:pt>
                <c:pt idx="2044">
                  <c:v>36101</c:v>
                </c:pt>
                <c:pt idx="2045">
                  <c:v>36102</c:v>
                </c:pt>
                <c:pt idx="2046">
                  <c:v>36103</c:v>
                </c:pt>
                <c:pt idx="2047">
                  <c:v>36104</c:v>
                </c:pt>
                <c:pt idx="2048">
                  <c:v>36105</c:v>
                </c:pt>
                <c:pt idx="2049">
                  <c:v>36108</c:v>
                </c:pt>
                <c:pt idx="2050">
                  <c:v>36109</c:v>
                </c:pt>
                <c:pt idx="2051">
                  <c:v>36110</c:v>
                </c:pt>
                <c:pt idx="2052">
                  <c:v>36111</c:v>
                </c:pt>
                <c:pt idx="2053">
                  <c:v>36112</c:v>
                </c:pt>
                <c:pt idx="2054">
                  <c:v>36115</c:v>
                </c:pt>
                <c:pt idx="2055">
                  <c:v>36116</c:v>
                </c:pt>
                <c:pt idx="2056">
                  <c:v>36117</c:v>
                </c:pt>
                <c:pt idx="2057">
                  <c:v>36118</c:v>
                </c:pt>
                <c:pt idx="2058">
                  <c:v>36119</c:v>
                </c:pt>
                <c:pt idx="2059">
                  <c:v>36122</c:v>
                </c:pt>
                <c:pt idx="2060">
                  <c:v>36123</c:v>
                </c:pt>
                <c:pt idx="2061">
                  <c:v>36124</c:v>
                </c:pt>
                <c:pt idx="2062">
                  <c:v>36125</c:v>
                </c:pt>
                <c:pt idx="2063">
                  <c:v>36126</c:v>
                </c:pt>
                <c:pt idx="2064">
                  <c:v>36129</c:v>
                </c:pt>
                <c:pt idx="2065">
                  <c:v>36130</c:v>
                </c:pt>
                <c:pt idx="2066">
                  <c:v>36131</c:v>
                </c:pt>
                <c:pt idx="2067">
                  <c:v>36132</c:v>
                </c:pt>
                <c:pt idx="2068">
                  <c:v>36133</c:v>
                </c:pt>
                <c:pt idx="2069">
                  <c:v>36136</c:v>
                </c:pt>
                <c:pt idx="2070">
                  <c:v>36137</c:v>
                </c:pt>
                <c:pt idx="2071">
                  <c:v>36138</c:v>
                </c:pt>
                <c:pt idx="2072">
                  <c:v>36139</c:v>
                </c:pt>
                <c:pt idx="2073">
                  <c:v>36140</c:v>
                </c:pt>
                <c:pt idx="2074">
                  <c:v>36143</c:v>
                </c:pt>
                <c:pt idx="2075">
                  <c:v>36144</c:v>
                </c:pt>
                <c:pt idx="2076">
                  <c:v>36145</c:v>
                </c:pt>
                <c:pt idx="2077">
                  <c:v>36146</c:v>
                </c:pt>
                <c:pt idx="2078">
                  <c:v>36147</c:v>
                </c:pt>
                <c:pt idx="2079">
                  <c:v>36150</c:v>
                </c:pt>
                <c:pt idx="2080">
                  <c:v>36151</c:v>
                </c:pt>
                <c:pt idx="2081">
                  <c:v>36152</c:v>
                </c:pt>
                <c:pt idx="2082">
                  <c:v>36153</c:v>
                </c:pt>
                <c:pt idx="2083">
                  <c:v>36154</c:v>
                </c:pt>
                <c:pt idx="2084">
                  <c:v>36157</c:v>
                </c:pt>
                <c:pt idx="2085">
                  <c:v>36158</c:v>
                </c:pt>
                <c:pt idx="2086">
                  <c:v>36159</c:v>
                </c:pt>
                <c:pt idx="2087">
                  <c:v>36160</c:v>
                </c:pt>
                <c:pt idx="2088">
                  <c:v>36161</c:v>
                </c:pt>
                <c:pt idx="2089">
                  <c:v>36164</c:v>
                </c:pt>
                <c:pt idx="2090">
                  <c:v>36165</c:v>
                </c:pt>
                <c:pt idx="2091">
                  <c:v>36166</c:v>
                </c:pt>
                <c:pt idx="2092">
                  <c:v>36167</c:v>
                </c:pt>
                <c:pt idx="2093">
                  <c:v>36168</c:v>
                </c:pt>
                <c:pt idx="2094">
                  <c:v>36171</c:v>
                </c:pt>
                <c:pt idx="2095">
                  <c:v>36172</c:v>
                </c:pt>
                <c:pt idx="2096">
                  <c:v>36173</c:v>
                </c:pt>
                <c:pt idx="2097">
                  <c:v>36174</c:v>
                </c:pt>
                <c:pt idx="2098">
                  <c:v>36175</c:v>
                </c:pt>
                <c:pt idx="2099">
                  <c:v>36178</c:v>
                </c:pt>
                <c:pt idx="2100">
                  <c:v>36179</c:v>
                </c:pt>
                <c:pt idx="2101">
                  <c:v>36180</c:v>
                </c:pt>
                <c:pt idx="2102">
                  <c:v>36181</c:v>
                </c:pt>
                <c:pt idx="2103">
                  <c:v>36182</c:v>
                </c:pt>
                <c:pt idx="2104">
                  <c:v>36185</c:v>
                </c:pt>
                <c:pt idx="2105">
                  <c:v>36186</c:v>
                </c:pt>
                <c:pt idx="2106">
                  <c:v>36187</c:v>
                </c:pt>
                <c:pt idx="2107">
                  <c:v>36188</c:v>
                </c:pt>
                <c:pt idx="2108">
                  <c:v>36189</c:v>
                </c:pt>
                <c:pt idx="2109">
                  <c:v>36192</c:v>
                </c:pt>
                <c:pt idx="2110">
                  <c:v>36193</c:v>
                </c:pt>
                <c:pt idx="2111">
                  <c:v>36194</c:v>
                </c:pt>
                <c:pt idx="2112">
                  <c:v>36195</c:v>
                </c:pt>
                <c:pt idx="2113">
                  <c:v>36196</c:v>
                </c:pt>
                <c:pt idx="2114">
                  <c:v>36199</c:v>
                </c:pt>
                <c:pt idx="2115">
                  <c:v>36200</c:v>
                </c:pt>
                <c:pt idx="2116">
                  <c:v>36201</c:v>
                </c:pt>
                <c:pt idx="2117">
                  <c:v>36202</c:v>
                </c:pt>
                <c:pt idx="2118">
                  <c:v>36203</c:v>
                </c:pt>
                <c:pt idx="2119">
                  <c:v>36206</c:v>
                </c:pt>
                <c:pt idx="2120">
                  <c:v>36207</c:v>
                </c:pt>
                <c:pt idx="2121">
                  <c:v>36208</c:v>
                </c:pt>
                <c:pt idx="2122">
                  <c:v>36209</c:v>
                </c:pt>
                <c:pt idx="2123">
                  <c:v>36210</c:v>
                </c:pt>
                <c:pt idx="2124">
                  <c:v>36213</c:v>
                </c:pt>
                <c:pt idx="2125">
                  <c:v>36214</c:v>
                </c:pt>
                <c:pt idx="2126">
                  <c:v>36215</c:v>
                </c:pt>
                <c:pt idx="2127">
                  <c:v>36216</c:v>
                </c:pt>
                <c:pt idx="2128">
                  <c:v>36217</c:v>
                </c:pt>
                <c:pt idx="2129">
                  <c:v>36220</c:v>
                </c:pt>
                <c:pt idx="2130">
                  <c:v>36221</c:v>
                </c:pt>
                <c:pt idx="2131">
                  <c:v>36222</c:v>
                </c:pt>
                <c:pt idx="2132">
                  <c:v>36223</c:v>
                </c:pt>
                <c:pt idx="2133">
                  <c:v>36224</c:v>
                </c:pt>
                <c:pt idx="2134">
                  <c:v>36227</c:v>
                </c:pt>
                <c:pt idx="2135">
                  <c:v>36228</c:v>
                </c:pt>
                <c:pt idx="2136">
                  <c:v>36229</c:v>
                </c:pt>
                <c:pt idx="2137">
                  <c:v>36230</c:v>
                </c:pt>
                <c:pt idx="2138">
                  <c:v>36231</c:v>
                </c:pt>
                <c:pt idx="2139">
                  <c:v>36234</c:v>
                </c:pt>
                <c:pt idx="2140">
                  <c:v>36235</c:v>
                </c:pt>
                <c:pt idx="2141">
                  <c:v>36236</c:v>
                </c:pt>
                <c:pt idx="2142">
                  <c:v>36237</c:v>
                </c:pt>
                <c:pt idx="2143">
                  <c:v>36238</c:v>
                </c:pt>
                <c:pt idx="2144">
                  <c:v>36241</c:v>
                </c:pt>
                <c:pt idx="2145">
                  <c:v>36242</c:v>
                </c:pt>
                <c:pt idx="2146">
                  <c:v>36243</c:v>
                </c:pt>
                <c:pt idx="2147">
                  <c:v>36244</c:v>
                </c:pt>
                <c:pt idx="2148">
                  <c:v>36245</c:v>
                </c:pt>
                <c:pt idx="2149">
                  <c:v>36248</c:v>
                </c:pt>
                <c:pt idx="2150">
                  <c:v>36249</c:v>
                </c:pt>
                <c:pt idx="2151">
                  <c:v>36250</c:v>
                </c:pt>
                <c:pt idx="2152">
                  <c:v>36251</c:v>
                </c:pt>
                <c:pt idx="2153">
                  <c:v>36252</c:v>
                </c:pt>
                <c:pt idx="2154">
                  <c:v>36255</c:v>
                </c:pt>
                <c:pt idx="2155">
                  <c:v>36256</c:v>
                </c:pt>
                <c:pt idx="2156">
                  <c:v>36257</c:v>
                </c:pt>
                <c:pt idx="2157">
                  <c:v>36258</c:v>
                </c:pt>
                <c:pt idx="2158">
                  <c:v>36259</c:v>
                </c:pt>
                <c:pt idx="2159">
                  <c:v>36262</c:v>
                </c:pt>
                <c:pt idx="2160">
                  <c:v>36263</c:v>
                </c:pt>
                <c:pt idx="2161">
                  <c:v>36264</c:v>
                </c:pt>
                <c:pt idx="2162">
                  <c:v>36265</c:v>
                </c:pt>
                <c:pt idx="2163">
                  <c:v>36266</c:v>
                </c:pt>
                <c:pt idx="2164">
                  <c:v>36269</c:v>
                </c:pt>
                <c:pt idx="2165">
                  <c:v>36270</c:v>
                </c:pt>
                <c:pt idx="2166">
                  <c:v>36271</c:v>
                </c:pt>
                <c:pt idx="2167">
                  <c:v>36272</c:v>
                </c:pt>
                <c:pt idx="2168">
                  <c:v>36273</c:v>
                </c:pt>
                <c:pt idx="2169">
                  <c:v>36276</c:v>
                </c:pt>
                <c:pt idx="2170">
                  <c:v>36277</c:v>
                </c:pt>
                <c:pt idx="2171">
                  <c:v>36278</c:v>
                </c:pt>
                <c:pt idx="2172">
                  <c:v>36279</c:v>
                </c:pt>
                <c:pt idx="2173">
                  <c:v>36280</c:v>
                </c:pt>
                <c:pt idx="2174">
                  <c:v>36283</c:v>
                </c:pt>
                <c:pt idx="2175">
                  <c:v>36284</c:v>
                </c:pt>
                <c:pt idx="2176">
                  <c:v>36285</c:v>
                </c:pt>
                <c:pt idx="2177">
                  <c:v>36286</c:v>
                </c:pt>
                <c:pt idx="2178">
                  <c:v>36287</c:v>
                </c:pt>
                <c:pt idx="2179">
                  <c:v>36290</c:v>
                </c:pt>
                <c:pt idx="2180">
                  <c:v>36291</c:v>
                </c:pt>
                <c:pt idx="2181">
                  <c:v>36292</c:v>
                </c:pt>
                <c:pt idx="2182">
                  <c:v>36293</c:v>
                </c:pt>
                <c:pt idx="2183">
                  <c:v>36294</c:v>
                </c:pt>
                <c:pt idx="2184">
                  <c:v>36297</c:v>
                </c:pt>
                <c:pt idx="2185">
                  <c:v>36298</c:v>
                </c:pt>
                <c:pt idx="2186">
                  <c:v>36299</c:v>
                </c:pt>
                <c:pt idx="2187">
                  <c:v>36300</c:v>
                </c:pt>
                <c:pt idx="2188">
                  <c:v>36301</c:v>
                </c:pt>
                <c:pt idx="2189">
                  <c:v>36304</c:v>
                </c:pt>
                <c:pt idx="2190">
                  <c:v>36305</c:v>
                </c:pt>
                <c:pt idx="2191">
                  <c:v>36306</c:v>
                </c:pt>
                <c:pt idx="2192">
                  <c:v>36307</c:v>
                </c:pt>
                <c:pt idx="2193">
                  <c:v>36308</c:v>
                </c:pt>
                <c:pt idx="2194">
                  <c:v>36311</c:v>
                </c:pt>
                <c:pt idx="2195">
                  <c:v>36312</c:v>
                </c:pt>
                <c:pt idx="2196">
                  <c:v>36313</c:v>
                </c:pt>
                <c:pt idx="2197">
                  <c:v>36314</c:v>
                </c:pt>
                <c:pt idx="2198">
                  <c:v>36315</c:v>
                </c:pt>
                <c:pt idx="2199">
                  <c:v>36318</c:v>
                </c:pt>
                <c:pt idx="2200">
                  <c:v>36319</c:v>
                </c:pt>
                <c:pt idx="2201">
                  <c:v>36320</c:v>
                </c:pt>
                <c:pt idx="2202">
                  <c:v>36321</c:v>
                </c:pt>
                <c:pt idx="2203">
                  <c:v>36322</c:v>
                </c:pt>
                <c:pt idx="2204">
                  <c:v>36325</c:v>
                </c:pt>
                <c:pt idx="2205">
                  <c:v>36326</c:v>
                </c:pt>
                <c:pt idx="2206">
                  <c:v>36327</c:v>
                </c:pt>
                <c:pt idx="2207">
                  <c:v>36328</c:v>
                </c:pt>
                <c:pt idx="2208">
                  <c:v>36329</c:v>
                </c:pt>
                <c:pt idx="2209">
                  <c:v>36332</c:v>
                </c:pt>
                <c:pt idx="2210">
                  <c:v>36333</c:v>
                </c:pt>
                <c:pt idx="2211">
                  <c:v>36334</c:v>
                </c:pt>
                <c:pt idx="2212">
                  <c:v>36335</c:v>
                </c:pt>
                <c:pt idx="2213">
                  <c:v>36336</c:v>
                </c:pt>
                <c:pt idx="2214">
                  <c:v>36339</c:v>
                </c:pt>
                <c:pt idx="2215">
                  <c:v>36340</c:v>
                </c:pt>
                <c:pt idx="2216">
                  <c:v>36341</c:v>
                </c:pt>
                <c:pt idx="2217">
                  <c:v>36342</c:v>
                </c:pt>
                <c:pt idx="2218">
                  <c:v>36343</c:v>
                </c:pt>
                <c:pt idx="2219">
                  <c:v>36346</c:v>
                </c:pt>
                <c:pt idx="2220">
                  <c:v>36347</c:v>
                </c:pt>
                <c:pt idx="2221">
                  <c:v>36348</c:v>
                </c:pt>
                <c:pt idx="2222">
                  <c:v>36349</c:v>
                </c:pt>
                <c:pt idx="2223">
                  <c:v>36350</c:v>
                </c:pt>
                <c:pt idx="2224">
                  <c:v>36353</c:v>
                </c:pt>
                <c:pt idx="2225">
                  <c:v>36354</c:v>
                </c:pt>
                <c:pt idx="2226">
                  <c:v>36355</c:v>
                </c:pt>
                <c:pt idx="2227">
                  <c:v>36356</c:v>
                </c:pt>
                <c:pt idx="2228">
                  <c:v>36357</c:v>
                </c:pt>
                <c:pt idx="2229">
                  <c:v>36360</c:v>
                </c:pt>
                <c:pt idx="2230">
                  <c:v>36361</c:v>
                </c:pt>
                <c:pt idx="2231">
                  <c:v>36362</c:v>
                </c:pt>
                <c:pt idx="2232">
                  <c:v>36363</c:v>
                </c:pt>
                <c:pt idx="2233">
                  <c:v>36364</c:v>
                </c:pt>
                <c:pt idx="2234">
                  <c:v>36367</c:v>
                </c:pt>
                <c:pt idx="2235">
                  <c:v>36368</c:v>
                </c:pt>
                <c:pt idx="2236">
                  <c:v>36369</c:v>
                </c:pt>
                <c:pt idx="2237">
                  <c:v>36370</c:v>
                </c:pt>
                <c:pt idx="2238">
                  <c:v>36371</c:v>
                </c:pt>
                <c:pt idx="2239">
                  <c:v>36374</c:v>
                </c:pt>
                <c:pt idx="2240">
                  <c:v>36375</c:v>
                </c:pt>
                <c:pt idx="2241">
                  <c:v>36376</c:v>
                </c:pt>
                <c:pt idx="2242">
                  <c:v>36377</c:v>
                </c:pt>
                <c:pt idx="2243">
                  <c:v>36378</c:v>
                </c:pt>
                <c:pt idx="2244">
                  <c:v>36381</c:v>
                </c:pt>
                <c:pt idx="2245">
                  <c:v>36382</c:v>
                </c:pt>
                <c:pt idx="2246">
                  <c:v>36383</c:v>
                </c:pt>
                <c:pt idx="2247">
                  <c:v>36384</c:v>
                </c:pt>
                <c:pt idx="2248">
                  <c:v>36385</c:v>
                </c:pt>
                <c:pt idx="2249">
                  <c:v>36388</c:v>
                </c:pt>
                <c:pt idx="2250">
                  <c:v>36389</c:v>
                </c:pt>
                <c:pt idx="2251">
                  <c:v>36390</c:v>
                </c:pt>
                <c:pt idx="2252">
                  <c:v>36391</c:v>
                </c:pt>
                <c:pt idx="2253">
                  <c:v>36392</c:v>
                </c:pt>
                <c:pt idx="2254">
                  <c:v>36395</c:v>
                </c:pt>
                <c:pt idx="2255">
                  <c:v>36396</c:v>
                </c:pt>
                <c:pt idx="2256">
                  <c:v>36397</c:v>
                </c:pt>
                <c:pt idx="2257">
                  <c:v>36398</c:v>
                </c:pt>
                <c:pt idx="2258">
                  <c:v>36399</c:v>
                </c:pt>
                <c:pt idx="2259">
                  <c:v>36402</c:v>
                </c:pt>
                <c:pt idx="2260">
                  <c:v>36403</c:v>
                </c:pt>
                <c:pt idx="2261">
                  <c:v>36404</c:v>
                </c:pt>
                <c:pt idx="2262">
                  <c:v>36405</c:v>
                </c:pt>
                <c:pt idx="2263">
                  <c:v>36406</c:v>
                </c:pt>
                <c:pt idx="2264">
                  <c:v>36409</c:v>
                </c:pt>
                <c:pt idx="2265">
                  <c:v>36410</c:v>
                </c:pt>
                <c:pt idx="2266">
                  <c:v>36411</c:v>
                </c:pt>
                <c:pt idx="2267">
                  <c:v>36412</c:v>
                </c:pt>
                <c:pt idx="2268">
                  <c:v>36413</c:v>
                </c:pt>
                <c:pt idx="2269">
                  <c:v>36416</c:v>
                </c:pt>
                <c:pt idx="2270">
                  <c:v>36417</c:v>
                </c:pt>
                <c:pt idx="2271">
                  <c:v>36418</c:v>
                </c:pt>
                <c:pt idx="2272">
                  <c:v>36419</c:v>
                </c:pt>
                <c:pt idx="2273">
                  <c:v>36420</c:v>
                </c:pt>
                <c:pt idx="2274">
                  <c:v>36423</c:v>
                </c:pt>
                <c:pt idx="2275">
                  <c:v>36424</c:v>
                </c:pt>
                <c:pt idx="2276">
                  <c:v>36425</c:v>
                </c:pt>
                <c:pt idx="2277">
                  <c:v>36426</c:v>
                </c:pt>
                <c:pt idx="2278">
                  <c:v>36427</c:v>
                </c:pt>
                <c:pt idx="2279">
                  <c:v>36430</c:v>
                </c:pt>
                <c:pt idx="2280">
                  <c:v>36431</c:v>
                </c:pt>
                <c:pt idx="2281">
                  <c:v>36432</c:v>
                </c:pt>
                <c:pt idx="2282">
                  <c:v>36433</c:v>
                </c:pt>
                <c:pt idx="2283">
                  <c:v>36434</c:v>
                </c:pt>
                <c:pt idx="2284">
                  <c:v>36437</c:v>
                </c:pt>
                <c:pt idx="2285">
                  <c:v>36438</c:v>
                </c:pt>
                <c:pt idx="2286">
                  <c:v>36439</c:v>
                </c:pt>
                <c:pt idx="2287">
                  <c:v>36440</c:v>
                </c:pt>
                <c:pt idx="2288">
                  <c:v>36441</c:v>
                </c:pt>
                <c:pt idx="2289">
                  <c:v>36444</c:v>
                </c:pt>
                <c:pt idx="2290">
                  <c:v>36445</c:v>
                </c:pt>
                <c:pt idx="2291">
                  <c:v>36446</c:v>
                </c:pt>
                <c:pt idx="2292">
                  <c:v>36447</c:v>
                </c:pt>
                <c:pt idx="2293">
                  <c:v>36448</c:v>
                </c:pt>
                <c:pt idx="2294">
                  <c:v>36451</c:v>
                </c:pt>
                <c:pt idx="2295">
                  <c:v>36452</c:v>
                </c:pt>
                <c:pt idx="2296">
                  <c:v>36453</c:v>
                </c:pt>
                <c:pt idx="2297">
                  <c:v>36454</c:v>
                </c:pt>
                <c:pt idx="2298">
                  <c:v>36455</c:v>
                </c:pt>
                <c:pt idx="2299">
                  <c:v>36458</c:v>
                </c:pt>
                <c:pt idx="2300">
                  <c:v>36459</c:v>
                </c:pt>
                <c:pt idx="2301">
                  <c:v>36460</c:v>
                </c:pt>
                <c:pt idx="2302">
                  <c:v>36461</c:v>
                </c:pt>
                <c:pt idx="2303">
                  <c:v>36462</c:v>
                </c:pt>
                <c:pt idx="2304">
                  <c:v>36465</c:v>
                </c:pt>
                <c:pt idx="2305">
                  <c:v>36466</c:v>
                </c:pt>
                <c:pt idx="2306">
                  <c:v>36467</c:v>
                </c:pt>
                <c:pt idx="2307">
                  <c:v>36468</c:v>
                </c:pt>
                <c:pt idx="2308">
                  <c:v>36469</c:v>
                </c:pt>
                <c:pt idx="2309">
                  <c:v>36472</c:v>
                </c:pt>
                <c:pt idx="2310">
                  <c:v>36473</c:v>
                </c:pt>
                <c:pt idx="2311">
                  <c:v>36474</c:v>
                </c:pt>
                <c:pt idx="2312">
                  <c:v>36475</c:v>
                </c:pt>
                <c:pt idx="2313">
                  <c:v>36476</c:v>
                </c:pt>
                <c:pt idx="2314">
                  <c:v>36479</c:v>
                </c:pt>
                <c:pt idx="2315">
                  <c:v>36480</c:v>
                </c:pt>
                <c:pt idx="2316">
                  <c:v>36481</c:v>
                </c:pt>
                <c:pt idx="2317">
                  <c:v>36482</c:v>
                </c:pt>
                <c:pt idx="2318">
                  <c:v>36483</c:v>
                </c:pt>
                <c:pt idx="2319">
                  <c:v>36486</c:v>
                </c:pt>
                <c:pt idx="2320">
                  <c:v>36487</c:v>
                </c:pt>
                <c:pt idx="2321">
                  <c:v>36488</c:v>
                </c:pt>
                <c:pt idx="2322">
                  <c:v>36489</c:v>
                </c:pt>
                <c:pt idx="2323">
                  <c:v>36490</c:v>
                </c:pt>
                <c:pt idx="2324">
                  <c:v>36493</c:v>
                </c:pt>
                <c:pt idx="2325">
                  <c:v>36494</c:v>
                </c:pt>
                <c:pt idx="2326">
                  <c:v>36495</c:v>
                </c:pt>
                <c:pt idx="2327">
                  <c:v>36496</c:v>
                </c:pt>
                <c:pt idx="2328">
                  <c:v>36497</c:v>
                </c:pt>
                <c:pt idx="2329">
                  <c:v>36500</c:v>
                </c:pt>
                <c:pt idx="2330">
                  <c:v>36501</c:v>
                </c:pt>
                <c:pt idx="2331">
                  <c:v>36502</c:v>
                </c:pt>
                <c:pt idx="2332">
                  <c:v>36503</c:v>
                </c:pt>
                <c:pt idx="2333">
                  <c:v>36504</c:v>
                </c:pt>
                <c:pt idx="2334">
                  <c:v>36507</c:v>
                </c:pt>
                <c:pt idx="2335">
                  <c:v>36508</c:v>
                </c:pt>
                <c:pt idx="2336">
                  <c:v>36509</c:v>
                </c:pt>
                <c:pt idx="2337">
                  <c:v>36510</c:v>
                </c:pt>
                <c:pt idx="2338">
                  <c:v>36511</c:v>
                </c:pt>
                <c:pt idx="2339">
                  <c:v>36514</c:v>
                </c:pt>
                <c:pt idx="2340">
                  <c:v>36515</c:v>
                </c:pt>
                <c:pt idx="2341">
                  <c:v>36516</c:v>
                </c:pt>
                <c:pt idx="2342">
                  <c:v>36517</c:v>
                </c:pt>
                <c:pt idx="2343">
                  <c:v>36518</c:v>
                </c:pt>
                <c:pt idx="2344">
                  <c:v>36521</c:v>
                </c:pt>
                <c:pt idx="2345">
                  <c:v>36522</c:v>
                </c:pt>
                <c:pt idx="2346">
                  <c:v>36523</c:v>
                </c:pt>
                <c:pt idx="2347">
                  <c:v>36524</c:v>
                </c:pt>
                <c:pt idx="2348">
                  <c:v>36525</c:v>
                </c:pt>
                <c:pt idx="2349">
                  <c:v>36528</c:v>
                </c:pt>
                <c:pt idx="2350">
                  <c:v>36529</c:v>
                </c:pt>
                <c:pt idx="2351">
                  <c:v>36530</c:v>
                </c:pt>
                <c:pt idx="2352">
                  <c:v>36531</c:v>
                </c:pt>
                <c:pt idx="2353">
                  <c:v>36532</c:v>
                </c:pt>
                <c:pt idx="2354">
                  <c:v>36535</c:v>
                </c:pt>
                <c:pt idx="2355">
                  <c:v>36536</c:v>
                </c:pt>
                <c:pt idx="2356">
                  <c:v>36537</c:v>
                </c:pt>
                <c:pt idx="2357">
                  <c:v>36538</c:v>
                </c:pt>
                <c:pt idx="2358">
                  <c:v>36539</c:v>
                </c:pt>
                <c:pt idx="2359">
                  <c:v>36542</c:v>
                </c:pt>
                <c:pt idx="2360">
                  <c:v>36543</c:v>
                </c:pt>
                <c:pt idx="2361">
                  <c:v>36544</c:v>
                </c:pt>
                <c:pt idx="2362">
                  <c:v>36545</c:v>
                </c:pt>
                <c:pt idx="2363">
                  <c:v>36546</c:v>
                </c:pt>
                <c:pt idx="2364">
                  <c:v>36549</c:v>
                </c:pt>
                <c:pt idx="2365">
                  <c:v>36550</c:v>
                </c:pt>
                <c:pt idx="2366">
                  <c:v>36551</c:v>
                </c:pt>
                <c:pt idx="2367">
                  <c:v>36552</c:v>
                </c:pt>
                <c:pt idx="2368">
                  <c:v>36553</c:v>
                </c:pt>
                <c:pt idx="2369">
                  <c:v>36556</c:v>
                </c:pt>
                <c:pt idx="2370">
                  <c:v>36557</c:v>
                </c:pt>
                <c:pt idx="2371">
                  <c:v>36558</c:v>
                </c:pt>
                <c:pt idx="2372">
                  <c:v>36559</c:v>
                </c:pt>
                <c:pt idx="2373">
                  <c:v>36560</c:v>
                </c:pt>
                <c:pt idx="2374">
                  <c:v>36563</c:v>
                </c:pt>
                <c:pt idx="2375">
                  <c:v>36564</c:v>
                </c:pt>
                <c:pt idx="2376">
                  <c:v>36565</c:v>
                </c:pt>
                <c:pt idx="2377">
                  <c:v>36566</c:v>
                </c:pt>
                <c:pt idx="2378">
                  <c:v>36567</c:v>
                </c:pt>
                <c:pt idx="2379">
                  <c:v>36570</c:v>
                </c:pt>
                <c:pt idx="2380">
                  <c:v>36571</c:v>
                </c:pt>
                <c:pt idx="2381">
                  <c:v>36572</c:v>
                </c:pt>
                <c:pt idx="2382">
                  <c:v>36573</c:v>
                </c:pt>
                <c:pt idx="2383">
                  <c:v>36574</c:v>
                </c:pt>
                <c:pt idx="2384">
                  <c:v>36577</c:v>
                </c:pt>
                <c:pt idx="2385">
                  <c:v>36578</c:v>
                </c:pt>
                <c:pt idx="2386">
                  <c:v>36579</c:v>
                </c:pt>
                <c:pt idx="2387">
                  <c:v>36580</c:v>
                </c:pt>
                <c:pt idx="2388">
                  <c:v>36581</c:v>
                </c:pt>
                <c:pt idx="2389">
                  <c:v>36584</c:v>
                </c:pt>
                <c:pt idx="2390">
                  <c:v>36585</c:v>
                </c:pt>
                <c:pt idx="2391">
                  <c:v>36586</c:v>
                </c:pt>
                <c:pt idx="2392">
                  <c:v>36587</c:v>
                </c:pt>
                <c:pt idx="2393">
                  <c:v>36588</c:v>
                </c:pt>
                <c:pt idx="2394">
                  <c:v>36591</c:v>
                </c:pt>
                <c:pt idx="2395">
                  <c:v>36592</c:v>
                </c:pt>
                <c:pt idx="2396">
                  <c:v>36593</c:v>
                </c:pt>
                <c:pt idx="2397">
                  <c:v>36594</c:v>
                </c:pt>
                <c:pt idx="2398">
                  <c:v>36595</c:v>
                </c:pt>
                <c:pt idx="2399">
                  <c:v>36598</c:v>
                </c:pt>
                <c:pt idx="2400">
                  <c:v>36599</c:v>
                </c:pt>
                <c:pt idx="2401">
                  <c:v>36600</c:v>
                </c:pt>
                <c:pt idx="2402">
                  <c:v>36601</c:v>
                </c:pt>
                <c:pt idx="2403">
                  <c:v>36602</c:v>
                </c:pt>
                <c:pt idx="2404">
                  <c:v>36605</c:v>
                </c:pt>
                <c:pt idx="2405">
                  <c:v>36606</c:v>
                </c:pt>
                <c:pt idx="2406">
                  <c:v>36607</c:v>
                </c:pt>
                <c:pt idx="2407">
                  <c:v>36608</c:v>
                </c:pt>
                <c:pt idx="2408">
                  <c:v>36609</c:v>
                </c:pt>
                <c:pt idx="2409">
                  <c:v>36612</c:v>
                </c:pt>
                <c:pt idx="2410">
                  <c:v>36613</c:v>
                </c:pt>
                <c:pt idx="2411">
                  <c:v>36614</c:v>
                </c:pt>
                <c:pt idx="2412">
                  <c:v>36615</c:v>
                </c:pt>
                <c:pt idx="2413">
                  <c:v>36616</c:v>
                </c:pt>
                <c:pt idx="2414">
                  <c:v>36619</c:v>
                </c:pt>
                <c:pt idx="2415">
                  <c:v>36620</c:v>
                </c:pt>
                <c:pt idx="2416">
                  <c:v>36621</c:v>
                </c:pt>
                <c:pt idx="2417">
                  <c:v>36622</c:v>
                </c:pt>
                <c:pt idx="2418">
                  <c:v>36623</c:v>
                </c:pt>
                <c:pt idx="2419">
                  <c:v>36626</c:v>
                </c:pt>
                <c:pt idx="2420">
                  <c:v>36627</c:v>
                </c:pt>
                <c:pt idx="2421">
                  <c:v>36628</c:v>
                </c:pt>
                <c:pt idx="2422">
                  <c:v>36629</c:v>
                </c:pt>
                <c:pt idx="2423">
                  <c:v>36630</c:v>
                </c:pt>
                <c:pt idx="2424">
                  <c:v>36633</c:v>
                </c:pt>
                <c:pt idx="2425">
                  <c:v>36634</c:v>
                </c:pt>
                <c:pt idx="2426">
                  <c:v>36635</c:v>
                </c:pt>
                <c:pt idx="2427">
                  <c:v>36636</c:v>
                </c:pt>
                <c:pt idx="2428">
                  <c:v>36637</c:v>
                </c:pt>
                <c:pt idx="2429">
                  <c:v>36640</c:v>
                </c:pt>
                <c:pt idx="2430">
                  <c:v>36641</c:v>
                </c:pt>
                <c:pt idx="2431">
                  <c:v>36642</c:v>
                </c:pt>
                <c:pt idx="2432">
                  <c:v>36643</c:v>
                </c:pt>
                <c:pt idx="2433">
                  <c:v>36644</c:v>
                </c:pt>
                <c:pt idx="2434">
                  <c:v>36647</c:v>
                </c:pt>
                <c:pt idx="2435">
                  <c:v>36648</c:v>
                </c:pt>
                <c:pt idx="2436">
                  <c:v>36649</c:v>
                </c:pt>
                <c:pt idx="2437">
                  <c:v>36650</c:v>
                </c:pt>
                <c:pt idx="2438">
                  <c:v>36651</c:v>
                </c:pt>
                <c:pt idx="2439">
                  <c:v>36654</c:v>
                </c:pt>
                <c:pt idx="2440">
                  <c:v>36655</c:v>
                </c:pt>
                <c:pt idx="2441">
                  <c:v>36656</c:v>
                </c:pt>
                <c:pt idx="2442">
                  <c:v>36657</c:v>
                </c:pt>
                <c:pt idx="2443">
                  <c:v>36658</c:v>
                </c:pt>
                <c:pt idx="2444">
                  <c:v>36661</c:v>
                </c:pt>
                <c:pt idx="2445">
                  <c:v>36662</c:v>
                </c:pt>
                <c:pt idx="2446">
                  <c:v>36663</c:v>
                </c:pt>
                <c:pt idx="2447">
                  <c:v>36664</c:v>
                </c:pt>
                <c:pt idx="2448">
                  <c:v>36665</c:v>
                </c:pt>
                <c:pt idx="2449">
                  <c:v>36668</c:v>
                </c:pt>
                <c:pt idx="2450">
                  <c:v>36669</c:v>
                </c:pt>
                <c:pt idx="2451">
                  <c:v>36670</c:v>
                </c:pt>
                <c:pt idx="2452">
                  <c:v>36671</c:v>
                </c:pt>
                <c:pt idx="2453">
                  <c:v>36672</c:v>
                </c:pt>
                <c:pt idx="2454">
                  <c:v>36675</c:v>
                </c:pt>
                <c:pt idx="2455">
                  <c:v>36676</c:v>
                </c:pt>
                <c:pt idx="2456">
                  <c:v>36677</c:v>
                </c:pt>
                <c:pt idx="2457">
                  <c:v>36678</c:v>
                </c:pt>
                <c:pt idx="2458">
                  <c:v>36679</c:v>
                </c:pt>
                <c:pt idx="2459">
                  <c:v>36682</c:v>
                </c:pt>
                <c:pt idx="2460">
                  <c:v>36683</c:v>
                </c:pt>
                <c:pt idx="2461">
                  <c:v>36684</c:v>
                </c:pt>
                <c:pt idx="2462">
                  <c:v>36685</c:v>
                </c:pt>
                <c:pt idx="2463">
                  <c:v>36686</c:v>
                </c:pt>
                <c:pt idx="2464">
                  <c:v>36689</c:v>
                </c:pt>
                <c:pt idx="2465">
                  <c:v>36690</c:v>
                </c:pt>
                <c:pt idx="2466">
                  <c:v>36691</c:v>
                </c:pt>
                <c:pt idx="2467">
                  <c:v>36692</c:v>
                </c:pt>
                <c:pt idx="2468">
                  <c:v>36693</c:v>
                </c:pt>
                <c:pt idx="2469">
                  <c:v>36696</c:v>
                </c:pt>
                <c:pt idx="2470">
                  <c:v>36697</c:v>
                </c:pt>
                <c:pt idx="2471">
                  <c:v>36698</c:v>
                </c:pt>
                <c:pt idx="2472">
                  <c:v>36699</c:v>
                </c:pt>
                <c:pt idx="2473">
                  <c:v>36700</c:v>
                </c:pt>
                <c:pt idx="2474">
                  <c:v>36703</c:v>
                </c:pt>
                <c:pt idx="2475">
                  <c:v>36704</c:v>
                </c:pt>
                <c:pt idx="2476">
                  <c:v>36705</c:v>
                </c:pt>
                <c:pt idx="2477">
                  <c:v>36706</c:v>
                </c:pt>
                <c:pt idx="2478">
                  <c:v>36707</c:v>
                </c:pt>
                <c:pt idx="2479">
                  <c:v>36710</c:v>
                </c:pt>
                <c:pt idx="2480">
                  <c:v>36711</c:v>
                </c:pt>
                <c:pt idx="2481">
                  <c:v>36712</c:v>
                </c:pt>
                <c:pt idx="2482">
                  <c:v>36713</c:v>
                </c:pt>
                <c:pt idx="2483">
                  <c:v>36714</c:v>
                </c:pt>
                <c:pt idx="2484">
                  <c:v>36717</c:v>
                </c:pt>
                <c:pt idx="2485">
                  <c:v>36718</c:v>
                </c:pt>
                <c:pt idx="2486">
                  <c:v>36719</c:v>
                </c:pt>
                <c:pt idx="2487">
                  <c:v>36720</c:v>
                </c:pt>
                <c:pt idx="2488">
                  <c:v>36721</c:v>
                </c:pt>
                <c:pt idx="2489">
                  <c:v>36724</c:v>
                </c:pt>
                <c:pt idx="2490">
                  <c:v>36725</c:v>
                </c:pt>
                <c:pt idx="2491">
                  <c:v>36726</c:v>
                </c:pt>
                <c:pt idx="2492">
                  <c:v>36727</c:v>
                </c:pt>
                <c:pt idx="2493">
                  <c:v>36728</c:v>
                </c:pt>
                <c:pt idx="2494">
                  <c:v>36731</c:v>
                </c:pt>
                <c:pt idx="2495">
                  <c:v>36732</c:v>
                </c:pt>
                <c:pt idx="2496">
                  <c:v>36733</c:v>
                </c:pt>
                <c:pt idx="2497">
                  <c:v>36734</c:v>
                </c:pt>
                <c:pt idx="2498">
                  <c:v>36735</c:v>
                </c:pt>
                <c:pt idx="2499">
                  <c:v>36738</c:v>
                </c:pt>
                <c:pt idx="2500">
                  <c:v>36739</c:v>
                </c:pt>
                <c:pt idx="2501">
                  <c:v>36740</c:v>
                </c:pt>
                <c:pt idx="2502">
                  <c:v>36741</c:v>
                </c:pt>
                <c:pt idx="2503">
                  <c:v>36742</c:v>
                </c:pt>
                <c:pt idx="2504">
                  <c:v>36745</c:v>
                </c:pt>
                <c:pt idx="2505">
                  <c:v>36746</c:v>
                </c:pt>
                <c:pt idx="2506">
                  <c:v>36747</c:v>
                </c:pt>
                <c:pt idx="2507">
                  <c:v>36748</c:v>
                </c:pt>
                <c:pt idx="2508">
                  <c:v>36749</c:v>
                </c:pt>
                <c:pt idx="2509">
                  <c:v>36752</c:v>
                </c:pt>
                <c:pt idx="2510">
                  <c:v>36753</c:v>
                </c:pt>
                <c:pt idx="2511">
                  <c:v>36754</c:v>
                </c:pt>
                <c:pt idx="2512">
                  <c:v>36755</c:v>
                </c:pt>
                <c:pt idx="2513">
                  <c:v>36756</c:v>
                </c:pt>
                <c:pt idx="2514">
                  <c:v>36759</c:v>
                </c:pt>
                <c:pt idx="2515">
                  <c:v>36760</c:v>
                </c:pt>
                <c:pt idx="2516">
                  <c:v>36761</c:v>
                </c:pt>
                <c:pt idx="2517">
                  <c:v>36762</c:v>
                </c:pt>
                <c:pt idx="2518">
                  <c:v>36763</c:v>
                </c:pt>
                <c:pt idx="2519">
                  <c:v>36766</c:v>
                </c:pt>
                <c:pt idx="2520">
                  <c:v>36767</c:v>
                </c:pt>
                <c:pt idx="2521">
                  <c:v>36768</c:v>
                </c:pt>
                <c:pt idx="2522">
                  <c:v>36769</c:v>
                </c:pt>
                <c:pt idx="2523">
                  <c:v>36770</c:v>
                </c:pt>
                <c:pt idx="2524">
                  <c:v>36773</c:v>
                </c:pt>
                <c:pt idx="2525">
                  <c:v>36774</c:v>
                </c:pt>
                <c:pt idx="2526">
                  <c:v>36775</c:v>
                </c:pt>
                <c:pt idx="2527">
                  <c:v>36776</c:v>
                </c:pt>
                <c:pt idx="2528">
                  <c:v>36777</c:v>
                </c:pt>
                <c:pt idx="2529">
                  <c:v>36780</c:v>
                </c:pt>
                <c:pt idx="2530">
                  <c:v>36781</c:v>
                </c:pt>
                <c:pt idx="2531">
                  <c:v>36782</c:v>
                </c:pt>
                <c:pt idx="2532">
                  <c:v>36783</c:v>
                </c:pt>
                <c:pt idx="2533">
                  <c:v>36784</c:v>
                </c:pt>
                <c:pt idx="2534">
                  <c:v>36787</c:v>
                </c:pt>
                <c:pt idx="2535">
                  <c:v>36788</c:v>
                </c:pt>
                <c:pt idx="2536">
                  <c:v>36789</c:v>
                </c:pt>
                <c:pt idx="2537">
                  <c:v>36790</c:v>
                </c:pt>
                <c:pt idx="2538">
                  <c:v>36791</c:v>
                </c:pt>
                <c:pt idx="2539">
                  <c:v>36794</c:v>
                </c:pt>
                <c:pt idx="2540">
                  <c:v>36795</c:v>
                </c:pt>
                <c:pt idx="2541">
                  <c:v>36796</c:v>
                </c:pt>
                <c:pt idx="2542">
                  <c:v>36797</c:v>
                </c:pt>
                <c:pt idx="2543">
                  <c:v>36798</c:v>
                </c:pt>
                <c:pt idx="2544">
                  <c:v>36801</c:v>
                </c:pt>
                <c:pt idx="2545">
                  <c:v>36802</c:v>
                </c:pt>
                <c:pt idx="2546">
                  <c:v>36803</c:v>
                </c:pt>
                <c:pt idx="2547">
                  <c:v>36804</c:v>
                </c:pt>
                <c:pt idx="2548">
                  <c:v>36805</c:v>
                </c:pt>
                <c:pt idx="2549">
                  <c:v>36808</c:v>
                </c:pt>
                <c:pt idx="2550">
                  <c:v>36809</c:v>
                </c:pt>
                <c:pt idx="2551">
                  <c:v>36810</c:v>
                </c:pt>
                <c:pt idx="2552">
                  <c:v>36811</c:v>
                </c:pt>
                <c:pt idx="2553">
                  <c:v>36812</c:v>
                </c:pt>
                <c:pt idx="2554">
                  <c:v>36815</c:v>
                </c:pt>
                <c:pt idx="2555">
                  <c:v>36816</c:v>
                </c:pt>
                <c:pt idx="2556">
                  <c:v>36817</c:v>
                </c:pt>
                <c:pt idx="2557">
                  <c:v>36818</c:v>
                </c:pt>
                <c:pt idx="2558">
                  <c:v>36819</c:v>
                </c:pt>
                <c:pt idx="2559">
                  <c:v>36822</c:v>
                </c:pt>
                <c:pt idx="2560">
                  <c:v>36823</c:v>
                </c:pt>
                <c:pt idx="2561">
                  <c:v>36824</c:v>
                </c:pt>
                <c:pt idx="2562">
                  <c:v>36825</c:v>
                </c:pt>
                <c:pt idx="2563">
                  <c:v>36826</c:v>
                </c:pt>
                <c:pt idx="2564">
                  <c:v>36829</c:v>
                </c:pt>
                <c:pt idx="2565">
                  <c:v>36830</c:v>
                </c:pt>
                <c:pt idx="2566">
                  <c:v>36831</c:v>
                </c:pt>
                <c:pt idx="2567">
                  <c:v>36832</c:v>
                </c:pt>
                <c:pt idx="2568">
                  <c:v>36833</c:v>
                </c:pt>
                <c:pt idx="2569">
                  <c:v>36836</c:v>
                </c:pt>
                <c:pt idx="2570">
                  <c:v>36837</c:v>
                </c:pt>
                <c:pt idx="2571">
                  <c:v>36838</c:v>
                </c:pt>
                <c:pt idx="2572">
                  <c:v>36839</c:v>
                </c:pt>
                <c:pt idx="2573">
                  <c:v>36840</c:v>
                </c:pt>
                <c:pt idx="2574">
                  <c:v>36843</c:v>
                </c:pt>
                <c:pt idx="2575">
                  <c:v>36844</c:v>
                </c:pt>
                <c:pt idx="2576">
                  <c:v>36845</c:v>
                </c:pt>
                <c:pt idx="2577">
                  <c:v>36846</c:v>
                </c:pt>
                <c:pt idx="2578">
                  <c:v>36847</c:v>
                </c:pt>
                <c:pt idx="2579">
                  <c:v>36850</c:v>
                </c:pt>
                <c:pt idx="2580">
                  <c:v>36851</c:v>
                </c:pt>
                <c:pt idx="2581">
                  <c:v>36852</c:v>
                </c:pt>
                <c:pt idx="2582">
                  <c:v>36853</c:v>
                </c:pt>
                <c:pt idx="2583">
                  <c:v>36854</c:v>
                </c:pt>
                <c:pt idx="2584">
                  <c:v>36857</c:v>
                </c:pt>
                <c:pt idx="2585">
                  <c:v>36858</c:v>
                </c:pt>
                <c:pt idx="2586">
                  <c:v>36859</c:v>
                </c:pt>
                <c:pt idx="2587">
                  <c:v>36860</c:v>
                </c:pt>
                <c:pt idx="2588">
                  <c:v>36861</c:v>
                </c:pt>
                <c:pt idx="2589">
                  <c:v>36864</c:v>
                </c:pt>
                <c:pt idx="2590">
                  <c:v>36865</c:v>
                </c:pt>
                <c:pt idx="2591">
                  <c:v>36866</c:v>
                </c:pt>
                <c:pt idx="2592">
                  <c:v>36867</c:v>
                </c:pt>
                <c:pt idx="2593">
                  <c:v>36868</c:v>
                </c:pt>
                <c:pt idx="2594">
                  <c:v>36871</c:v>
                </c:pt>
                <c:pt idx="2595">
                  <c:v>36872</c:v>
                </c:pt>
                <c:pt idx="2596">
                  <c:v>36873</c:v>
                </c:pt>
                <c:pt idx="2597">
                  <c:v>36874</c:v>
                </c:pt>
                <c:pt idx="2598">
                  <c:v>36875</c:v>
                </c:pt>
                <c:pt idx="2599">
                  <c:v>36878</c:v>
                </c:pt>
                <c:pt idx="2600">
                  <c:v>36879</c:v>
                </c:pt>
                <c:pt idx="2601">
                  <c:v>36880</c:v>
                </c:pt>
                <c:pt idx="2602">
                  <c:v>36881</c:v>
                </c:pt>
                <c:pt idx="2603">
                  <c:v>36882</c:v>
                </c:pt>
                <c:pt idx="2604">
                  <c:v>36885</c:v>
                </c:pt>
                <c:pt idx="2605">
                  <c:v>36886</c:v>
                </c:pt>
                <c:pt idx="2606">
                  <c:v>36887</c:v>
                </c:pt>
                <c:pt idx="2607">
                  <c:v>36888</c:v>
                </c:pt>
                <c:pt idx="2608">
                  <c:v>36889</c:v>
                </c:pt>
                <c:pt idx="2609">
                  <c:v>36892</c:v>
                </c:pt>
                <c:pt idx="2610">
                  <c:v>36893</c:v>
                </c:pt>
                <c:pt idx="2611">
                  <c:v>36894</c:v>
                </c:pt>
                <c:pt idx="2612">
                  <c:v>36895</c:v>
                </c:pt>
                <c:pt idx="2613">
                  <c:v>36896</c:v>
                </c:pt>
                <c:pt idx="2614">
                  <c:v>36899</c:v>
                </c:pt>
                <c:pt idx="2615">
                  <c:v>36900</c:v>
                </c:pt>
                <c:pt idx="2616">
                  <c:v>36901</c:v>
                </c:pt>
                <c:pt idx="2617">
                  <c:v>36902</c:v>
                </c:pt>
                <c:pt idx="2618">
                  <c:v>36903</c:v>
                </c:pt>
                <c:pt idx="2619">
                  <c:v>36906</c:v>
                </c:pt>
                <c:pt idx="2620">
                  <c:v>36907</c:v>
                </c:pt>
                <c:pt idx="2621">
                  <c:v>36908</c:v>
                </c:pt>
                <c:pt idx="2622">
                  <c:v>36909</c:v>
                </c:pt>
                <c:pt idx="2623">
                  <c:v>36910</c:v>
                </c:pt>
                <c:pt idx="2624">
                  <c:v>36913</c:v>
                </c:pt>
                <c:pt idx="2625">
                  <c:v>36914</c:v>
                </c:pt>
                <c:pt idx="2626">
                  <c:v>36915</c:v>
                </c:pt>
                <c:pt idx="2627">
                  <c:v>36916</c:v>
                </c:pt>
                <c:pt idx="2628">
                  <c:v>36917</c:v>
                </c:pt>
                <c:pt idx="2629">
                  <c:v>36920</c:v>
                </c:pt>
                <c:pt idx="2630">
                  <c:v>36921</c:v>
                </c:pt>
                <c:pt idx="2631">
                  <c:v>36922</c:v>
                </c:pt>
                <c:pt idx="2632">
                  <c:v>36923</c:v>
                </c:pt>
                <c:pt idx="2633">
                  <c:v>36924</c:v>
                </c:pt>
                <c:pt idx="2634">
                  <c:v>36927</c:v>
                </c:pt>
                <c:pt idx="2635">
                  <c:v>36928</c:v>
                </c:pt>
                <c:pt idx="2636">
                  <c:v>36929</c:v>
                </c:pt>
                <c:pt idx="2637">
                  <c:v>36930</c:v>
                </c:pt>
                <c:pt idx="2638">
                  <c:v>36931</c:v>
                </c:pt>
                <c:pt idx="2639">
                  <c:v>36934</c:v>
                </c:pt>
                <c:pt idx="2640">
                  <c:v>36935</c:v>
                </c:pt>
                <c:pt idx="2641">
                  <c:v>36936</c:v>
                </c:pt>
                <c:pt idx="2642">
                  <c:v>36937</c:v>
                </c:pt>
                <c:pt idx="2643">
                  <c:v>36938</c:v>
                </c:pt>
                <c:pt idx="2644">
                  <c:v>36941</c:v>
                </c:pt>
                <c:pt idx="2645">
                  <c:v>36942</c:v>
                </c:pt>
                <c:pt idx="2646">
                  <c:v>36943</c:v>
                </c:pt>
                <c:pt idx="2647">
                  <c:v>36944</c:v>
                </c:pt>
                <c:pt idx="2648">
                  <c:v>36945</c:v>
                </c:pt>
                <c:pt idx="2649">
                  <c:v>36948</c:v>
                </c:pt>
                <c:pt idx="2650">
                  <c:v>36949</c:v>
                </c:pt>
                <c:pt idx="2651">
                  <c:v>36950</c:v>
                </c:pt>
                <c:pt idx="2652">
                  <c:v>36951</c:v>
                </c:pt>
                <c:pt idx="2653">
                  <c:v>36952</c:v>
                </c:pt>
                <c:pt idx="2654">
                  <c:v>36955</c:v>
                </c:pt>
                <c:pt idx="2655">
                  <c:v>36956</c:v>
                </c:pt>
                <c:pt idx="2656">
                  <c:v>36957</c:v>
                </c:pt>
                <c:pt idx="2657">
                  <c:v>36958</c:v>
                </c:pt>
                <c:pt idx="2658">
                  <c:v>36959</c:v>
                </c:pt>
                <c:pt idx="2659">
                  <c:v>36962</c:v>
                </c:pt>
                <c:pt idx="2660">
                  <c:v>36963</c:v>
                </c:pt>
                <c:pt idx="2661">
                  <c:v>36964</c:v>
                </c:pt>
                <c:pt idx="2662">
                  <c:v>36965</c:v>
                </c:pt>
                <c:pt idx="2663">
                  <c:v>36966</c:v>
                </c:pt>
                <c:pt idx="2664">
                  <c:v>36969</c:v>
                </c:pt>
                <c:pt idx="2665">
                  <c:v>36970</c:v>
                </c:pt>
                <c:pt idx="2666">
                  <c:v>36971</c:v>
                </c:pt>
                <c:pt idx="2667">
                  <c:v>36972</c:v>
                </c:pt>
                <c:pt idx="2668">
                  <c:v>36973</c:v>
                </c:pt>
                <c:pt idx="2669">
                  <c:v>36976</c:v>
                </c:pt>
                <c:pt idx="2670">
                  <c:v>36977</c:v>
                </c:pt>
                <c:pt idx="2671">
                  <c:v>36978</c:v>
                </c:pt>
                <c:pt idx="2672">
                  <c:v>36979</c:v>
                </c:pt>
                <c:pt idx="2673">
                  <c:v>36980</c:v>
                </c:pt>
                <c:pt idx="2674">
                  <c:v>36983</c:v>
                </c:pt>
                <c:pt idx="2675">
                  <c:v>36984</c:v>
                </c:pt>
                <c:pt idx="2676">
                  <c:v>36985</c:v>
                </c:pt>
                <c:pt idx="2677">
                  <c:v>36986</c:v>
                </c:pt>
                <c:pt idx="2678">
                  <c:v>36987</c:v>
                </c:pt>
                <c:pt idx="2679">
                  <c:v>36990</c:v>
                </c:pt>
                <c:pt idx="2680">
                  <c:v>36991</c:v>
                </c:pt>
                <c:pt idx="2681">
                  <c:v>36992</c:v>
                </c:pt>
                <c:pt idx="2682">
                  <c:v>36993</c:v>
                </c:pt>
                <c:pt idx="2683">
                  <c:v>36994</c:v>
                </c:pt>
                <c:pt idx="2684">
                  <c:v>36997</c:v>
                </c:pt>
                <c:pt idx="2685">
                  <c:v>36998</c:v>
                </c:pt>
                <c:pt idx="2686">
                  <c:v>36999</c:v>
                </c:pt>
                <c:pt idx="2687">
                  <c:v>37000</c:v>
                </c:pt>
                <c:pt idx="2688">
                  <c:v>37001</c:v>
                </c:pt>
                <c:pt idx="2689">
                  <c:v>37004</c:v>
                </c:pt>
                <c:pt idx="2690">
                  <c:v>37005</c:v>
                </c:pt>
                <c:pt idx="2691">
                  <c:v>37006</c:v>
                </c:pt>
                <c:pt idx="2692">
                  <c:v>37007</c:v>
                </c:pt>
                <c:pt idx="2693">
                  <c:v>37008</c:v>
                </c:pt>
                <c:pt idx="2694">
                  <c:v>37011</c:v>
                </c:pt>
                <c:pt idx="2695">
                  <c:v>37012</c:v>
                </c:pt>
                <c:pt idx="2696">
                  <c:v>37013</c:v>
                </c:pt>
                <c:pt idx="2697">
                  <c:v>37014</c:v>
                </c:pt>
                <c:pt idx="2698">
                  <c:v>37015</c:v>
                </c:pt>
                <c:pt idx="2699">
                  <c:v>37018</c:v>
                </c:pt>
                <c:pt idx="2700">
                  <c:v>37019</c:v>
                </c:pt>
                <c:pt idx="2701">
                  <c:v>37020</c:v>
                </c:pt>
                <c:pt idx="2702">
                  <c:v>37021</c:v>
                </c:pt>
                <c:pt idx="2703">
                  <c:v>37022</c:v>
                </c:pt>
                <c:pt idx="2704">
                  <c:v>37025</c:v>
                </c:pt>
                <c:pt idx="2705">
                  <c:v>37026</c:v>
                </c:pt>
                <c:pt idx="2706">
                  <c:v>37027</c:v>
                </c:pt>
                <c:pt idx="2707">
                  <c:v>37028</c:v>
                </c:pt>
                <c:pt idx="2708">
                  <c:v>37029</c:v>
                </c:pt>
                <c:pt idx="2709">
                  <c:v>37032</c:v>
                </c:pt>
                <c:pt idx="2710">
                  <c:v>37033</c:v>
                </c:pt>
                <c:pt idx="2711">
                  <c:v>37034</c:v>
                </c:pt>
                <c:pt idx="2712">
                  <c:v>37035</c:v>
                </c:pt>
                <c:pt idx="2713">
                  <c:v>37036</c:v>
                </c:pt>
                <c:pt idx="2714">
                  <c:v>37039</c:v>
                </c:pt>
                <c:pt idx="2715">
                  <c:v>37040</c:v>
                </c:pt>
                <c:pt idx="2716">
                  <c:v>37041</c:v>
                </c:pt>
                <c:pt idx="2717">
                  <c:v>37042</c:v>
                </c:pt>
                <c:pt idx="2718">
                  <c:v>37043</c:v>
                </c:pt>
                <c:pt idx="2719">
                  <c:v>37046</c:v>
                </c:pt>
                <c:pt idx="2720">
                  <c:v>37047</c:v>
                </c:pt>
                <c:pt idx="2721">
                  <c:v>37048</c:v>
                </c:pt>
                <c:pt idx="2722">
                  <c:v>37049</c:v>
                </c:pt>
                <c:pt idx="2723">
                  <c:v>37050</c:v>
                </c:pt>
                <c:pt idx="2724">
                  <c:v>37053</c:v>
                </c:pt>
                <c:pt idx="2725">
                  <c:v>37054</c:v>
                </c:pt>
                <c:pt idx="2726">
                  <c:v>37055</c:v>
                </c:pt>
                <c:pt idx="2727">
                  <c:v>37056</c:v>
                </c:pt>
                <c:pt idx="2728">
                  <c:v>37057</c:v>
                </c:pt>
                <c:pt idx="2729">
                  <c:v>37060</c:v>
                </c:pt>
                <c:pt idx="2730">
                  <c:v>37061</c:v>
                </c:pt>
                <c:pt idx="2731">
                  <c:v>37062</c:v>
                </c:pt>
                <c:pt idx="2732">
                  <c:v>37063</c:v>
                </c:pt>
                <c:pt idx="2733">
                  <c:v>37064</c:v>
                </c:pt>
                <c:pt idx="2734">
                  <c:v>37067</c:v>
                </c:pt>
                <c:pt idx="2735">
                  <c:v>37068</c:v>
                </c:pt>
                <c:pt idx="2736">
                  <c:v>37069</c:v>
                </c:pt>
                <c:pt idx="2737">
                  <c:v>37070</c:v>
                </c:pt>
                <c:pt idx="2738">
                  <c:v>37071</c:v>
                </c:pt>
                <c:pt idx="2739">
                  <c:v>37074</c:v>
                </c:pt>
                <c:pt idx="2740">
                  <c:v>37075</c:v>
                </c:pt>
                <c:pt idx="2741">
                  <c:v>37076</c:v>
                </c:pt>
                <c:pt idx="2742">
                  <c:v>37077</c:v>
                </c:pt>
                <c:pt idx="2743">
                  <c:v>37078</c:v>
                </c:pt>
                <c:pt idx="2744">
                  <c:v>37081</c:v>
                </c:pt>
                <c:pt idx="2745">
                  <c:v>37082</c:v>
                </c:pt>
                <c:pt idx="2746">
                  <c:v>37083</c:v>
                </c:pt>
                <c:pt idx="2747">
                  <c:v>37084</c:v>
                </c:pt>
                <c:pt idx="2748">
                  <c:v>37085</c:v>
                </c:pt>
                <c:pt idx="2749">
                  <c:v>37088</c:v>
                </c:pt>
                <c:pt idx="2750">
                  <c:v>37089</c:v>
                </c:pt>
                <c:pt idx="2751">
                  <c:v>37090</c:v>
                </c:pt>
                <c:pt idx="2752">
                  <c:v>37091</c:v>
                </c:pt>
                <c:pt idx="2753">
                  <c:v>37092</c:v>
                </c:pt>
                <c:pt idx="2754">
                  <c:v>37095</c:v>
                </c:pt>
                <c:pt idx="2755">
                  <c:v>37096</c:v>
                </c:pt>
                <c:pt idx="2756">
                  <c:v>37097</c:v>
                </c:pt>
                <c:pt idx="2757">
                  <c:v>37098</c:v>
                </c:pt>
                <c:pt idx="2758">
                  <c:v>37099</c:v>
                </c:pt>
                <c:pt idx="2759">
                  <c:v>37102</c:v>
                </c:pt>
                <c:pt idx="2760">
                  <c:v>37103</c:v>
                </c:pt>
                <c:pt idx="2761">
                  <c:v>37104</c:v>
                </c:pt>
                <c:pt idx="2762">
                  <c:v>37105</c:v>
                </c:pt>
                <c:pt idx="2763">
                  <c:v>37106</c:v>
                </c:pt>
                <c:pt idx="2764">
                  <c:v>37109</c:v>
                </c:pt>
                <c:pt idx="2765">
                  <c:v>37110</c:v>
                </c:pt>
                <c:pt idx="2766">
                  <c:v>37111</c:v>
                </c:pt>
                <c:pt idx="2767">
                  <c:v>37112</c:v>
                </c:pt>
                <c:pt idx="2768">
                  <c:v>37113</c:v>
                </c:pt>
                <c:pt idx="2769">
                  <c:v>37116</c:v>
                </c:pt>
                <c:pt idx="2770">
                  <c:v>37117</c:v>
                </c:pt>
                <c:pt idx="2771">
                  <c:v>37118</c:v>
                </c:pt>
                <c:pt idx="2772">
                  <c:v>37119</c:v>
                </c:pt>
                <c:pt idx="2773">
                  <c:v>37120</c:v>
                </c:pt>
                <c:pt idx="2774">
                  <c:v>37123</c:v>
                </c:pt>
                <c:pt idx="2775">
                  <c:v>37124</c:v>
                </c:pt>
                <c:pt idx="2776">
                  <c:v>37125</c:v>
                </c:pt>
                <c:pt idx="2777">
                  <c:v>37126</c:v>
                </c:pt>
                <c:pt idx="2778">
                  <c:v>37127</c:v>
                </c:pt>
                <c:pt idx="2779">
                  <c:v>37130</c:v>
                </c:pt>
                <c:pt idx="2780">
                  <c:v>37131</c:v>
                </c:pt>
                <c:pt idx="2781">
                  <c:v>37132</c:v>
                </c:pt>
                <c:pt idx="2782">
                  <c:v>37133</c:v>
                </c:pt>
                <c:pt idx="2783">
                  <c:v>37134</c:v>
                </c:pt>
                <c:pt idx="2784">
                  <c:v>37137</c:v>
                </c:pt>
                <c:pt idx="2785">
                  <c:v>37138</c:v>
                </c:pt>
                <c:pt idx="2786">
                  <c:v>37139</c:v>
                </c:pt>
                <c:pt idx="2787">
                  <c:v>37140</c:v>
                </c:pt>
                <c:pt idx="2788">
                  <c:v>37141</c:v>
                </c:pt>
                <c:pt idx="2789">
                  <c:v>37144</c:v>
                </c:pt>
                <c:pt idx="2790">
                  <c:v>37145</c:v>
                </c:pt>
                <c:pt idx="2791">
                  <c:v>37146</c:v>
                </c:pt>
                <c:pt idx="2792">
                  <c:v>37147</c:v>
                </c:pt>
                <c:pt idx="2793">
                  <c:v>37148</c:v>
                </c:pt>
                <c:pt idx="2794">
                  <c:v>37151</c:v>
                </c:pt>
                <c:pt idx="2795">
                  <c:v>37152</c:v>
                </c:pt>
                <c:pt idx="2796">
                  <c:v>37153</c:v>
                </c:pt>
                <c:pt idx="2797">
                  <c:v>37154</c:v>
                </c:pt>
                <c:pt idx="2798">
                  <c:v>37155</c:v>
                </c:pt>
                <c:pt idx="2799">
                  <c:v>37158</c:v>
                </c:pt>
                <c:pt idx="2800">
                  <c:v>37159</c:v>
                </c:pt>
                <c:pt idx="2801">
                  <c:v>37160</c:v>
                </c:pt>
                <c:pt idx="2802">
                  <c:v>37161</c:v>
                </c:pt>
                <c:pt idx="2803">
                  <c:v>37162</c:v>
                </c:pt>
                <c:pt idx="2804">
                  <c:v>37165</c:v>
                </c:pt>
                <c:pt idx="2805">
                  <c:v>37166</c:v>
                </c:pt>
                <c:pt idx="2806">
                  <c:v>37167</c:v>
                </c:pt>
                <c:pt idx="2807">
                  <c:v>37168</c:v>
                </c:pt>
                <c:pt idx="2808">
                  <c:v>37169</c:v>
                </c:pt>
                <c:pt idx="2809">
                  <c:v>37172</c:v>
                </c:pt>
                <c:pt idx="2810">
                  <c:v>37173</c:v>
                </c:pt>
                <c:pt idx="2811">
                  <c:v>37174</c:v>
                </c:pt>
                <c:pt idx="2812">
                  <c:v>37175</c:v>
                </c:pt>
                <c:pt idx="2813">
                  <c:v>37176</c:v>
                </c:pt>
                <c:pt idx="2814">
                  <c:v>37179</c:v>
                </c:pt>
                <c:pt idx="2815">
                  <c:v>37180</c:v>
                </c:pt>
                <c:pt idx="2816">
                  <c:v>37181</c:v>
                </c:pt>
                <c:pt idx="2817">
                  <c:v>37182</c:v>
                </c:pt>
                <c:pt idx="2818">
                  <c:v>37183</c:v>
                </c:pt>
                <c:pt idx="2819">
                  <c:v>37186</c:v>
                </c:pt>
                <c:pt idx="2820">
                  <c:v>37187</c:v>
                </c:pt>
                <c:pt idx="2821">
                  <c:v>37188</c:v>
                </c:pt>
                <c:pt idx="2822">
                  <c:v>37189</c:v>
                </c:pt>
                <c:pt idx="2823">
                  <c:v>37190</c:v>
                </c:pt>
                <c:pt idx="2824">
                  <c:v>37193</c:v>
                </c:pt>
                <c:pt idx="2825">
                  <c:v>37194</c:v>
                </c:pt>
                <c:pt idx="2826">
                  <c:v>37195</c:v>
                </c:pt>
                <c:pt idx="2827">
                  <c:v>37196</c:v>
                </c:pt>
                <c:pt idx="2828">
                  <c:v>37197</c:v>
                </c:pt>
                <c:pt idx="2829">
                  <c:v>37200</c:v>
                </c:pt>
                <c:pt idx="2830">
                  <c:v>37201</c:v>
                </c:pt>
                <c:pt idx="2831">
                  <c:v>37202</c:v>
                </c:pt>
                <c:pt idx="2832">
                  <c:v>37203</c:v>
                </c:pt>
                <c:pt idx="2833">
                  <c:v>37204</c:v>
                </c:pt>
                <c:pt idx="2834">
                  <c:v>37207</c:v>
                </c:pt>
                <c:pt idx="2835">
                  <c:v>37208</c:v>
                </c:pt>
                <c:pt idx="2836">
                  <c:v>37209</c:v>
                </c:pt>
                <c:pt idx="2837">
                  <c:v>37210</c:v>
                </c:pt>
                <c:pt idx="2838">
                  <c:v>37211</c:v>
                </c:pt>
                <c:pt idx="2839">
                  <c:v>37214</c:v>
                </c:pt>
                <c:pt idx="2840">
                  <c:v>37215</c:v>
                </c:pt>
                <c:pt idx="2841">
                  <c:v>37216</c:v>
                </c:pt>
                <c:pt idx="2842">
                  <c:v>37217</c:v>
                </c:pt>
                <c:pt idx="2843">
                  <c:v>37218</c:v>
                </c:pt>
                <c:pt idx="2844">
                  <c:v>37221</c:v>
                </c:pt>
                <c:pt idx="2845">
                  <c:v>37222</c:v>
                </c:pt>
                <c:pt idx="2846">
                  <c:v>37223</c:v>
                </c:pt>
                <c:pt idx="2847">
                  <c:v>37224</c:v>
                </c:pt>
                <c:pt idx="2848">
                  <c:v>37225</c:v>
                </c:pt>
                <c:pt idx="2849">
                  <c:v>37228</c:v>
                </c:pt>
                <c:pt idx="2850">
                  <c:v>37229</c:v>
                </c:pt>
                <c:pt idx="2851">
                  <c:v>37230</c:v>
                </c:pt>
                <c:pt idx="2852">
                  <c:v>37231</c:v>
                </c:pt>
                <c:pt idx="2853">
                  <c:v>37232</c:v>
                </c:pt>
                <c:pt idx="2854">
                  <c:v>37235</c:v>
                </c:pt>
                <c:pt idx="2855">
                  <c:v>37236</c:v>
                </c:pt>
                <c:pt idx="2856">
                  <c:v>37237</c:v>
                </c:pt>
                <c:pt idx="2857">
                  <c:v>37238</c:v>
                </c:pt>
                <c:pt idx="2858">
                  <c:v>37239</c:v>
                </c:pt>
                <c:pt idx="2859">
                  <c:v>37242</c:v>
                </c:pt>
                <c:pt idx="2860">
                  <c:v>37243</c:v>
                </c:pt>
                <c:pt idx="2861">
                  <c:v>37244</c:v>
                </c:pt>
                <c:pt idx="2862">
                  <c:v>37245</c:v>
                </c:pt>
                <c:pt idx="2863">
                  <c:v>37246</c:v>
                </c:pt>
                <c:pt idx="2864">
                  <c:v>37249</c:v>
                </c:pt>
                <c:pt idx="2865">
                  <c:v>37250</c:v>
                </c:pt>
                <c:pt idx="2866">
                  <c:v>37251</c:v>
                </c:pt>
                <c:pt idx="2867">
                  <c:v>37252</c:v>
                </c:pt>
                <c:pt idx="2868">
                  <c:v>37253</c:v>
                </c:pt>
                <c:pt idx="2869">
                  <c:v>37256</c:v>
                </c:pt>
                <c:pt idx="2870">
                  <c:v>37257</c:v>
                </c:pt>
                <c:pt idx="2871">
                  <c:v>37258</c:v>
                </c:pt>
                <c:pt idx="2872">
                  <c:v>37259</c:v>
                </c:pt>
                <c:pt idx="2873">
                  <c:v>37260</c:v>
                </c:pt>
                <c:pt idx="2874">
                  <c:v>37263</c:v>
                </c:pt>
                <c:pt idx="2875">
                  <c:v>37264</c:v>
                </c:pt>
                <c:pt idx="2876">
                  <c:v>37265</c:v>
                </c:pt>
                <c:pt idx="2877">
                  <c:v>37266</c:v>
                </c:pt>
                <c:pt idx="2878">
                  <c:v>37267</c:v>
                </c:pt>
                <c:pt idx="2879">
                  <c:v>37270</c:v>
                </c:pt>
                <c:pt idx="2880">
                  <c:v>37271</c:v>
                </c:pt>
                <c:pt idx="2881">
                  <c:v>37272</c:v>
                </c:pt>
                <c:pt idx="2882">
                  <c:v>37273</c:v>
                </c:pt>
                <c:pt idx="2883">
                  <c:v>37274</c:v>
                </c:pt>
                <c:pt idx="2884">
                  <c:v>37277</c:v>
                </c:pt>
                <c:pt idx="2885">
                  <c:v>37278</c:v>
                </c:pt>
                <c:pt idx="2886">
                  <c:v>37279</c:v>
                </c:pt>
                <c:pt idx="2887">
                  <c:v>37280</c:v>
                </c:pt>
                <c:pt idx="2888">
                  <c:v>37281</c:v>
                </c:pt>
                <c:pt idx="2889">
                  <c:v>37284</c:v>
                </c:pt>
                <c:pt idx="2890">
                  <c:v>37285</c:v>
                </c:pt>
                <c:pt idx="2891">
                  <c:v>37286</c:v>
                </c:pt>
                <c:pt idx="2892">
                  <c:v>37287</c:v>
                </c:pt>
                <c:pt idx="2893">
                  <c:v>37288</c:v>
                </c:pt>
                <c:pt idx="2894">
                  <c:v>37291</c:v>
                </c:pt>
                <c:pt idx="2895">
                  <c:v>37292</c:v>
                </c:pt>
                <c:pt idx="2896">
                  <c:v>37293</c:v>
                </c:pt>
                <c:pt idx="2897">
                  <c:v>37294</c:v>
                </c:pt>
                <c:pt idx="2898">
                  <c:v>37295</c:v>
                </c:pt>
                <c:pt idx="2899">
                  <c:v>37298</c:v>
                </c:pt>
                <c:pt idx="2900">
                  <c:v>37299</c:v>
                </c:pt>
                <c:pt idx="2901">
                  <c:v>37300</c:v>
                </c:pt>
                <c:pt idx="2902">
                  <c:v>37301</c:v>
                </c:pt>
                <c:pt idx="2903">
                  <c:v>37302</c:v>
                </c:pt>
                <c:pt idx="2904">
                  <c:v>37305</c:v>
                </c:pt>
                <c:pt idx="2905">
                  <c:v>37306</c:v>
                </c:pt>
                <c:pt idx="2906">
                  <c:v>37307</c:v>
                </c:pt>
                <c:pt idx="2907">
                  <c:v>37308</c:v>
                </c:pt>
                <c:pt idx="2908">
                  <c:v>37309</c:v>
                </c:pt>
                <c:pt idx="2909">
                  <c:v>37312</c:v>
                </c:pt>
                <c:pt idx="2910">
                  <c:v>37313</c:v>
                </c:pt>
                <c:pt idx="2911">
                  <c:v>37314</c:v>
                </c:pt>
                <c:pt idx="2912">
                  <c:v>37315</c:v>
                </c:pt>
                <c:pt idx="2913">
                  <c:v>37316</c:v>
                </c:pt>
                <c:pt idx="2914">
                  <c:v>37319</c:v>
                </c:pt>
                <c:pt idx="2915">
                  <c:v>37320</c:v>
                </c:pt>
                <c:pt idx="2916">
                  <c:v>37321</c:v>
                </c:pt>
                <c:pt idx="2917">
                  <c:v>37322</c:v>
                </c:pt>
                <c:pt idx="2918">
                  <c:v>37323</c:v>
                </c:pt>
                <c:pt idx="2919">
                  <c:v>37326</c:v>
                </c:pt>
                <c:pt idx="2920">
                  <c:v>37327</c:v>
                </c:pt>
                <c:pt idx="2921">
                  <c:v>37328</c:v>
                </c:pt>
                <c:pt idx="2922">
                  <c:v>37329</c:v>
                </c:pt>
                <c:pt idx="2923">
                  <c:v>37330</c:v>
                </c:pt>
                <c:pt idx="2924">
                  <c:v>37333</c:v>
                </c:pt>
                <c:pt idx="2925">
                  <c:v>37334</c:v>
                </c:pt>
                <c:pt idx="2926">
                  <c:v>37335</c:v>
                </c:pt>
                <c:pt idx="2927">
                  <c:v>37336</c:v>
                </c:pt>
                <c:pt idx="2928">
                  <c:v>37337</c:v>
                </c:pt>
                <c:pt idx="2929">
                  <c:v>37340</c:v>
                </c:pt>
                <c:pt idx="2930">
                  <c:v>37341</c:v>
                </c:pt>
                <c:pt idx="2931">
                  <c:v>37342</c:v>
                </c:pt>
                <c:pt idx="2932">
                  <c:v>37343</c:v>
                </c:pt>
                <c:pt idx="2933">
                  <c:v>37344</c:v>
                </c:pt>
                <c:pt idx="2934">
                  <c:v>37347</c:v>
                </c:pt>
                <c:pt idx="2935">
                  <c:v>37348</c:v>
                </c:pt>
                <c:pt idx="2936">
                  <c:v>37349</c:v>
                </c:pt>
                <c:pt idx="2937">
                  <c:v>37350</c:v>
                </c:pt>
                <c:pt idx="2938">
                  <c:v>37351</c:v>
                </c:pt>
                <c:pt idx="2939">
                  <c:v>37354</c:v>
                </c:pt>
                <c:pt idx="2940">
                  <c:v>37355</c:v>
                </c:pt>
                <c:pt idx="2941">
                  <c:v>37356</c:v>
                </c:pt>
                <c:pt idx="2942">
                  <c:v>37357</c:v>
                </c:pt>
                <c:pt idx="2943">
                  <c:v>37358</c:v>
                </c:pt>
                <c:pt idx="2944">
                  <c:v>37361</c:v>
                </c:pt>
                <c:pt idx="2945">
                  <c:v>37362</c:v>
                </c:pt>
                <c:pt idx="2946">
                  <c:v>37363</c:v>
                </c:pt>
                <c:pt idx="2947">
                  <c:v>37364</c:v>
                </c:pt>
                <c:pt idx="2948">
                  <c:v>37365</c:v>
                </c:pt>
                <c:pt idx="2949">
                  <c:v>37368</c:v>
                </c:pt>
                <c:pt idx="2950">
                  <c:v>37369</c:v>
                </c:pt>
                <c:pt idx="2951">
                  <c:v>37370</c:v>
                </c:pt>
                <c:pt idx="2952">
                  <c:v>37371</c:v>
                </c:pt>
                <c:pt idx="2953">
                  <c:v>37372</c:v>
                </c:pt>
                <c:pt idx="2954">
                  <c:v>37375</c:v>
                </c:pt>
                <c:pt idx="2955">
                  <c:v>37376</c:v>
                </c:pt>
                <c:pt idx="2956">
                  <c:v>37377</c:v>
                </c:pt>
                <c:pt idx="2957">
                  <c:v>37378</c:v>
                </c:pt>
                <c:pt idx="2958">
                  <c:v>37379</c:v>
                </c:pt>
                <c:pt idx="2959">
                  <c:v>37382</c:v>
                </c:pt>
                <c:pt idx="2960">
                  <c:v>37383</c:v>
                </c:pt>
                <c:pt idx="2961">
                  <c:v>37384</c:v>
                </c:pt>
                <c:pt idx="2962">
                  <c:v>37385</c:v>
                </c:pt>
                <c:pt idx="2963">
                  <c:v>37386</c:v>
                </c:pt>
                <c:pt idx="2964">
                  <c:v>37389</c:v>
                </c:pt>
                <c:pt idx="2965">
                  <c:v>37390</c:v>
                </c:pt>
                <c:pt idx="2966">
                  <c:v>37391</c:v>
                </c:pt>
                <c:pt idx="2967">
                  <c:v>37392</c:v>
                </c:pt>
                <c:pt idx="2968">
                  <c:v>37393</c:v>
                </c:pt>
                <c:pt idx="2969">
                  <c:v>37396</c:v>
                </c:pt>
                <c:pt idx="2970">
                  <c:v>37397</c:v>
                </c:pt>
                <c:pt idx="2971">
                  <c:v>37398</c:v>
                </c:pt>
                <c:pt idx="2972">
                  <c:v>37399</c:v>
                </c:pt>
                <c:pt idx="2973">
                  <c:v>37400</c:v>
                </c:pt>
                <c:pt idx="2974">
                  <c:v>37403</c:v>
                </c:pt>
                <c:pt idx="2975">
                  <c:v>37404</c:v>
                </c:pt>
                <c:pt idx="2976">
                  <c:v>37405</c:v>
                </c:pt>
                <c:pt idx="2977">
                  <c:v>37406</c:v>
                </c:pt>
                <c:pt idx="2978">
                  <c:v>37407</c:v>
                </c:pt>
                <c:pt idx="2979">
                  <c:v>37410</c:v>
                </c:pt>
                <c:pt idx="2980">
                  <c:v>37411</c:v>
                </c:pt>
                <c:pt idx="2981">
                  <c:v>37412</c:v>
                </c:pt>
                <c:pt idx="2982">
                  <c:v>37413</c:v>
                </c:pt>
                <c:pt idx="2983">
                  <c:v>37414</c:v>
                </c:pt>
                <c:pt idx="2984">
                  <c:v>37417</c:v>
                </c:pt>
                <c:pt idx="2985">
                  <c:v>37418</c:v>
                </c:pt>
                <c:pt idx="2986">
                  <c:v>37419</c:v>
                </c:pt>
                <c:pt idx="2987">
                  <c:v>37420</c:v>
                </c:pt>
                <c:pt idx="2988">
                  <c:v>37421</c:v>
                </c:pt>
                <c:pt idx="2989">
                  <c:v>37424</c:v>
                </c:pt>
                <c:pt idx="2990">
                  <c:v>37425</c:v>
                </c:pt>
                <c:pt idx="2991">
                  <c:v>37426</c:v>
                </c:pt>
                <c:pt idx="2992">
                  <c:v>37427</c:v>
                </c:pt>
                <c:pt idx="2993">
                  <c:v>37428</c:v>
                </c:pt>
                <c:pt idx="2994">
                  <c:v>37431</c:v>
                </c:pt>
                <c:pt idx="2995">
                  <c:v>37432</c:v>
                </c:pt>
                <c:pt idx="2996">
                  <c:v>37433</c:v>
                </c:pt>
                <c:pt idx="2997">
                  <c:v>37434</c:v>
                </c:pt>
                <c:pt idx="2998">
                  <c:v>37435</c:v>
                </c:pt>
                <c:pt idx="2999">
                  <c:v>37438</c:v>
                </c:pt>
                <c:pt idx="3000">
                  <c:v>37439</c:v>
                </c:pt>
                <c:pt idx="3001">
                  <c:v>37440</c:v>
                </c:pt>
                <c:pt idx="3002">
                  <c:v>37441</c:v>
                </c:pt>
                <c:pt idx="3003">
                  <c:v>37442</c:v>
                </c:pt>
                <c:pt idx="3004">
                  <c:v>37445</c:v>
                </c:pt>
                <c:pt idx="3005">
                  <c:v>37446</c:v>
                </c:pt>
                <c:pt idx="3006">
                  <c:v>37447</c:v>
                </c:pt>
                <c:pt idx="3007">
                  <c:v>37448</c:v>
                </c:pt>
                <c:pt idx="3008">
                  <c:v>37449</c:v>
                </c:pt>
                <c:pt idx="3009">
                  <c:v>37452</c:v>
                </c:pt>
                <c:pt idx="3010">
                  <c:v>37453</c:v>
                </c:pt>
                <c:pt idx="3011">
                  <c:v>37454</c:v>
                </c:pt>
                <c:pt idx="3012">
                  <c:v>37455</c:v>
                </c:pt>
                <c:pt idx="3013">
                  <c:v>37456</c:v>
                </c:pt>
                <c:pt idx="3014">
                  <c:v>37459</c:v>
                </c:pt>
                <c:pt idx="3015">
                  <c:v>37460</c:v>
                </c:pt>
                <c:pt idx="3016">
                  <c:v>37461</c:v>
                </c:pt>
                <c:pt idx="3017">
                  <c:v>37462</c:v>
                </c:pt>
                <c:pt idx="3018">
                  <c:v>37463</c:v>
                </c:pt>
                <c:pt idx="3019">
                  <c:v>37466</c:v>
                </c:pt>
                <c:pt idx="3020">
                  <c:v>37467</c:v>
                </c:pt>
                <c:pt idx="3021">
                  <c:v>37468</c:v>
                </c:pt>
                <c:pt idx="3022">
                  <c:v>37469</c:v>
                </c:pt>
                <c:pt idx="3023">
                  <c:v>37470</c:v>
                </c:pt>
                <c:pt idx="3024">
                  <c:v>37473</c:v>
                </c:pt>
                <c:pt idx="3025">
                  <c:v>37474</c:v>
                </c:pt>
                <c:pt idx="3026">
                  <c:v>37475</c:v>
                </c:pt>
                <c:pt idx="3027">
                  <c:v>37476</c:v>
                </c:pt>
                <c:pt idx="3028">
                  <c:v>37477</c:v>
                </c:pt>
                <c:pt idx="3029">
                  <c:v>37480</c:v>
                </c:pt>
                <c:pt idx="3030">
                  <c:v>37481</c:v>
                </c:pt>
                <c:pt idx="3031">
                  <c:v>37482</c:v>
                </c:pt>
                <c:pt idx="3032">
                  <c:v>37483</c:v>
                </c:pt>
                <c:pt idx="3033">
                  <c:v>37484</c:v>
                </c:pt>
                <c:pt idx="3034">
                  <c:v>37487</c:v>
                </c:pt>
                <c:pt idx="3035">
                  <c:v>37488</c:v>
                </c:pt>
                <c:pt idx="3036">
                  <c:v>37489</c:v>
                </c:pt>
                <c:pt idx="3037">
                  <c:v>37490</c:v>
                </c:pt>
                <c:pt idx="3038">
                  <c:v>37491</c:v>
                </c:pt>
                <c:pt idx="3039">
                  <c:v>37494</c:v>
                </c:pt>
                <c:pt idx="3040">
                  <c:v>37495</c:v>
                </c:pt>
                <c:pt idx="3041">
                  <c:v>37496</c:v>
                </c:pt>
                <c:pt idx="3042">
                  <c:v>37497</c:v>
                </c:pt>
                <c:pt idx="3043">
                  <c:v>37498</c:v>
                </c:pt>
                <c:pt idx="3044">
                  <c:v>37501</c:v>
                </c:pt>
                <c:pt idx="3045">
                  <c:v>37502</c:v>
                </c:pt>
                <c:pt idx="3046">
                  <c:v>37503</c:v>
                </c:pt>
                <c:pt idx="3047">
                  <c:v>37504</c:v>
                </c:pt>
                <c:pt idx="3048">
                  <c:v>37505</c:v>
                </c:pt>
                <c:pt idx="3049">
                  <c:v>37508</c:v>
                </c:pt>
                <c:pt idx="3050">
                  <c:v>37509</c:v>
                </c:pt>
                <c:pt idx="3051">
                  <c:v>37510</c:v>
                </c:pt>
                <c:pt idx="3052">
                  <c:v>37511</c:v>
                </c:pt>
                <c:pt idx="3053">
                  <c:v>37512</c:v>
                </c:pt>
                <c:pt idx="3054">
                  <c:v>37515</c:v>
                </c:pt>
                <c:pt idx="3055">
                  <c:v>37516</c:v>
                </c:pt>
                <c:pt idx="3056">
                  <c:v>37517</c:v>
                </c:pt>
                <c:pt idx="3057">
                  <c:v>37518</c:v>
                </c:pt>
                <c:pt idx="3058">
                  <c:v>37519</c:v>
                </c:pt>
                <c:pt idx="3059">
                  <c:v>37522</c:v>
                </c:pt>
                <c:pt idx="3060">
                  <c:v>37523</c:v>
                </c:pt>
                <c:pt idx="3061">
                  <c:v>37524</c:v>
                </c:pt>
                <c:pt idx="3062">
                  <c:v>37525</c:v>
                </c:pt>
                <c:pt idx="3063">
                  <c:v>37526</c:v>
                </c:pt>
                <c:pt idx="3064">
                  <c:v>37529</c:v>
                </c:pt>
                <c:pt idx="3065">
                  <c:v>37530</c:v>
                </c:pt>
                <c:pt idx="3066">
                  <c:v>37531</c:v>
                </c:pt>
                <c:pt idx="3067">
                  <c:v>37532</c:v>
                </c:pt>
                <c:pt idx="3068">
                  <c:v>37533</c:v>
                </c:pt>
                <c:pt idx="3069">
                  <c:v>37536</c:v>
                </c:pt>
                <c:pt idx="3070">
                  <c:v>37537</c:v>
                </c:pt>
                <c:pt idx="3071">
                  <c:v>37538</c:v>
                </c:pt>
                <c:pt idx="3072">
                  <c:v>37539</c:v>
                </c:pt>
                <c:pt idx="3073">
                  <c:v>37540</c:v>
                </c:pt>
                <c:pt idx="3074">
                  <c:v>37543</c:v>
                </c:pt>
                <c:pt idx="3075">
                  <c:v>37544</c:v>
                </c:pt>
                <c:pt idx="3076">
                  <c:v>37545</c:v>
                </c:pt>
                <c:pt idx="3077">
                  <c:v>37546</c:v>
                </c:pt>
                <c:pt idx="3078">
                  <c:v>37547</c:v>
                </c:pt>
                <c:pt idx="3079">
                  <c:v>37550</c:v>
                </c:pt>
                <c:pt idx="3080">
                  <c:v>37551</c:v>
                </c:pt>
                <c:pt idx="3081">
                  <c:v>37552</c:v>
                </c:pt>
                <c:pt idx="3082">
                  <c:v>37553</c:v>
                </c:pt>
                <c:pt idx="3083">
                  <c:v>37554</c:v>
                </c:pt>
                <c:pt idx="3084">
                  <c:v>37557</c:v>
                </c:pt>
                <c:pt idx="3085">
                  <c:v>37558</c:v>
                </c:pt>
                <c:pt idx="3086">
                  <c:v>37559</c:v>
                </c:pt>
                <c:pt idx="3087">
                  <c:v>37560</c:v>
                </c:pt>
                <c:pt idx="3088">
                  <c:v>37561</c:v>
                </c:pt>
                <c:pt idx="3089">
                  <c:v>37564</c:v>
                </c:pt>
                <c:pt idx="3090">
                  <c:v>37565</c:v>
                </c:pt>
                <c:pt idx="3091">
                  <c:v>37566</c:v>
                </c:pt>
                <c:pt idx="3092">
                  <c:v>37567</c:v>
                </c:pt>
                <c:pt idx="3093">
                  <c:v>37568</c:v>
                </c:pt>
                <c:pt idx="3094">
                  <c:v>37571</c:v>
                </c:pt>
                <c:pt idx="3095">
                  <c:v>37572</c:v>
                </c:pt>
                <c:pt idx="3096">
                  <c:v>37573</c:v>
                </c:pt>
                <c:pt idx="3097">
                  <c:v>37574</c:v>
                </c:pt>
                <c:pt idx="3098">
                  <c:v>37575</c:v>
                </c:pt>
                <c:pt idx="3099">
                  <c:v>37578</c:v>
                </c:pt>
                <c:pt idx="3100">
                  <c:v>37579</c:v>
                </c:pt>
                <c:pt idx="3101">
                  <c:v>37580</c:v>
                </c:pt>
                <c:pt idx="3102">
                  <c:v>37581</c:v>
                </c:pt>
                <c:pt idx="3103">
                  <c:v>37582</c:v>
                </c:pt>
                <c:pt idx="3104">
                  <c:v>37585</c:v>
                </c:pt>
                <c:pt idx="3105">
                  <c:v>37586</c:v>
                </c:pt>
                <c:pt idx="3106">
                  <c:v>37587</c:v>
                </c:pt>
                <c:pt idx="3107">
                  <c:v>37588</c:v>
                </c:pt>
                <c:pt idx="3108">
                  <c:v>37589</c:v>
                </c:pt>
                <c:pt idx="3109">
                  <c:v>37592</c:v>
                </c:pt>
                <c:pt idx="3110">
                  <c:v>37593</c:v>
                </c:pt>
                <c:pt idx="3111">
                  <c:v>37594</c:v>
                </c:pt>
                <c:pt idx="3112">
                  <c:v>37595</c:v>
                </c:pt>
                <c:pt idx="3113">
                  <c:v>37596</c:v>
                </c:pt>
                <c:pt idx="3114">
                  <c:v>37599</c:v>
                </c:pt>
                <c:pt idx="3115">
                  <c:v>37600</c:v>
                </c:pt>
                <c:pt idx="3116">
                  <c:v>37601</c:v>
                </c:pt>
                <c:pt idx="3117">
                  <c:v>37602</c:v>
                </c:pt>
                <c:pt idx="3118">
                  <c:v>37603</c:v>
                </c:pt>
                <c:pt idx="3119">
                  <c:v>37606</c:v>
                </c:pt>
                <c:pt idx="3120">
                  <c:v>37607</c:v>
                </c:pt>
                <c:pt idx="3121">
                  <c:v>37608</c:v>
                </c:pt>
                <c:pt idx="3122">
                  <c:v>37609</c:v>
                </c:pt>
                <c:pt idx="3123">
                  <c:v>37610</c:v>
                </c:pt>
                <c:pt idx="3124">
                  <c:v>37613</c:v>
                </c:pt>
                <c:pt idx="3125">
                  <c:v>37614</c:v>
                </c:pt>
                <c:pt idx="3126">
                  <c:v>37615</c:v>
                </c:pt>
                <c:pt idx="3127">
                  <c:v>37616</c:v>
                </c:pt>
                <c:pt idx="3128">
                  <c:v>37617</c:v>
                </c:pt>
                <c:pt idx="3129">
                  <c:v>37620</c:v>
                </c:pt>
                <c:pt idx="3130">
                  <c:v>37621</c:v>
                </c:pt>
                <c:pt idx="3131">
                  <c:v>37622</c:v>
                </c:pt>
                <c:pt idx="3132">
                  <c:v>37623</c:v>
                </c:pt>
                <c:pt idx="3133">
                  <c:v>37624</c:v>
                </c:pt>
                <c:pt idx="3134">
                  <c:v>37627</c:v>
                </c:pt>
                <c:pt idx="3135">
                  <c:v>37628</c:v>
                </c:pt>
                <c:pt idx="3136">
                  <c:v>37629</c:v>
                </c:pt>
                <c:pt idx="3137">
                  <c:v>37630</c:v>
                </c:pt>
                <c:pt idx="3138">
                  <c:v>37631</c:v>
                </c:pt>
                <c:pt idx="3139">
                  <c:v>37634</c:v>
                </c:pt>
                <c:pt idx="3140">
                  <c:v>37635</c:v>
                </c:pt>
                <c:pt idx="3141">
                  <c:v>37636</c:v>
                </c:pt>
                <c:pt idx="3142">
                  <c:v>37637</c:v>
                </c:pt>
                <c:pt idx="3143">
                  <c:v>37638</c:v>
                </c:pt>
                <c:pt idx="3144">
                  <c:v>37641</c:v>
                </c:pt>
                <c:pt idx="3145">
                  <c:v>37642</c:v>
                </c:pt>
                <c:pt idx="3146">
                  <c:v>37643</c:v>
                </c:pt>
                <c:pt idx="3147">
                  <c:v>37644</c:v>
                </c:pt>
                <c:pt idx="3148">
                  <c:v>37645</c:v>
                </c:pt>
                <c:pt idx="3149">
                  <c:v>37648</c:v>
                </c:pt>
                <c:pt idx="3150">
                  <c:v>37649</c:v>
                </c:pt>
                <c:pt idx="3151">
                  <c:v>37650</c:v>
                </c:pt>
                <c:pt idx="3152">
                  <c:v>37651</c:v>
                </c:pt>
                <c:pt idx="3153">
                  <c:v>37652</c:v>
                </c:pt>
                <c:pt idx="3154">
                  <c:v>37655</c:v>
                </c:pt>
                <c:pt idx="3155">
                  <c:v>37656</c:v>
                </c:pt>
                <c:pt idx="3156">
                  <c:v>37657</c:v>
                </c:pt>
                <c:pt idx="3157">
                  <c:v>37658</c:v>
                </c:pt>
                <c:pt idx="3158">
                  <c:v>37659</c:v>
                </c:pt>
                <c:pt idx="3159">
                  <c:v>37662</c:v>
                </c:pt>
                <c:pt idx="3160">
                  <c:v>37663</c:v>
                </c:pt>
                <c:pt idx="3161">
                  <c:v>37664</c:v>
                </c:pt>
                <c:pt idx="3162">
                  <c:v>37665</c:v>
                </c:pt>
                <c:pt idx="3163">
                  <c:v>37666</c:v>
                </c:pt>
                <c:pt idx="3164">
                  <c:v>37669</c:v>
                </c:pt>
                <c:pt idx="3165">
                  <c:v>37670</c:v>
                </c:pt>
                <c:pt idx="3166">
                  <c:v>37671</c:v>
                </c:pt>
                <c:pt idx="3167">
                  <c:v>37672</c:v>
                </c:pt>
                <c:pt idx="3168">
                  <c:v>37673</c:v>
                </c:pt>
                <c:pt idx="3169">
                  <c:v>37676</c:v>
                </c:pt>
                <c:pt idx="3170">
                  <c:v>37677</c:v>
                </c:pt>
                <c:pt idx="3171">
                  <c:v>37678</c:v>
                </c:pt>
                <c:pt idx="3172">
                  <c:v>37679</c:v>
                </c:pt>
                <c:pt idx="3173">
                  <c:v>37680</c:v>
                </c:pt>
                <c:pt idx="3174">
                  <c:v>37683</c:v>
                </c:pt>
                <c:pt idx="3175">
                  <c:v>37684</c:v>
                </c:pt>
                <c:pt idx="3176">
                  <c:v>37685</c:v>
                </c:pt>
                <c:pt idx="3177">
                  <c:v>37686</c:v>
                </c:pt>
                <c:pt idx="3178">
                  <c:v>37687</c:v>
                </c:pt>
                <c:pt idx="3179">
                  <c:v>37690</c:v>
                </c:pt>
                <c:pt idx="3180">
                  <c:v>37691</c:v>
                </c:pt>
                <c:pt idx="3181">
                  <c:v>37692</c:v>
                </c:pt>
                <c:pt idx="3182">
                  <c:v>37693</c:v>
                </c:pt>
                <c:pt idx="3183">
                  <c:v>37694</c:v>
                </c:pt>
                <c:pt idx="3184">
                  <c:v>37697</c:v>
                </c:pt>
                <c:pt idx="3185">
                  <c:v>37698</c:v>
                </c:pt>
                <c:pt idx="3186">
                  <c:v>37699</c:v>
                </c:pt>
                <c:pt idx="3187">
                  <c:v>37700</c:v>
                </c:pt>
                <c:pt idx="3188">
                  <c:v>37701</c:v>
                </c:pt>
                <c:pt idx="3189">
                  <c:v>37704</c:v>
                </c:pt>
                <c:pt idx="3190">
                  <c:v>37705</c:v>
                </c:pt>
                <c:pt idx="3191">
                  <c:v>37706</c:v>
                </c:pt>
                <c:pt idx="3192">
                  <c:v>37707</c:v>
                </c:pt>
                <c:pt idx="3193">
                  <c:v>37708</c:v>
                </c:pt>
                <c:pt idx="3194">
                  <c:v>37711</c:v>
                </c:pt>
                <c:pt idx="3195">
                  <c:v>37712</c:v>
                </c:pt>
                <c:pt idx="3196">
                  <c:v>37713</c:v>
                </c:pt>
                <c:pt idx="3197">
                  <c:v>37714</c:v>
                </c:pt>
                <c:pt idx="3198">
                  <c:v>37715</c:v>
                </c:pt>
                <c:pt idx="3199">
                  <c:v>37718</c:v>
                </c:pt>
                <c:pt idx="3200">
                  <c:v>37719</c:v>
                </c:pt>
                <c:pt idx="3201">
                  <c:v>37720</c:v>
                </c:pt>
                <c:pt idx="3202">
                  <c:v>37721</c:v>
                </c:pt>
                <c:pt idx="3203">
                  <c:v>37722</c:v>
                </c:pt>
                <c:pt idx="3204">
                  <c:v>37725</c:v>
                </c:pt>
                <c:pt idx="3205">
                  <c:v>37726</c:v>
                </c:pt>
                <c:pt idx="3206">
                  <c:v>37727</c:v>
                </c:pt>
                <c:pt idx="3207">
                  <c:v>37728</c:v>
                </c:pt>
                <c:pt idx="3208">
                  <c:v>37729</c:v>
                </c:pt>
                <c:pt idx="3209">
                  <c:v>37732</c:v>
                </c:pt>
                <c:pt idx="3210">
                  <c:v>37733</c:v>
                </c:pt>
                <c:pt idx="3211">
                  <c:v>37734</c:v>
                </c:pt>
                <c:pt idx="3212">
                  <c:v>37735</c:v>
                </c:pt>
                <c:pt idx="3213">
                  <c:v>37736</c:v>
                </c:pt>
                <c:pt idx="3214">
                  <c:v>37739</c:v>
                </c:pt>
                <c:pt idx="3215">
                  <c:v>37740</c:v>
                </c:pt>
                <c:pt idx="3216">
                  <c:v>37741</c:v>
                </c:pt>
                <c:pt idx="3217">
                  <c:v>37742</c:v>
                </c:pt>
                <c:pt idx="3218">
                  <c:v>37743</c:v>
                </c:pt>
                <c:pt idx="3219">
                  <c:v>37746</c:v>
                </c:pt>
                <c:pt idx="3220">
                  <c:v>37747</c:v>
                </c:pt>
                <c:pt idx="3221">
                  <c:v>37748</c:v>
                </c:pt>
                <c:pt idx="3222">
                  <c:v>37749</c:v>
                </c:pt>
                <c:pt idx="3223">
                  <c:v>37750</c:v>
                </c:pt>
                <c:pt idx="3224">
                  <c:v>37753</c:v>
                </c:pt>
                <c:pt idx="3225">
                  <c:v>37754</c:v>
                </c:pt>
                <c:pt idx="3226">
                  <c:v>37755</c:v>
                </c:pt>
                <c:pt idx="3227">
                  <c:v>37756</c:v>
                </c:pt>
                <c:pt idx="3228">
                  <c:v>37757</c:v>
                </c:pt>
                <c:pt idx="3229">
                  <c:v>37760</c:v>
                </c:pt>
                <c:pt idx="3230">
                  <c:v>37761</c:v>
                </c:pt>
                <c:pt idx="3231">
                  <c:v>37762</c:v>
                </c:pt>
                <c:pt idx="3232">
                  <c:v>37763</c:v>
                </c:pt>
                <c:pt idx="3233">
                  <c:v>37764</c:v>
                </c:pt>
                <c:pt idx="3234">
                  <c:v>37767</c:v>
                </c:pt>
                <c:pt idx="3235">
                  <c:v>37768</c:v>
                </c:pt>
                <c:pt idx="3236">
                  <c:v>37769</c:v>
                </c:pt>
                <c:pt idx="3237">
                  <c:v>37770</c:v>
                </c:pt>
                <c:pt idx="3238">
                  <c:v>37771</c:v>
                </c:pt>
                <c:pt idx="3239">
                  <c:v>37774</c:v>
                </c:pt>
                <c:pt idx="3240">
                  <c:v>37775</c:v>
                </c:pt>
                <c:pt idx="3241">
                  <c:v>37776</c:v>
                </c:pt>
                <c:pt idx="3242">
                  <c:v>37777</c:v>
                </c:pt>
                <c:pt idx="3243">
                  <c:v>37778</c:v>
                </c:pt>
                <c:pt idx="3244">
                  <c:v>37781</c:v>
                </c:pt>
                <c:pt idx="3245">
                  <c:v>37782</c:v>
                </c:pt>
                <c:pt idx="3246">
                  <c:v>37783</c:v>
                </c:pt>
                <c:pt idx="3247">
                  <c:v>37784</c:v>
                </c:pt>
                <c:pt idx="3248">
                  <c:v>37785</c:v>
                </c:pt>
                <c:pt idx="3249">
                  <c:v>37788</c:v>
                </c:pt>
                <c:pt idx="3250">
                  <c:v>37789</c:v>
                </c:pt>
                <c:pt idx="3251">
                  <c:v>37790</c:v>
                </c:pt>
                <c:pt idx="3252">
                  <c:v>37791</c:v>
                </c:pt>
                <c:pt idx="3253">
                  <c:v>37792</c:v>
                </c:pt>
                <c:pt idx="3254">
                  <c:v>37795</c:v>
                </c:pt>
                <c:pt idx="3255">
                  <c:v>37796</c:v>
                </c:pt>
                <c:pt idx="3256">
                  <c:v>37797</c:v>
                </c:pt>
                <c:pt idx="3257">
                  <c:v>37798</c:v>
                </c:pt>
                <c:pt idx="3258">
                  <c:v>37799</c:v>
                </c:pt>
                <c:pt idx="3259">
                  <c:v>37802</c:v>
                </c:pt>
                <c:pt idx="3260">
                  <c:v>37803</c:v>
                </c:pt>
                <c:pt idx="3261">
                  <c:v>37804</c:v>
                </c:pt>
                <c:pt idx="3262">
                  <c:v>37805</c:v>
                </c:pt>
                <c:pt idx="3263">
                  <c:v>37806</c:v>
                </c:pt>
                <c:pt idx="3264">
                  <c:v>37809</c:v>
                </c:pt>
                <c:pt idx="3265">
                  <c:v>37810</c:v>
                </c:pt>
                <c:pt idx="3266">
                  <c:v>37811</c:v>
                </c:pt>
                <c:pt idx="3267">
                  <c:v>37812</c:v>
                </c:pt>
                <c:pt idx="3268">
                  <c:v>37813</c:v>
                </c:pt>
                <c:pt idx="3269">
                  <c:v>37816</c:v>
                </c:pt>
                <c:pt idx="3270">
                  <c:v>37817</c:v>
                </c:pt>
                <c:pt idx="3271">
                  <c:v>37818</c:v>
                </c:pt>
                <c:pt idx="3272">
                  <c:v>37819</c:v>
                </c:pt>
                <c:pt idx="3273">
                  <c:v>37820</c:v>
                </c:pt>
                <c:pt idx="3274">
                  <c:v>37823</c:v>
                </c:pt>
                <c:pt idx="3275">
                  <c:v>37824</c:v>
                </c:pt>
                <c:pt idx="3276">
                  <c:v>37825</c:v>
                </c:pt>
                <c:pt idx="3277">
                  <c:v>37826</c:v>
                </c:pt>
                <c:pt idx="3278">
                  <c:v>37827</c:v>
                </c:pt>
                <c:pt idx="3279">
                  <c:v>37830</c:v>
                </c:pt>
                <c:pt idx="3280">
                  <c:v>37831</c:v>
                </c:pt>
                <c:pt idx="3281">
                  <c:v>37832</c:v>
                </c:pt>
                <c:pt idx="3282">
                  <c:v>37833</c:v>
                </c:pt>
                <c:pt idx="3283">
                  <c:v>37834</c:v>
                </c:pt>
                <c:pt idx="3284">
                  <c:v>37837</c:v>
                </c:pt>
                <c:pt idx="3285">
                  <c:v>37838</c:v>
                </c:pt>
                <c:pt idx="3286">
                  <c:v>37839</c:v>
                </c:pt>
                <c:pt idx="3287">
                  <c:v>37840</c:v>
                </c:pt>
                <c:pt idx="3288">
                  <c:v>37841</c:v>
                </c:pt>
                <c:pt idx="3289">
                  <c:v>37844</c:v>
                </c:pt>
                <c:pt idx="3290">
                  <c:v>37845</c:v>
                </c:pt>
                <c:pt idx="3291">
                  <c:v>37846</c:v>
                </c:pt>
                <c:pt idx="3292">
                  <c:v>37847</c:v>
                </c:pt>
                <c:pt idx="3293">
                  <c:v>37848</c:v>
                </c:pt>
                <c:pt idx="3294">
                  <c:v>37851</c:v>
                </c:pt>
                <c:pt idx="3295">
                  <c:v>37852</c:v>
                </c:pt>
                <c:pt idx="3296">
                  <c:v>37853</c:v>
                </c:pt>
                <c:pt idx="3297">
                  <c:v>37854</c:v>
                </c:pt>
                <c:pt idx="3298">
                  <c:v>37855</c:v>
                </c:pt>
                <c:pt idx="3299">
                  <c:v>37858</c:v>
                </c:pt>
                <c:pt idx="3300">
                  <c:v>37859</c:v>
                </c:pt>
                <c:pt idx="3301">
                  <c:v>37860</c:v>
                </c:pt>
                <c:pt idx="3302">
                  <c:v>37861</c:v>
                </c:pt>
                <c:pt idx="3303">
                  <c:v>37862</c:v>
                </c:pt>
                <c:pt idx="3304">
                  <c:v>37865</c:v>
                </c:pt>
                <c:pt idx="3305">
                  <c:v>37866</c:v>
                </c:pt>
                <c:pt idx="3306">
                  <c:v>37867</c:v>
                </c:pt>
                <c:pt idx="3307">
                  <c:v>37868</c:v>
                </c:pt>
                <c:pt idx="3308">
                  <c:v>37869</c:v>
                </c:pt>
                <c:pt idx="3309">
                  <c:v>37872</c:v>
                </c:pt>
                <c:pt idx="3310">
                  <c:v>37873</c:v>
                </c:pt>
                <c:pt idx="3311">
                  <c:v>37874</c:v>
                </c:pt>
                <c:pt idx="3312">
                  <c:v>37875</c:v>
                </c:pt>
                <c:pt idx="3313">
                  <c:v>37876</c:v>
                </c:pt>
                <c:pt idx="3314">
                  <c:v>37879</c:v>
                </c:pt>
                <c:pt idx="3315">
                  <c:v>37880</c:v>
                </c:pt>
                <c:pt idx="3316">
                  <c:v>37881</c:v>
                </c:pt>
                <c:pt idx="3317">
                  <c:v>37882</c:v>
                </c:pt>
                <c:pt idx="3318">
                  <c:v>37883</c:v>
                </c:pt>
                <c:pt idx="3319">
                  <c:v>37886</c:v>
                </c:pt>
                <c:pt idx="3320">
                  <c:v>37887</c:v>
                </c:pt>
                <c:pt idx="3321">
                  <c:v>37888</c:v>
                </c:pt>
                <c:pt idx="3322">
                  <c:v>37889</c:v>
                </c:pt>
                <c:pt idx="3323">
                  <c:v>37890</c:v>
                </c:pt>
                <c:pt idx="3324">
                  <c:v>37893</c:v>
                </c:pt>
                <c:pt idx="3325">
                  <c:v>37894</c:v>
                </c:pt>
                <c:pt idx="3326">
                  <c:v>37895</c:v>
                </c:pt>
                <c:pt idx="3327">
                  <c:v>37896</c:v>
                </c:pt>
                <c:pt idx="3328">
                  <c:v>37897</c:v>
                </c:pt>
                <c:pt idx="3329">
                  <c:v>37900</c:v>
                </c:pt>
                <c:pt idx="3330">
                  <c:v>37901</c:v>
                </c:pt>
                <c:pt idx="3331">
                  <c:v>37902</c:v>
                </c:pt>
                <c:pt idx="3332">
                  <c:v>37903</c:v>
                </c:pt>
                <c:pt idx="3333">
                  <c:v>37904</c:v>
                </c:pt>
                <c:pt idx="3334">
                  <c:v>37907</c:v>
                </c:pt>
                <c:pt idx="3335">
                  <c:v>37908</c:v>
                </c:pt>
                <c:pt idx="3336">
                  <c:v>37909</c:v>
                </c:pt>
                <c:pt idx="3337">
                  <c:v>37910</c:v>
                </c:pt>
                <c:pt idx="3338">
                  <c:v>37911</c:v>
                </c:pt>
                <c:pt idx="3339">
                  <c:v>37914</c:v>
                </c:pt>
                <c:pt idx="3340">
                  <c:v>37915</c:v>
                </c:pt>
                <c:pt idx="3341">
                  <c:v>37916</c:v>
                </c:pt>
                <c:pt idx="3342">
                  <c:v>37917</c:v>
                </c:pt>
                <c:pt idx="3343">
                  <c:v>37918</c:v>
                </c:pt>
                <c:pt idx="3344">
                  <c:v>37921</c:v>
                </c:pt>
                <c:pt idx="3345">
                  <c:v>37922</c:v>
                </c:pt>
                <c:pt idx="3346">
                  <c:v>37923</c:v>
                </c:pt>
                <c:pt idx="3347">
                  <c:v>37924</c:v>
                </c:pt>
                <c:pt idx="3348">
                  <c:v>37925</c:v>
                </c:pt>
                <c:pt idx="3349">
                  <c:v>37928</c:v>
                </c:pt>
                <c:pt idx="3350">
                  <c:v>37929</c:v>
                </c:pt>
                <c:pt idx="3351">
                  <c:v>37930</c:v>
                </c:pt>
                <c:pt idx="3352">
                  <c:v>37931</c:v>
                </c:pt>
                <c:pt idx="3353">
                  <c:v>37932</c:v>
                </c:pt>
                <c:pt idx="3354">
                  <c:v>37935</c:v>
                </c:pt>
                <c:pt idx="3355">
                  <c:v>37936</c:v>
                </c:pt>
                <c:pt idx="3356">
                  <c:v>37937</c:v>
                </c:pt>
                <c:pt idx="3357">
                  <c:v>37938</c:v>
                </c:pt>
                <c:pt idx="3358">
                  <c:v>37939</c:v>
                </c:pt>
                <c:pt idx="3359">
                  <c:v>37942</c:v>
                </c:pt>
                <c:pt idx="3360">
                  <c:v>37943</c:v>
                </c:pt>
                <c:pt idx="3361">
                  <c:v>37944</c:v>
                </c:pt>
                <c:pt idx="3362">
                  <c:v>37945</c:v>
                </c:pt>
                <c:pt idx="3363">
                  <c:v>37946</c:v>
                </c:pt>
                <c:pt idx="3364">
                  <c:v>37949</c:v>
                </c:pt>
                <c:pt idx="3365">
                  <c:v>37950</c:v>
                </c:pt>
                <c:pt idx="3366">
                  <c:v>37951</c:v>
                </c:pt>
                <c:pt idx="3367">
                  <c:v>37952</c:v>
                </c:pt>
                <c:pt idx="3368">
                  <c:v>37953</c:v>
                </c:pt>
                <c:pt idx="3369">
                  <c:v>37956</c:v>
                </c:pt>
                <c:pt idx="3370">
                  <c:v>37957</c:v>
                </c:pt>
                <c:pt idx="3371">
                  <c:v>37958</c:v>
                </c:pt>
                <c:pt idx="3372">
                  <c:v>37959</c:v>
                </c:pt>
                <c:pt idx="3373">
                  <c:v>37960</c:v>
                </c:pt>
                <c:pt idx="3374">
                  <c:v>37963</c:v>
                </c:pt>
                <c:pt idx="3375">
                  <c:v>37964</c:v>
                </c:pt>
                <c:pt idx="3376">
                  <c:v>37965</c:v>
                </c:pt>
                <c:pt idx="3377">
                  <c:v>37966</c:v>
                </c:pt>
                <c:pt idx="3378">
                  <c:v>37967</c:v>
                </c:pt>
                <c:pt idx="3379">
                  <c:v>37970</c:v>
                </c:pt>
                <c:pt idx="3380">
                  <c:v>37971</c:v>
                </c:pt>
                <c:pt idx="3381">
                  <c:v>37972</c:v>
                </c:pt>
                <c:pt idx="3382">
                  <c:v>37973</c:v>
                </c:pt>
                <c:pt idx="3383">
                  <c:v>37974</c:v>
                </c:pt>
                <c:pt idx="3384">
                  <c:v>37977</c:v>
                </c:pt>
                <c:pt idx="3385">
                  <c:v>37978</c:v>
                </c:pt>
                <c:pt idx="3386">
                  <c:v>37979</c:v>
                </c:pt>
                <c:pt idx="3387">
                  <c:v>37980</c:v>
                </c:pt>
                <c:pt idx="3388">
                  <c:v>37981</c:v>
                </c:pt>
                <c:pt idx="3389">
                  <c:v>37984</c:v>
                </c:pt>
                <c:pt idx="3390">
                  <c:v>37985</c:v>
                </c:pt>
                <c:pt idx="3391">
                  <c:v>37986</c:v>
                </c:pt>
                <c:pt idx="3392">
                  <c:v>37987</c:v>
                </c:pt>
                <c:pt idx="3393">
                  <c:v>37988</c:v>
                </c:pt>
                <c:pt idx="3394">
                  <c:v>37991</c:v>
                </c:pt>
                <c:pt idx="3395">
                  <c:v>37992</c:v>
                </c:pt>
                <c:pt idx="3396">
                  <c:v>37993</c:v>
                </c:pt>
                <c:pt idx="3397">
                  <c:v>37994</c:v>
                </c:pt>
                <c:pt idx="3398">
                  <c:v>37995</c:v>
                </c:pt>
                <c:pt idx="3399">
                  <c:v>37998</c:v>
                </c:pt>
                <c:pt idx="3400">
                  <c:v>37999</c:v>
                </c:pt>
                <c:pt idx="3401">
                  <c:v>38000</c:v>
                </c:pt>
                <c:pt idx="3402">
                  <c:v>38001</c:v>
                </c:pt>
                <c:pt idx="3403">
                  <c:v>38002</c:v>
                </c:pt>
                <c:pt idx="3404">
                  <c:v>38005</c:v>
                </c:pt>
                <c:pt idx="3405">
                  <c:v>38006</c:v>
                </c:pt>
                <c:pt idx="3406">
                  <c:v>38007</c:v>
                </c:pt>
                <c:pt idx="3407">
                  <c:v>38008</c:v>
                </c:pt>
                <c:pt idx="3408">
                  <c:v>38009</c:v>
                </c:pt>
                <c:pt idx="3409">
                  <c:v>38012</c:v>
                </c:pt>
                <c:pt idx="3410">
                  <c:v>38013</c:v>
                </c:pt>
                <c:pt idx="3411">
                  <c:v>38014</c:v>
                </c:pt>
                <c:pt idx="3412">
                  <c:v>38015</c:v>
                </c:pt>
                <c:pt idx="3413">
                  <c:v>38016</c:v>
                </c:pt>
                <c:pt idx="3414">
                  <c:v>38019</c:v>
                </c:pt>
                <c:pt idx="3415">
                  <c:v>38020</c:v>
                </c:pt>
                <c:pt idx="3416">
                  <c:v>38021</c:v>
                </c:pt>
                <c:pt idx="3417">
                  <c:v>38022</c:v>
                </c:pt>
                <c:pt idx="3418">
                  <c:v>38023</c:v>
                </c:pt>
                <c:pt idx="3419">
                  <c:v>38026</c:v>
                </c:pt>
                <c:pt idx="3420">
                  <c:v>38027</c:v>
                </c:pt>
                <c:pt idx="3421">
                  <c:v>38028</c:v>
                </c:pt>
                <c:pt idx="3422">
                  <c:v>38029</c:v>
                </c:pt>
                <c:pt idx="3423">
                  <c:v>38030</c:v>
                </c:pt>
                <c:pt idx="3424">
                  <c:v>38033</c:v>
                </c:pt>
                <c:pt idx="3425">
                  <c:v>38034</c:v>
                </c:pt>
                <c:pt idx="3426">
                  <c:v>38035</c:v>
                </c:pt>
                <c:pt idx="3427">
                  <c:v>38036</c:v>
                </c:pt>
                <c:pt idx="3428">
                  <c:v>38037</c:v>
                </c:pt>
                <c:pt idx="3429">
                  <c:v>38040</c:v>
                </c:pt>
                <c:pt idx="3430">
                  <c:v>38041</c:v>
                </c:pt>
                <c:pt idx="3431">
                  <c:v>38042</c:v>
                </c:pt>
                <c:pt idx="3432">
                  <c:v>38043</c:v>
                </c:pt>
                <c:pt idx="3433">
                  <c:v>38044</c:v>
                </c:pt>
                <c:pt idx="3434">
                  <c:v>38047</c:v>
                </c:pt>
                <c:pt idx="3435">
                  <c:v>38048</c:v>
                </c:pt>
                <c:pt idx="3436">
                  <c:v>38049</c:v>
                </c:pt>
                <c:pt idx="3437">
                  <c:v>38050</c:v>
                </c:pt>
                <c:pt idx="3438">
                  <c:v>38051</c:v>
                </c:pt>
                <c:pt idx="3439">
                  <c:v>38054</c:v>
                </c:pt>
                <c:pt idx="3440">
                  <c:v>38055</c:v>
                </c:pt>
                <c:pt idx="3441">
                  <c:v>38056</c:v>
                </c:pt>
                <c:pt idx="3442">
                  <c:v>38057</c:v>
                </c:pt>
                <c:pt idx="3443">
                  <c:v>38058</c:v>
                </c:pt>
                <c:pt idx="3444">
                  <c:v>38061</c:v>
                </c:pt>
                <c:pt idx="3445">
                  <c:v>38062</c:v>
                </c:pt>
                <c:pt idx="3446">
                  <c:v>38063</c:v>
                </c:pt>
                <c:pt idx="3447">
                  <c:v>38064</c:v>
                </c:pt>
                <c:pt idx="3448">
                  <c:v>38065</c:v>
                </c:pt>
                <c:pt idx="3449">
                  <c:v>38068</c:v>
                </c:pt>
                <c:pt idx="3450">
                  <c:v>38069</c:v>
                </c:pt>
                <c:pt idx="3451">
                  <c:v>38070</c:v>
                </c:pt>
                <c:pt idx="3452">
                  <c:v>38071</c:v>
                </c:pt>
                <c:pt idx="3453">
                  <c:v>38072</c:v>
                </c:pt>
                <c:pt idx="3454">
                  <c:v>38075</c:v>
                </c:pt>
                <c:pt idx="3455">
                  <c:v>38076</c:v>
                </c:pt>
                <c:pt idx="3456">
                  <c:v>38077</c:v>
                </c:pt>
                <c:pt idx="3457">
                  <c:v>38078</c:v>
                </c:pt>
                <c:pt idx="3458">
                  <c:v>38079</c:v>
                </c:pt>
                <c:pt idx="3459">
                  <c:v>38082</c:v>
                </c:pt>
                <c:pt idx="3460">
                  <c:v>38083</c:v>
                </c:pt>
                <c:pt idx="3461">
                  <c:v>38084</c:v>
                </c:pt>
                <c:pt idx="3462">
                  <c:v>38085</c:v>
                </c:pt>
                <c:pt idx="3463">
                  <c:v>38086</c:v>
                </c:pt>
                <c:pt idx="3464">
                  <c:v>38089</c:v>
                </c:pt>
                <c:pt idx="3465">
                  <c:v>38090</c:v>
                </c:pt>
                <c:pt idx="3466">
                  <c:v>38091</c:v>
                </c:pt>
                <c:pt idx="3467">
                  <c:v>38092</c:v>
                </c:pt>
                <c:pt idx="3468">
                  <c:v>38093</c:v>
                </c:pt>
                <c:pt idx="3469">
                  <c:v>38096</c:v>
                </c:pt>
                <c:pt idx="3470">
                  <c:v>38097</c:v>
                </c:pt>
                <c:pt idx="3471">
                  <c:v>38098</c:v>
                </c:pt>
                <c:pt idx="3472">
                  <c:v>38099</c:v>
                </c:pt>
                <c:pt idx="3473">
                  <c:v>38100</c:v>
                </c:pt>
                <c:pt idx="3474">
                  <c:v>38103</c:v>
                </c:pt>
                <c:pt idx="3475">
                  <c:v>38104</c:v>
                </c:pt>
                <c:pt idx="3476">
                  <c:v>38105</c:v>
                </c:pt>
                <c:pt idx="3477">
                  <c:v>38106</c:v>
                </c:pt>
                <c:pt idx="3478">
                  <c:v>38107</c:v>
                </c:pt>
                <c:pt idx="3479">
                  <c:v>38110</c:v>
                </c:pt>
                <c:pt idx="3480">
                  <c:v>38111</c:v>
                </c:pt>
                <c:pt idx="3481">
                  <c:v>38112</c:v>
                </c:pt>
                <c:pt idx="3482">
                  <c:v>38113</c:v>
                </c:pt>
                <c:pt idx="3483">
                  <c:v>38114</c:v>
                </c:pt>
                <c:pt idx="3484">
                  <c:v>38117</c:v>
                </c:pt>
                <c:pt idx="3485">
                  <c:v>38118</c:v>
                </c:pt>
                <c:pt idx="3486">
                  <c:v>38119</c:v>
                </c:pt>
                <c:pt idx="3487">
                  <c:v>38120</c:v>
                </c:pt>
                <c:pt idx="3488">
                  <c:v>38121</c:v>
                </c:pt>
                <c:pt idx="3489">
                  <c:v>38124</c:v>
                </c:pt>
                <c:pt idx="3490">
                  <c:v>38125</c:v>
                </c:pt>
                <c:pt idx="3491">
                  <c:v>38126</c:v>
                </c:pt>
                <c:pt idx="3492">
                  <c:v>38127</c:v>
                </c:pt>
                <c:pt idx="3493">
                  <c:v>38128</c:v>
                </c:pt>
                <c:pt idx="3494">
                  <c:v>38131</c:v>
                </c:pt>
                <c:pt idx="3495">
                  <c:v>38132</c:v>
                </c:pt>
                <c:pt idx="3496">
                  <c:v>38133</c:v>
                </c:pt>
                <c:pt idx="3497">
                  <c:v>38134</c:v>
                </c:pt>
                <c:pt idx="3498">
                  <c:v>38135</c:v>
                </c:pt>
                <c:pt idx="3499">
                  <c:v>38138</c:v>
                </c:pt>
                <c:pt idx="3500">
                  <c:v>38139</c:v>
                </c:pt>
                <c:pt idx="3501">
                  <c:v>38140</c:v>
                </c:pt>
                <c:pt idx="3502">
                  <c:v>38141</c:v>
                </c:pt>
                <c:pt idx="3503">
                  <c:v>38142</c:v>
                </c:pt>
                <c:pt idx="3504">
                  <c:v>38145</c:v>
                </c:pt>
                <c:pt idx="3505">
                  <c:v>38146</c:v>
                </c:pt>
                <c:pt idx="3506">
                  <c:v>38147</c:v>
                </c:pt>
                <c:pt idx="3507">
                  <c:v>38148</c:v>
                </c:pt>
                <c:pt idx="3508">
                  <c:v>38149</c:v>
                </c:pt>
                <c:pt idx="3509">
                  <c:v>38152</c:v>
                </c:pt>
                <c:pt idx="3510">
                  <c:v>38153</c:v>
                </c:pt>
                <c:pt idx="3511">
                  <c:v>38154</c:v>
                </c:pt>
                <c:pt idx="3512">
                  <c:v>38155</c:v>
                </c:pt>
                <c:pt idx="3513">
                  <c:v>38156</c:v>
                </c:pt>
                <c:pt idx="3514">
                  <c:v>38159</c:v>
                </c:pt>
                <c:pt idx="3515">
                  <c:v>38160</c:v>
                </c:pt>
                <c:pt idx="3516">
                  <c:v>38161</c:v>
                </c:pt>
                <c:pt idx="3517">
                  <c:v>38162</c:v>
                </c:pt>
                <c:pt idx="3518">
                  <c:v>38163</c:v>
                </c:pt>
                <c:pt idx="3519">
                  <c:v>38166</c:v>
                </c:pt>
                <c:pt idx="3520">
                  <c:v>38167</c:v>
                </c:pt>
                <c:pt idx="3521">
                  <c:v>38168</c:v>
                </c:pt>
                <c:pt idx="3522">
                  <c:v>38169</c:v>
                </c:pt>
                <c:pt idx="3523">
                  <c:v>38170</c:v>
                </c:pt>
                <c:pt idx="3524">
                  <c:v>38173</c:v>
                </c:pt>
                <c:pt idx="3525">
                  <c:v>38174</c:v>
                </c:pt>
                <c:pt idx="3526">
                  <c:v>38175</c:v>
                </c:pt>
                <c:pt idx="3527">
                  <c:v>38176</c:v>
                </c:pt>
                <c:pt idx="3528">
                  <c:v>38177</c:v>
                </c:pt>
                <c:pt idx="3529">
                  <c:v>38180</c:v>
                </c:pt>
                <c:pt idx="3530">
                  <c:v>38181</c:v>
                </c:pt>
                <c:pt idx="3531">
                  <c:v>38182</c:v>
                </c:pt>
                <c:pt idx="3532">
                  <c:v>38183</c:v>
                </c:pt>
                <c:pt idx="3533">
                  <c:v>38184</c:v>
                </c:pt>
                <c:pt idx="3534">
                  <c:v>38187</c:v>
                </c:pt>
                <c:pt idx="3535">
                  <c:v>38188</c:v>
                </c:pt>
                <c:pt idx="3536">
                  <c:v>38189</c:v>
                </c:pt>
                <c:pt idx="3537">
                  <c:v>38190</c:v>
                </c:pt>
                <c:pt idx="3538">
                  <c:v>38191</c:v>
                </c:pt>
                <c:pt idx="3539">
                  <c:v>38194</c:v>
                </c:pt>
                <c:pt idx="3540">
                  <c:v>38195</c:v>
                </c:pt>
                <c:pt idx="3541">
                  <c:v>38196</c:v>
                </c:pt>
                <c:pt idx="3542">
                  <c:v>38197</c:v>
                </c:pt>
                <c:pt idx="3543">
                  <c:v>38198</c:v>
                </c:pt>
                <c:pt idx="3544">
                  <c:v>38201</c:v>
                </c:pt>
                <c:pt idx="3545">
                  <c:v>38202</c:v>
                </c:pt>
                <c:pt idx="3546">
                  <c:v>38203</c:v>
                </c:pt>
                <c:pt idx="3547">
                  <c:v>38204</c:v>
                </c:pt>
                <c:pt idx="3548">
                  <c:v>38205</c:v>
                </c:pt>
                <c:pt idx="3549">
                  <c:v>38208</c:v>
                </c:pt>
                <c:pt idx="3550">
                  <c:v>38209</c:v>
                </c:pt>
                <c:pt idx="3551">
                  <c:v>38210</c:v>
                </c:pt>
                <c:pt idx="3552">
                  <c:v>38211</c:v>
                </c:pt>
                <c:pt idx="3553">
                  <c:v>38212</c:v>
                </c:pt>
                <c:pt idx="3554">
                  <c:v>38215</c:v>
                </c:pt>
                <c:pt idx="3555">
                  <c:v>38216</c:v>
                </c:pt>
                <c:pt idx="3556">
                  <c:v>38217</c:v>
                </c:pt>
                <c:pt idx="3557">
                  <c:v>38218</c:v>
                </c:pt>
                <c:pt idx="3558">
                  <c:v>38219</c:v>
                </c:pt>
                <c:pt idx="3559">
                  <c:v>38222</c:v>
                </c:pt>
                <c:pt idx="3560">
                  <c:v>38223</c:v>
                </c:pt>
                <c:pt idx="3561">
                  <c:v>38224</c:v>
                </c:pt>
                <c:pt idx="3562">
                  <c:v>38225</c:v>
                </c:pt>
                <c:pt idx="3563">
                  <c:v>38226</c:v>
                </c:pt>
                <c:pt idx="3564">
                  <c:v>38229</c:v>
                </c:pt>
                <c:pt idx="3565">
                  <c:v>38230</c:v>
                </c:pt>
                <c:pt idx="3566">
                  <c:v>38231</c:v>
                </c:pt>
                <c:pt idx="3567">
                  <c:v>38232</c:v>
                </c:pt>
                <c:pt idx="3568">
                  <c:v>38233</c:v>
                </c:pt>
                <c:pt idx="3569">
                  <c:v>38236</c:v>
                </c:pt>
                <c:pt idx="3570">
                  <c:v>38237</c:v>
                </c:pt>
                <c:pt idx="3571">
                  <c:v>38238</c:v>
                </c:pt>
                <c:pt idx="3572">
                  <c:v>38239</c:v>
                </c:pt>
                <c:pt idx="3573">
                  <c:v>38240</c:v>
                </c:pt>
                <c:pt idx="3574">
                  <c:v>38243</c:v>
                </c:pt>
                <c:pt idx="3575">
                  <c:v>38244</c:v>
                </c:pt>
                <c:pt idx="3576">
                  <c:v>38245</c:v>
                </c:pt>
                <c:pt idx="3577">
                  <c:v>38246</c:v>
                </c:pt>
                <c:pt idx="3578">
                  <c:v>38247</c:v>
                </c:pt>
                <c:pt idx="3579">
                  <c:v>38250</c:v>
                </c:pt>
                <c:pt idx="3580">
                  <c:v>38251</c:v>
                </c:pt>
                <c:pt idx="3581">
                  <c:v>38252</c:v>
                </c:pt>
                <c:pt idx="3582">
                  <c:v>38253</c:v>
                </c:pt>
                <c:pt idx="3583">
                  <c:v>38254</c:v>
                </c:pt>
                <c:pt idx="3584">
                  <c:v>38257</c:v>
                </c:pt>
                <c:pt idx="3585">
                  <c:v>38258</c:v>
                </c:pt>
                <c:pt idx="3586">
                  <c:v>38259</c:v>
                </c:pt>
                <c:pt idx="3587">
                  <c:v>38260</c:v>
                </c:pt>
                <c:pt idx="3588">
                  <c:v>38261</c:v>
                </c:pt>
                <c:pt idx="3589">
                  <c:v>38264</c:v>
                </c:pt>
                <c:pt idx="3590">
                  <c:v>38265</c:v>
                </c:pt>
                <c:pt idx="3591">
                  <c:v>38266</c:v>
                </c:pt>
                <c:pt idx="3592">
                  <c:v>38267</c:v>
                </c:pt>
                <c:pt idx="3593">
                  <c:v>38268</c:v>
                </c:pt>
                <c:pt idx="3594">
                  <c:v>38271</c:v>
                </c:pt>
                <c:pt idx="3595">
                  <c:v>38272</c:v>
                </c:pt>
                <c:pt idx="3596">
                  <c:v>38273</c:v>
                </c:pt>
                <c:pt idx="3597">
                  <c:v>38274</c:v>
                </c:pt>
                <c:pt idx="3598">
                  <c:v>38275</c:v>
                </c:pt>
                <c:pt idx="3599">
                  <c:v>38278</c:v>
                </c:pt>
                <c:pt idx="3600">
                  <c:v>38279</c:v>
                </c:pt>
                <c:pt idx="3601">
                  <c:v>38280</c:v>
                </c:pt>
                <c:pt idx="3602">
                  <c:v>38281</c:v>
                </c:pt>
                <c:pt idx="3603">
                  <c:v>38282</c:v>
                </c:pt>
                <c:pt idx="3604">
                  <c:v>38285</c:v>
                </c:pt>
                <c:pt idx="3605">
                  <c:v>38286</c:v>
                </c:pt>
                <c:pt idx="3606">
                  <c:v>38287</c:v>
                </c:pt>
                <c:pt idx="3607">
                  <c:v>38288</c:v>
                </c:pt>
                <c:pt idx="3608">
                  <c:v>38289</c:v>
                </c:pt>
                <c:pt idx="3609">
                  <c:v>38292</c:v>
                </c:pt>
                <c:pt idx="3610">
                  <c:v>38293</c:v>
                </c:pt>
                <c:pt idx="3611">
                  <c:v>38294</c:v>
                </c:pt>
                <c:pt idx="3612">
                  <c:v>38295</c:v>
                </c:pt>
                <c:pt idx="3613">
                  <c:v>38296</c:v>
                </c:pt>
                <c:pt idx="3614">
                  <c:v>38299</c:v>
                </c:pt>
                <c:pt idx="3615">
                  <c:v>38300</c:v>
                </c:pt>
                <c:pt idx="3616">
                  <c:v>38301</c:v>
                </c:pt>
                <c:pt idx="3617">
                  <c:v>38302</c:v>
                </c:pt>
                <c:pt idx="3618">
                  <c:v>38303</c:v>
                </c:pt>
                <c:pt idx="3619">
                  <c:v>38306</c:v>
                </c:pt>
                <c:pt idx="3620">
                  <c:v>38307</c:v>
                </c:pt>
                <c:pt idx="3621">
                  <c:v>38308</c:v>
                </c:pt>
                <c:pt idx="3622">
                  <c:v>38309</c:v>
                </c:pt>
                <c:pt idx="3623">
                  <c:v>38310</c:v>
                </c:pt>
                <c:pt idx="3624">
                  <c:v>38313</c:v>
                </c:pt>
                <c:pt idx="3625">
                  <c:v>38314</c:v>
                </c:pt>
                <c:pt idx="3626">
                  <c:v>38315</c:v>
                </c:pt>
                <c:pt idx="3627">
                  <c:v>38316</c:v>
                </c:pt>
                <c:pt idx="3628">
                  <c:v>38317</c:v>
                </c:pt>
                <c:pt idx="3629">
                  <c:v>38320</c:v>
                </c:pt>
                <c:pt idx="3630">
                  <c:v>38321</c:v>
                </c:pt>
                <c:pt idx="3631">
                  <c:v>38322</c:v>
                </c:pt>
                <c:pt idx="3632">
                  <c:v>38323</c:v>
                </c:pt>
                <c:pt idx="3633">
                  <c:v>38324</c:v>
                </c:pt>
                <c:pt idx="3634">
                  <c:v>38327</c:v>
                </c:pt>
                <c:pt idx="3635">
                  <c:v>38328</c:v>
                </c:pt>
                <c:pt idx="3636">
                  <c:v>38329</c:v>
                </c:pt>
                <c:pt idx="3637">
                  <c:v>38330</c:v>
                </c:pt>
                <c:pt idx="3638">
                  <c:v>38331</c:v>
                </c:pt>
                <c:pt idx="3639">
                  <c:v>38334</c:v>
                </c:pt>
                <c:pt idx="3640">
                  <c:v>38335</c:v>
                </c:pt>
                <c:pt idx="3641">
                  <c:v>38336</c:v>
                </c:pt>
                <c:pt idx="3642">
                  <c:v>38337</c:v>
                </c:pt>
                <c:pt idx="3643">
                  <c:v>38338</c:v>
                </c:pt>
                <c:pt idx="3644">
                  <c:v>38341</c:v>
                </c:pt>
                <c:pt idx="3645">
                  <c:v>38342</c:v>
                </c:pt>
                <c:pt idx="3646">
                  <c:v>38343</c:v>
                </c:pt>
                <c:pt idx="3647">
                  <c:v>38344</c:v>
                </c:pt>
                <c:pt idx="3648">
                  <c:v>38345</c:v>
                </c:pt>
                <c:pt idx="3649">
                  <c:v>38348</c:v>
                </c:pt>
                <c:pt idx="3650">
                  <c:v>38349</c:v>
                </c:pt>
                <c:pt idx="3651">
                  <c:v>38350</c:v>
                </c:pt>
                <c:pt idx="3652">
                  <c:v>38351</c:v>
                </c:pt>
                <c:pt idx="3653">
                  <c:v>38352</c:v>
                </c:pt>
                <c:pt idx="3654">
                  <c:v>38355</c:v>
                </c:pt>
                <c:pt idx="3655">
                  <c:v>38356</c:v>
                </c:pt>
                <c:pt idx="3656">
                  <c:v>38357</c:v>
                </c:pt>
                <c:pt idx="3657">
                  <c:v>38358</c:v>
                </c:pt>
                <c:pt idx="3658">
                  <c:v>38359</c:v>
                </c:pt>
                <c:pt idx="3659">
                  <c:v>38362</c:v>
                </c:pt>
                <c:pt idx="3660">
                  <c:v>38363</c:v>
                </c:pt>
                <c:pt idx="3661">
                  <c:v>38364</c:v>
                </c:pt>
                <c:pt idx="3662">
                  <c:v>38365</c:v>
                </c:pt>
                <c:pt idx="3663">
                  <c:v>38366</c:v>
                </c:pt>
                <c:pt idx="3664">
                  <c:v>38369</c:v>
                </c:pt>
                <c:pt idx="3665">
                  <c:v>38370</c:v>
                </c:pt>
                <c:pt idx="3666">
                  <c:v>38371</c:v>
                </c:pt>
                <c:pt idx="3667">
                  <c:v>38372</c:v>
                </c:pt>
                <c:pt idx="3668">
                  <c:v>38373</c:v>
                </c:pt>
                <c:pt idx="3669">
                  <c:v>38376</c:v>
                </c:pt>
                <c:pt idx="3670">
                  <c:v>38377</c:v>
                </c:pt>
                <c:pt idx="3671">
                  <c:v>38378</c:v>
                </c:pt>
                <c:pt idx="3672">
                  <c:v>38379</c:v>
                </c:pt>
                <c:pt idx="3673">
                  <c:v>38380</c:v>
                </c:pt>
                <c:pt idx="3674">
                  <c:v>38383</c:v>
                </c:pt>
                <c:pt idx="3675">
                  <c:v>38384</c:v>
                </c:pt>
                <c:pt idx="3676">
                  <c:v>38385</c:v>
                </c:pt>
                <c:pt idx="3677">
                  <c:v>38386</c:v>
                </c:pt>
                <c:pt idx="3678">
                  <c:v>38387</c:v>
                </c:pt>
                <c:pt idx="3679">
                  <c:v>38390</c:v>
                </c:pt>
                <c:pt idx="3680">
                  <c:v>38391</c:v>
                </c:pt>
                <c:pt idx="3681">
                  <c:v>38392</c:v>
                </c:pt>
                <c:pt idx="3682">
                  <c:v>38393</c:v>
                </c:pt>
                <c:pt idx="3683">
                  <c:v>38394</c:v>
                </c:pt>
                <c:pt idx="3684">
                  <c:v>38397</c:v>
                </c:pt>
                <c:pt idx="3685">
                  <c:v>38398</c:v>
                </c:pt>
                <c:pt idx="3686">
                  <c:v>38399</c:v>
                </c:pt>
                <c:pt idx="3687">
                  <c:v>38400</c:v>
                </c:pt>
                <c:pt idx="3688">
                  <c:v>38401</c:v>
                </c:pt>
                <c:pt idx="3689">
                  <c:v>38404</c:v>
                </c:pt>
                <c:pt idx="3690">
                  <c:v>38405</c:v>
                </c:pt>
                <c:pt idx="3691">
                  <c:v>38406</c:v>
                </c:pt>
                <c:pt idx="3692">
                  <c:v>38407</c:v>
                </c:pt>
                <c:pt idx="3693">
                  <c:v>38408</c:v>
                </c:pt>
                <c:pt idx="3694">
                  <c:v>38411</c:v>
                </c:pt>
                <c:pt idx="3695">
                  <c:v>38412</c:v>
                </c:pt>
                <c:pt idx="3696">
                  <c:v>38413</c:v>
                </c:pt>
                <c:pt idx="3697">
                  <c:v>38414</c:v>
                </c:pt>
                <c:pt idx="3698">
                  <c:v>38415</c:v>
                </c:pt>
                <c:pt idx="3699">
                  <c:v>38418</c:v>
                </c:pt>
                <c:pt idx="3700">
                  <c:v>38419</c:v>
                </c:pt>
                <c:pt idx="3701">
                  <c:v>38420</c:v>
                </c:pt>
                <c:pt idx="3702">
                  <c:v>38421</c:v>
                </c:pt>
                <c:pt idx="3703">
                  <c:v>38422</c:v>
                </c:pt>
                <c:pt idx="3704">
                  <c:v>38425</c:v>
                </c:pt>
                <c:pt idx="3705">
                  <c:v>38426</c:v>
                </c:pt>
                <c:pt idx="3706">
                  <c:v>38427</c:v>
                </c:pt>
                <c:pt idx="3707">
                  <c:v>38428</c:v>
                </c:pt>
                <c:pt idx="3708">
                  <c:v>38429</c:v>
                </c:pt>
                <c:pt idx="3709">
                  <c:v>38432</c:v>
                </c:pt>
                <c:pt idx="3710">
                  <c:v>38433</c:v>
                </c:pt>
                <c:pt idx="3711">
                  <c:v>38434</c:v>
                </c:pt>
                <c:pt idx="3712">
                  <c:v>38435</c:v>
                </c:pt>
                <c:pt idx="3713">
                  <c:v>38436</c:v>
                </c:pt>
                <c:pt idx="3714">
                  <c:v>38439</c:v>
                </c:pt>
                <c:pt idx="3715">
                  <c:v>38440</c:v>
                </c:pt>
                <c:pt idx="3716">
                  <c:v>38441</c:v>
                </c:pt>
                <c:pt idx="3717">
                  <c:v>38442</c:v>
                </c:pt>
                <c:pt idx="3718">
                  <c:v>38443</c:v>
                </c:pt>
                <c:pt idx="3719">
                  <c:v>38446</c:v>
                </c:pt>
                <c:pt idx="3720">
                  <c:v>38447</c:v>
                </c:pt>
                <c:pt idx="3721">
                  <c:v>38448</c:v>
                </c:pt>
                <c:pt idx="3722">
                  <c:v>38449</c:v>
                </c:pt>
                <c:pt idx="3723">
                  <c:v>38450</c:v>
                </c:pt>
                <c:pt idx="3724">
                  <c:v>38453</c:v>
                </c:pt>
                <c:pt idx="3725">
                  <c:v>38454</c:v>
                </c:pt>
                <c:pt idx="3726">
                  <c:v>38455</c:v>
                </c:pt>
                <c:pt idx="3727">
                  <c:v>38456</c:v>
                </c:pt>
                <c:pt idx="3728">
                  <c:v>38457</c:v>
                </c:pt>
                <c:pt idx="3729">
                  <c:v>38460</c:v>
                </c:pt>
                <c:pt idx="3730">
                  <c:v>38461</c:v>
                </c:pt>
                <c:pt idx="3731">
                  <c:v>38462</c:v>
                </c:pt>
                <c:pt idx="3732">
                  <c:v>38463</c:v>
                </c:pt>
                <c:pt idx="3733">
                  <c:v>38464</c:v>
                </c:pt>
                <c:pt idx="3734">
                  <c:v>38467</c:v>
                </c:pt>
                <c:pt idx="3735">
                  <c:v>38468</c:v>
                </c:pt>
                <c:pt idx="3736">
                  <c:v>38469</c:v>
                </c:pt>
                <c:pt idx="3737">
                  <c:v>38470</c:v>
                </c:pt>
                <c:pt idx="3738">
                  <c:v>38471</c:v>
                </c:pt>
                <c:pt idx="3739">
                  <c:v>38474</c:v>
                </c:pt>
                <c:pt idx="3740">
                  <c:v>38475</c:v>
                </c:pt>
                <c:pt idx="3741">
                  <c:v>38476</c:v>
                </c:pt>
                <c:pt idx="3742">
                  <c:v>38477</c:v>
                </c:pt>
                <c:pt idx="3743">
                  <c:v>38478</c:v>
                </c:pt>
                <c:pt idx="3744">
                  <c:v>38481</c:v>
                </c:pt>
                <c:pt idx="3745">
                  <c:v>38482</c:v>
                </c:pt>
                <c:pt idx="3746">
                  <c:v>38483</c:v>
                </c:pt>
                <c:pt idx="3747">
                  <c:v>38484</c:v>
                </c:pt>
                <c:pt idx="3748">
                  <c:v>38485</c:v>
                </c:pt>
                <c:pt idx="3749">
                  <c:v>38488</c:v>
                </c:pt>
                <c:pt idx="3750">
                  <c:v>38489</c:v>
                </c:pt>
                <c:pt idx="3751">
                  <c:v>38490</c:v>
                </c:pt>
                <c:pt idx="3752">
                  <c:v>38491</c:v>
                </c:pt>
                <c:pt idx="3753">
                  <c:v>38492</c:v>
                </c:pt>
                <c:pt idx="3754">
                  <c:v>38495</c:v>
                </c:pt>
                <c:pt idx="3755">
                  <c:v>38496</c:v>
                </c:pt>
                <c:pt idx="3756">
                  <c:v>38497</c:v>
                </c:pt>
                <c:pt idx="3757">
                  <c:v>38498</c:v>
                </c:pt>
                <c:pt idx="3758">
                  <c:v>38499</c:v>
                </c:pt>
                <c:pt idx="3759">
                  <c:v>38502</c:v>
                </c:pt>
                <c:pt idx="3760">
                  <c:v>38503</c:v>
                </c:pt>
                <c:pt idx="3761">
                  <c:v>38504</c:v>
                </c:pt>
                <c:pt idx="3762">
                  <c:v>38505</c:v>
                </c:pt>
                <c:pt idx="3763">
                  <c:v>38506</c:v>
                </c:pt>
                <c:pt idx="3764">
                  <c:v>38509</c:v>
                </c:pt>
                <c:pt idx="3765">
                  <c:v>38510</c:v>
                </c:pt>
                <c:pt idx="3766">
                  <c:v>38511</c:v>
                </c:pt>
                <c:pt idx="3767">
                  <c:v>38512</c:v>
                </c:pt>
                <c:pt idx="3768">
                  <c:v>38513</c:v>
                </c:pt>
                <c:pt idx="3769">
                  <c:v>38516</c:v>
                </c:pt>
                <c:pt idx="3770">
                  <c:v>38517</c:v>
                </c:pt>
                <c:pt idx="3771">
                  <c:v>38518</c:v>
                </c:pt>
                <c:pt idx="3772">
                  <c:v>38519</c:v>
                </c:pt>
                <c:pt idx="3773">
                  <c:v>38520</c:v>
                </c:pt>
                <c:pt idx="3774">
                  <c:v>38523</c:v>
                </c:pt>
                <c:pt idx="3775">
                  <c:v>38524</c:v>
                </c:pt>
                <c:pt idx="3776">
                  <c:v>38525</c:v>
                </c:pt>
                <c:pt idx="3777">
                  <c:v>38526</c:v>
                </c:pt>
                <c:pt idx="3778">
                  <c:v>38527</c:v>
                </c:pt>
                <c:pt idx="3779">
                  <c:v>38530</c:v>
                </c:pt>
                <c:pt idx="3780">
                  <c:v>38531</c:v>
                </c:pt>
                <c:pt idx="3781">
                  <c:v>38532</c:v>
                </c:pt>
                <c:pt idx="3782">
                  <c:v>38533</c:v>
                </c:pt>
                <c:pt idx="3783">
                  <c:v>38534</c:v>
                </c:pt>
                <c:pt idx="3784">
                  <c:v>38537</c:v>
                </c:pt>
                <c:pt idx="3785">
                  <c:v>38538</c:v>
                </c:pt>
                <c:pt idx="3786">
                  <c:v>38539</c:v>
                </c:pt>
                <c:pt idx="3787">
                  <c:v>38540</c:v>
                </c:pt>
                <c:pt idx="3788">
                  <c:v>38541</c:v>
                </c:pt>
                <c:pt idx="3789">
                  <c:v>38544</c:v>
                </c:pt>
                <c:pt idx="3790">
                  <c:v>38545</c:v>
                </c:pt>
                <c:pt idx="3791">
                  <c:v>38546</c:v>
                </c:pt>
                <c:pt idx="3792">
                  <c:v>38547</c:v>
                </c:pt>
                <c:pt idx="3793">
                  <c:v>38548</c:v>
                </c:pt>
                <c:pt idx="3794">
                  <c:v>38551</c:v>
                </c:pt>
                <c:pt idx="3795">
                  <c:v>38552</c:v>
                </c:pt>
                <c:pt idx="3796">
                  <c:v>38553</c:v>
                </c:pt>
                <c:pt idx="3797">
                  <c:v>38554</c:v>
                </c:pt>
                <c:pt idx="3798">
                  <c:v>38555</c:v>
                </c:pt>
                <c:pt idx="3799">
                  <c:v>38558</c:v>
                </c:pt>
                <c:pt idx="3800">
                  <c:v>38559</c:v>
                </c:pt>
                <c:pt idx="3801">
                  <c:v>38560</c:v>
                </c:pt>
                <c:pt idx="3802">
                  <c:v>38561</c:v>
                </c:pt>
                <c:pt idx="3803">
                  <c:v>38562</c:v>
                </c:pt>
                <c:pt idx="3804">
                  <c:v>38565</c:v>
                </c:pt>
                <c:pt idx="3805">
                  <c:v>38566</c:v>
                </c:pt>
                <c:pt idx="3806">
                  <c:v>38567</c:v>
                </c:pt>
                <c:pt idx="3807">
                  <c:v>38568</c:v>
                </c:pt>
                <c:pt idx="3808">
                  <c:v>38569</c:v>
                </c:pt>
                <c:pt idx="3809">
                  <c:v>38572</c:v>
                </c:pt>
                <c:pt idx="3810">
                  <c:v>38573</c:v>
                </c:pt>
                <c:pt idx="3811">
                  <c:v>38574</c:v>
                </c:pt>
                <c:pt idx="3812">
                  <c:v>38575</c:v>
                </c:pt>
                <c:pt idx="3813">
                  <c:v>38576</c:v>
                </c:pt>
                <c:pt idx="3814">
                  <c:v>38579</c:v>
                </c:pt>
                <c:pt idx="3815">
                  <c:v>38580</c:v>
                </c:pt>
                <c:pt idx="3816">
                  <c:v>38581</c:v>
                </c:pt>
                <c:pt idx="3817">
                  <c:v>38582</c:v>
                </c:pt>
                <c:pt idx="3818">
                  <c:v>38583</c:v>
                </c:pt>
                <c:pt idx="3819">
                  <c:v>38586</c:v>
                </c:pt>
                <c:pt idx="3820">
                  <c:v>38587</c:v>
                </c:pt>
                <c:pt idx="3821">
                  <c:v>38588</c:v>
                </c:pt>
                <c:pt idx="3822">
                  <c:v>38589</c:v>
                </c:pt>
                <c:pt idx="3823">
                  <c:v>38590</c:v>
                </c:pt>
                <c:pt idx="3824">
                  <c:v>38593</c:v>
                </c:pt>
                <c:pt idx="3825">
                  <c:v>38594</c:v>
                </c:pt>
                <c:pt idx="3826">
                  <c:v>38595</c:v>
                </c:pt>
                <c:pt idx="3827">
                  <c:v>38596</c:v>
                </c:pt>
                <c:pt idx="3828">
                  <c:v>38597</c:v>
                </c:pt>
                <c:pt idx="3829">
                  <c:v>38600</c:v>
                </c:pt>
                <c:pt idx="3830">
                  <c:v>38601</c:v>
                </c:pt>
                <c:pt idx="3831">
                  <c:v>38602</c:v>
                </c:pt>
                <c:pt idx="3832">
                  <c:v>38603</c:v>
                </c:pt>
                <c:pt idx="3833">
                  <c:v>38604</c:v>
                </c:pt>
                <c:pt idx="3834">
                  <c:v>38607</c:v>
                </c:pt>
                <c:pt idx="3835">
                  <c:v>38608</c:v>
                </c:pt>
                <c:pt idx="3836">
                  <c:v>38609</c:v>
                </c:pt>
                <c:pt idx="3837">
                  <c:v>38610</c:v>
                </c:pt>
                <c:pt idx="3838">
                  <c:v>38611</c:v>
                </c:pt>
                <c:pt idx="3839">
                  <c:v>38614</c:v>
                </c:pt>
                <c:pt idx="3840">
                  <c:v>38615</c:v>
                </c:pt>
                <c:pt idx="3841">
                  <c:v>38616</c:v>
                </c:pt>
                <c:pt idx="3842">
                  <c:v>38617</c:v>
                </c:pt>
                <c:pt idx="3843">
                  <c:v>38618</c:v>
                </c:pt>
                <c:pt idx="3844">
                  <c:v>38621</c:v>
                </c:pt>
                <c:pt idx="3845">
                  <c:v>38622</c:v>
                </c:pt>
                <c:pt idx="3846">
                  <c:v>38623</c:v>
                </c:pt>
                <c:pt idx="3847">
                  <c:v>38624</c:v>
                </c:pt>
                <c:pt idx="3848">
                  <c:v>38625</c:v>
                </c:pt>
                <c:pt idx="3849">
                  <c:v>38628</c:v>
                </c:pt>
                <c:pt idx="3850">
                  <c:v>38629</c:v>
                </c:pt>
                <c:pt idx="3851">
                  <c:v>38630</c:v>
                </c:pt>
                <c:pt idx="3852">
                  <c:v>38631</c:v>
                </c:pt>
                <c:pt idx="3853">
                  <c:v>38632</c:v>
                </c:pt>
                <c:pt idx="3854">
                  <c:v>38635</c:v>
                </c:pt>
                <c:pt idx="3855">
                  <c:v>38636</c:v>
                </c:pt>
                <c:pt idx="3856">
                  <c:v>38637</c:v>
                </c:pt>
                <c:pt idx="3857">
                  <c:v>38638</c:v>
                </c:pt>
                <c:pt idx="3858">
                  <c:v>38639</c:v>
                </c:pt>
                <c:pt idx="3859">
                  <c:v>38642</c:v>
                </c:pt>
                <c:pt idx="3860">
                  <c:v>38643</c:v>
                </c:pt>
                <c:pt idx="3861">
                  <c:v>38644</c:v>
                </c:pt>
                <c:pt idx="3862">
                  <c:v>38645</c:v>
                </c:pt>
                <c:pt idx="3863">
                  <c:v>38646</c:v>
                </c:pt>
                <c:pt idx="3864">
                  <c:v>38649</c:v>
                </c:pt>
                <c:pt idx="3865">
                  <c:v>38650</c:v>
                </c:pt>
                <c:pt idx="3866">
                  <c:v>38651</c:v>
                </c:pt>
                <c:pt idx="3867">
                  <c:v>38652</c:v>
                </c:pt>
                <c:pt idx="3868">
                  <c:v>38653</c:v>
                </c:pt>
                <c:pt idx="3869">
                  <c:v>38656</c:v>
                </c:pt>
                <c:pt idx="3870">
                  <c:v>38657</c:v>
                </c:pt>
                <c:pt idx="3871">
                  <c:v>38658</c:v>
                </c:pt>
                <c:pt idx="3872">
                  <c:v>38659</c:v>
                </c:pt>
                <c:pt idx="3873">
                  <c:v>38660</c:v>
                </c:pt>
                <c:pt idx="3874">
                  <c:v>38663</c:v>
                </c:pt>
                <c:pt idx="3875">
                  <c:v>38664</c:v>
                </c:pt>
                <c:pt idx="3876">
                  <c:v>38665</c:v>
                </c:pt>
                <c:pt idx="3877">
                  <c:v>38666</c:v>
                </c:pt>
                <c:pt idx="3878">
                  <c:v>38667</c:v>
                </c:pt>
                <c:pt idx="3879">
                  <c:v>38670</c:v>
                </c:pt>
                <c:pt idx="3880">
                  <c:v>38671</c:v>
                </c:pt>
                <c:pt idx="3881">
                  <c:v>38672</c:v>
                </c:pt>
                <c:pt idx="3882">
                  <c:v>38673</c:v>
                </c:pt>
                <c:pt idx="3883">
                  <c:v>38674</c:v>
                </c:pt>
                <c:pt idx="3884">
                  <c:v>38677</c:v>
                </c:pt>
                <c:pt idx="3885">
                  <c:v>38678</c:v>
                </c:pt>
                <c:pt idx="3886">
                  <c:v>38679</c:v>
                </c:pt>
                <c:pt idx="3887">
                  <c:v>38680</c:v>
                </c:pt>
                <c:pt idx="3888">
                  <c:v>38681</c:v>
                </c:pt>
                <c:pt idx="3889">
                  <c:v>38684</c:v>
                </c:pt>
                <c:pt idx="3890">
                  <c:v>38685</c:v>
                </c:pt>
                <c:pt idx="3891">
                  <c:v>38686</c:v>
                </c:pt>
                <c:pt idx="3892">
                  <c:v>38687</c:v>
                </c:pt>
                <c:pt idx="3893">
                  <c:v>38688</c:v>
                </c:pt>
                <c:pt idx="3894">
                  <c:v>38691</c:v>
                </c:pt>
                <c:pt idx="3895">
                  <c:v>38692</c:v>
                </c:pt>
                <c:pt idx="3896">
                  <c:v>38693</c:v>
                </c:pt>
                <c:pt idx="3897">
                  <c:v>38694</c:v>
                </c:pt>
                <c:pt idx="3898">
                  <c:v>38695</c:v>
                </c:pt>
                <c:pt idx="3899">
                  <c:v>38698</c:v>
                </c:pt>
                <c:pt idx="3900">
                  <c:v>38699</c:v>
                </c:pt>
                <c:pt idx="3901">
                  <c:v>38700</c:v>
                </c:pt>
                <c:pt idx="3902">
                  <c:v>38701</c:v>
                </c:pt>
                <c:pt idx="3903">
                  <c:v>38702</c:v>
                </c:pt>
                <c:pt idx="3904">
                  <c:v>38705</c:v>
                </c:pt>
                <c:pt idx="3905">
                  <c:v>38706</c:v>
                </c:pt>
                <c:pt idx="3906">
                  <c:v>38707</c:v>
                </c:pt>
                <c:pt idx="3907">
                  <c:v>38708</c:v>
                </c:pt>
                <c:pt idx="3908">
                  <c:v>38709</c:v>
                </c:pt>
                <c:pt idx="3909">
                  <c:v>38712</c:v>
                </c:pt>
                <c:pt idx="3910">
                  <c:v>38713</c:v>
                </c:pt>
                <c:pt idx="3911">
                  <c:v>38714</c:v>
                </c:pt>
                <c:pt idx="3912">
                  <c:v>38715</c:v>
                </c:pt>
                <c:pt idx="3913">
                  <c:v>38716</c:v>
                </c:pt>
                <c:pt idx="3914">
                  <c:v>38719</c:v>
                </c:pt>
                <c:pt idx="3915">
                  <c:v>38720</c:v>
                </c:pt>
                <c:pt idx="3916">
                  <c:v>38721</c:v>
                </c:pt>
                <c:pt idx="3917">
                  <c:v>38722</c:v>
                </c:pt>
                <c:pt idx="3918">
                  <c:v>38723</c:v>
                </c:pt>
                <c:pt idx="3919">
                  <c:v>38726</c:v>
                </c:pt>
                <c:pt idx="3920">
                  <c:v>38727</c:v>
                </c:pt>
                <c:pt idx="3921">
                  <c:v>38728</c:v>
                </c:pt>
                <c:pt idx="3922">
                  <c:v>38729</c:v>
                </c:pt>
                <c:pt idx="3923">
                  <c:v>38730</c:v>
                </c:pt>
                <c:pt idx="3924">
                  <c:v>38733</c:v>
                </c:pt>
                <c:pt idx="3925">
                  <c:v>38734</c:v>
                </c:pt>
                <c:pt idx="3926">
                  <c:v>38735</c:v>
                </c:pt>
                <c:pt idx="3927">
                  <c:v>38736</c:v>
                </c:pt>
                <c:pt idx="3928">
                  <c:v>38737</c:v>
                </c:pt>
                <c:pt idx="3929">
                  <c:v>38740</c:v>
                </c:pt>
                <c:pt idx="3930">
                  <c:v>38741</c:v>
                </c:pt>
                <c:pt idx="3931">
                  <c:v>38742</c:v>
                </c:pt>
                <c:pt idx="3932">
                  <c:v>38743</c:v>
                </c:pt>
                <c:pt idx="3933">
                  <c:v>38744</c:v>
                </c:pt>
                <c:pt idx="3934">
                  <c:v>38747</c:v>
                </c:pt>
                <c:pt idx="3935">
                  <c:v>38748</c:v>
                </c:pt>
                <c:pt idx="3936">
                  <c:v>38749</c:v>
                </c:pt>
                <c:pt idx="3937">
                  <c:v>38750</c:v>
                </c:pt>
                <c:pt idx="3938">
                  <c:v>38751</c:v>
                </c:pt>
                <c:pt idx="3939">
                  <c:v>38754</c:v>
                </c:pt>
                <c:pt idx="3940">
                  <c:v>38755</c:v>
                </c:pt>
                <c:pt idx="3941">
                  <c:v>38756</c:v>
                </c:pt>
                <c:pt idx="3942">
                  <c:v>38757</c:v>
                </c:pt>
                <c:pt idx="3943">
                  <c:v>38758</c:v>
                </c:pt>
                <c:pt idx="3944">
                  <c:v>38761</c:v>
                </c:pt>
                <c:pt idx="3945">
                  <c:v>38762</c:v>
                </c:pt>
                <c:pt idx="3946">
                  <c:v>38763</c:v>
                </c:pt>
                <c:pt idx="3947">
                  <c:v>38764</c:v>
                </c:pt>
                <c:pt idx="3948">
                  <c:v>38765</c:v>
                </c:pt>
                <c:pt idx="3949">
                  <c:v>38768</c:v>
                </c:pt>
                <c:pt idx="3950">
                  <c:v>38769</c:v>
                </c:pt>
                <c:pt idx="3951">
                  <c:v>38770</c:v>
                </c:pt>
                <c:pt idx="3952">
                  <c:v>38771</c:v>
                </c:pt>
                <c:pt idx="3953">
                  <c:v>38772</c:v>
                </c:pt>
                <c:pt idx="3954">
                  <c:v>38775</c:v>
                </c:pt>
                <c:pt idx="3955">
                  <c:v>38776</c:v>
                </c:pt>
                <c:pt idx="3956">
                  <c:v>38777</c:v>
                </c:pt>
                <c:pt idx="3957">
                  <c:v>38778</c:v>
                </c:pt>
                <c:pt idx="3958">
                  <c:v>38779</c:v>
                </c:pt>
                <c:pt idx="3959">
                  <c:v>38782</c:v>
                </c:pt>
                <c:pt idx="3960">
                  <c:v>38783</c:v>
                </c:pt>
                <c:pt idx="3961">
                  <c:v>38784</c:v>
                </c:pt>
                <c:pt idx="3962">
                  <c:v>38785</c:v>
                </c:pt>
                <c:pt idx="3963">
                  <c:v>38786</c:v>
                </c:pt>
                <c:pt idx="3964">
                  <c:v>38789</c:v>
                </c:pt>
                <c:pt idx="3965">
                  <c:v>38790</c:v>
                </c:pt>
                <c:pt idx="3966">
                  <c:v>38791</c:v>
                </c:pt>
                <c:pt idx="3967">
                  <c:v>38792</c:v>
                </c:pt>
                <c:pt idx="3968">
                  <c:v>38793</c:v>
                </c:pt>
                <c:pt idx="3969">
                  <c:v>38796</c:v>
                </c:pt>
                <c:pt idx="3970">
                  <c:v>38797</c:v>
                </c:pt>
                <c:pt idx="3971">
                  <c:v>38798</c:v>
                </c:pt>
                <c:pt idx="3972">
                  <c:v>38799</c:v>
                </c:pt>
                <c:pt idx="3973">
                  <c:v>38800</c:v>
                </c:pt>
                <c:pt idx="3974">
                  <c:v>38803</c:v>
                </c:pt>
                <c:pt idx="3975">
                  <c:v>38804</c:v>
                </c:pt>
                <c:pt idx="3976">
                  <c:v>38805</c:v>
                </c:pt>
                <c:pt idx="3977">
                  <c:v>38806</c:v>
                </c:pt>
                <c:pt idx="3978">
                  <c:v>38807</c:v>
                </c:pt>
                <c:pt idx="3979">
                  <c:v>38810</c:v>
                </c:pt>
                <c:pt idx="3980">
                  <c:v>38811</c:v>
                </c:pt>
                <c:pt idx="3981">
                  <c:v>38812</c:v>
                </c:pt>
                <c:pt idx="3982">
                  <c:v>38813</c:v>
                </c:pt>
                <c:pt idx="3983">
                  <c:v>38814</c:v>
                </c:pt>
                <c:pt idx="3984">
                  <c:v>38817</c:v>
                </c:pt>
                <c:pt idx="3985">
                  <c:v>38818</c:v>
                </c:pt>
                <c:pt idx="3986">
                  <c:v>38819</c:v>
                </c:pt>
                <c:pt idx="3987">
                  <c:v>38820</c:v>
                </c:pt>
                <c:pt idx="3988">
                  <c:v>38821</c:v>
                </c:pt>
                <c:pt idx="3989">
                  <c:v>38824</c:v>
                </c:pt>
                <c:pt idx="3990">
                  <c:v>38825</c:v>
                </c:pt>
                <c:pt idx="3991">
                  <c:v>38826</c:v>
                </c:pt>
                <c:pt idx="3992">
                  <c:v>38827</c:v>
                </c:pt>
                <c:pt idx="3993">
                  <c:v>38828</c:v>
                </c:pt>
                <c:pt idx="3994">
                  <c:v>38831</c:v>
                </c:pt>
                <c:pt idx="3995">
                  <c:v>38832</c:v>
                </c:pt>
                <c:pt idx="3996">
                  <c:v>38833</c:v>
                </c:pt>
                <c:pt idx="3997">
                  <c:v>38834</c:v>
                </c:pt>
                <c:pt idx="3998">
                  <c:v>38835</c:v>
                </c:pt>
                <c:pt idx="3999">
                  <c:v>38838</c:v>
                </c:pt>
                <c:pt idx="4000">
                  <c:v>38839</c:v>
                </c:pt>
                <c:pt idx="4001">
                  <c:v>38840</c:v>
                </c:pt>
                <c:pt idx="4002">
                  <c:v>38841</c:v>
                </c:pt>
                <c:pt idx="4003">
                  <c:v>38842</c:v>
                </c:pt>
                <c:pt idx="4004">
                  <c:v>38845</c:v>
                </c:pt>
                <c:pt idx="4005">
                  <c:v>38846</c:v>
                </c:pt>
                <c:pt idx="4006">
                  <c:v>38847</c:v>
                </c:pt>
                <c:pt idx="4007">
                  <c:v>38848</c:v>
                </c:pt>
                <c:pt idx="4008">
                  <c:v>38849</c:v>
                </c:pt>
                <c:pt idx="4009">
                  <c:v>38852</c:v>
                </c:pt>
                <c:pt idx="4010">
                  <c:v>38853</c:v>
                </c:pt>
                <c:pt idx="4011">
                  <c:v>38854</c:v>
                </c:pt>
                <c:pt idx="4012">
                  <c:v>38855</c:v>
                </c:pt>
                <c:pt idx="4013">
                  <c:v>38856</c:v>
                </c:pt>
                <c:pt idx="4014">
                  <c:v>38859</c:v>
                </c:pt>
                <c:pt idx="4015">
                  <c:v>38860</c:v>
                </c:pt>
                <c:pt idx="4016">
                  <c:v>38861</c:v>
                </c:pt>
                <c:pt idx="4017">
                  <c:v>38862</c:v>
                </c:pt>
                <c:pt idx="4018">
                  <c:v>38863</c:v>
                </c:pt>
                <c:pt idx="4019">
                  <c:v>38866</c:v>
                </c:pt>
                <c:pt idx="4020">
                  <c:v>38867</c:v>
                </c:pt>
                <c:pt idx="4021">
                  <c:v>38868</c:v>
                </c:pt>
                <c:pt idx="4022">
                  <c:v>38869</c:v>
                </c:pt>
                <c:pt idx="4023">
                  <c:v>38870</c:v>
                </c:pt>
                <c:pt idx="4024">
                  <c:v>38873</c:v>
                </c:pt>
                <c:pt idx="4025">
                  <c:v>38874</c:v>
                </c:pt>
                <c:pt idx="4026">
                  <c:v>38875</c:v>
                </c:pt>
                <c:pt idx="4027">
                  <c:v>38876</c:v>
                </c:pt>
                <c:pt idx="4028">
                  <c:v>38877</c:v>
                </c:pt>
                <c:pt idx="4029">
                  <c:v>38880</c:v>
                </c:pt>
                <c:pt idx="4030">
                  <c:v>38881</c:v>
                </c:pt>
                <c:pt idx="4031">
                  <c:v>38882</c:v>
                </c:pt>
                <c:pt idx="4032">
                  <c:v>38883</c:v>
                </c:pt>
                <c:pt idx="4033">
                  <c:v>38884</c:v>
                </c:pt>
                <c:pt idx="4034">
                  <c:v>38887</c:v>
                </c:pt>
                <c:pt idx="4035">
                  <c:v>38888</c:v>
                </c:pt>
                <c:pt idx="4036">
                  <c:v>38889</c:v>
                </c:pt>
                <c:pt idx="4037">
                  <c:v>38890</c:v>
                </c:pt>
                <c:pt idx="4038">
                  <c:v>38891</c:v>
                </c:pt>
                <c:pt idx="4039">
                  <c:v>38894</c:v>
                </c:pt>
                <c:pt idx="4040">
                  <c:v>38895</c:v>
                </c:pt>
                <c:pt idx="4041">
                  <c:v>38896</c:v>
                </c:pt>
                <c:pt idx="4042">
                  <c:v>38897</c:v>
                </c:pt>
                <c:pt idx="4043">
                  <c:v>38898</c:v>
                </c:pt>
                <c:pt idx="4044">
                  <c:v>38901</c:v>
                </c:pt>
                <c:pt idx="4045">
                  <c:v>38902</c:v>
                </c:pt>
                <c:pt idx="4046">
                  <c:v>38903</c:v>
                </c:pt>
                <c:pt idx="4047">
                  <c:v>38904</c:v>
                </c:pt>
                <c:pt idx="4048">
                  <c:v>38905</c:v>
                </c:pt>
                <c:pt idx="4049">
                  <c:v>38908</c:v>
                </c:pt>
                <c:pt idx="4050">
                  <c:v>38909</c:v>
                </c:pt>
                <c:pt idx="4051">
                  <c:v>38910</c:v>
                </c:pt>
                <c:pt idx="4052">
                  <c:v>38911</c:v>
                </c:pt>
                <c:pt idx="4053">
                  <c:v>38912</c:v>
                </c:pt>
                <c:pt idx="4054">
                  <c:v>38915</c:v>
                </c:pt>
                <c:pt idx="4055">
                  <c:v>38916</c:v>
                </c:pt>
                <c:pt idx="4056">
                  <c:v>38917</c:v>
                </c:pt>
                <c:pt idx="4057">
                  <c:v>38918</c:v>
                </c:pt>
                <c:pt idx="4058">
                  <c:v>38919</c:v>
                </c:pt>
                <c:pt idx="4059">
                  <c:v>38922</c:v>
                </c:pt>
                <c:pt idx="4060">
                  <c:v>38923</c:v>
                </c:pt>
                <c:pt idx="4061">
                  <c:v>38924</c:v>
                </c:pt>
                <c:pt idx="4062">
                  <c:v>38925</c:v>
                </c:pt>
                <c:pt idx="4063">
                  <c:v>38926</c:v>
                </c:pt>
                <c:pt idx="4064">
                  <c:v>38929</c:v>
                </c:pt>
                <c:pt idx="4065">
                  <c:v>38930</c:v>
                </c:pt>
                <c:pt idx="4066">
                  <c:v>38931</c:v>
                </c:pt>
                <c:pt idx="4067">
                  <c:v>38932</c:v>
                </c:pt>
                <c:pt idx="4068">
                  <c:v>38933</c:v>
                </c:pt>
                <c:pt idx="4069">
                  <c:v>38936</c:v>
                </c:pt>
                <c:pt idx="4070">
                  <c:v>38937</c:v>
                </c:pt>
                <c:pt idx="4071">
                  <c:v>38938</c:v>
                </c:pt>
                <c:pt idx="4072">
                  <c:v>38939</c:v>
                </c:pt>
                <c:pt idx="4073">
                  <c:v>38940</c:v>
                </c:pt>
                <c:pt idx="4074">
                  <c:v>38943</c:v>
                </c:pt>
                <c:pt idx="4075">
                  <c:v>38944</c:v>
                </c:pt>
                <c:pt idx="4076">
                  <c:v>38945</c:v>
                </c:pt>
                <c:pt idx="4077">
                  <c:v>38946</c:v>
                </c:pt>
                <c:pt idx="4078">
                  <c:v>38947</c:v>
                </c:pt>
                <c:pt idx="4079">
                  <c:v>38950</c:v>
                </c:pt>
                <c:pt idx="4080">
                  <c:v>38951</c:v>
                </c:pt>
                <c:pt idx="4081">
                  <c:v>38952</c:v>
                </c:pt>
                <c:pt idx="4082">
                  <c:v>38953</c:v>
                </c:pt>
                <c:pt idx="4083">
                  <c:v>38954</c:v>
                </c:pt>
                <c:pt idx="4084">
                  <c:v>38957</c:v>
                </c:pt>
                <c:pt idx="4085">
                  <c:v>38958</c:v>
                </c:pt>
                <c:pt idx="4086">
                  <c:v>38959</c:v>
                </c:pt>
                <c:pt idx="4087">
                  <c:v>38960</c:v>
                </c:pt>
                <c:pt idx="4088">
                  <c:v>38961</c:v>
                </c:pt>
                <c:pt idx="4089">
                  <c:v>38964</c:v>
                </c:pt>
                <c:pt idx="4090">
                  <c:v>38965</c:v>
                </c:pt>
                <c:pt idx="4091">
                  <c:v>38966</c:v>
                </c:pt>
                <c:pt idx="4092">
                  <c:v>38967</c:v>
                </c:pt>
                <c:pt idx="4093">
                  <c:v>38968</c:v>
                </c:pt>
                <c:pt idx="4094">
                  <c:v>38971</c:v>
                </c:pt>
                <c:pt idx="4095">
                  <c:v>38972</c:v>
                </c:pt>
                <c:pt idx="4096">
                  <c:v>38973</c:v>
                </c:pt>
                <c:pt idx="4097">
                  <c:v>38974</c:v>
                </c:pt>
                <c:pt idx="4098">
                  <c:v>38975</c:v>
                </c:pt>
                <c:pt idx="4099">
                  <c:v>38978</c:v>
                </c:pt>
                <c:pt idx="4100">
                  <c:v>38979</c:v>
                </c:pt>
                <c:pt idx="4101">
                  <c:v>38980</c:v>
                </c:pt>
                <c:pt idx="4102">
                  <c:v>38981</c:v>
                </c:pt>
                <c:pt idx="4103">
                  <c:v>38982</c:v>
                </c:pt>
                <c:pt idx="4104">
                  <c:v>38985</c:v>
                </c:pt>
                <c:pt idx="4105">
                  <c:v>38986</c:v>
                </c:pt>
                <c:pt idx="4106">
                  <c:v>38987</c:v>
                </c:pt>
                <c:pt idx="4107">
                  <c:v>38988</c:v>
                </c:pt>
                <c:pt idx="4108">
                  <c:v>38989</c:v>
                </c:pt>
                <c:pt idx="4109">
                  <c:v>38992</c:v>
                </c:pt>
                <c:pt idx="4110">
                  <c:v>38993</c:v>
                </c:pt>
                <c:pt idx="4111">
                  <c:v>38994</c:v>
                </c:pt>
                <c:pt idx="4112">
                  <c:v>38995</c:v>
                </c:pt>
                <c:pt idx="4113">
                  <c:v>38996</c:v>
                </c:pt>
                <c:pt idx="4114">
                  <c:v>38999</c:v>
                </c:pt>
                <c:pt idx="4115">
                  <c:v>39000</c:v>
                </c:pt>
                <c:pt idx="4116">
                  <c:v>39001</c:v>
                </c:pt>
                <c:pt idx="4117">
                  <c:v>39002</c:v>
                </c:pt>
                <c:pt idx="4118">
                  <c:v>39003</c:v>
                </c:pt>
                <c:pt idx="4119">
                  <c:v>39006</c:v>
                </c:pt>
                <c:pt idx="4120">
                  <c:v>39007</c:v>
                </c:pt>
                <c:pt idx="4121">
                  <c:v>39008</c:v>
                </c:pt>
                <c:pt idx="4122">
                  <c:v>39009</c:v>
                </c:pt>
                <c:pt idx="4123">
                  <c:v>39010</c:v>
                </c:pt>
                <c:pt idx="4124">
                  <c:v>39013</c:v>
                </c:pt>
                <c:pt idx="4125">
                  <c:v>39014</c:v>
                </c:pt>
                <c:pt idx="4126">
                  <c:v>39015</c:v>
                </c:pt>
                <c:pt idx="4127">
                  <c:v>39016</c:v>
                </c:pt>
                <c:pt idx="4128">
                  <c:v>39017</c:v>
                </c:pt>
                <c:pt idx="4129">
                  <c:v>39020</c:v>
                </c:pt>
                <c:pt idx="4130">
                  <c:v>39021</c:v>
                </c:pt>
                <c:pt idx="4131">
                  <c:v>39022</c:v>
                </c:pt>
                <c:pt idx="4132">
                  <c:v>39023</c:v>
                </c:pt>
                <c:pt idx="4133">
                  <c:v>39024</c:v>
                </c:pt>
                <c:pt idx="4134">
                  <c:v>39027</c:v>
                </c:pt>
                <c:pt idx="4135">
                  <c:v>39028</c:v>
                </c:pt>
                <c:pt idx="4136">
                  <c:v>39029</c:v>
                </c:pt>
                <c:pt idx="4137">
                  <c:v>39030</c:v>
                </c:pt>
                <c:pt idx="4138">
                  <c:v>39031</c:v>
                </c:pt>
                <c:pt idx="4139">
                  <c:v>39034</c:v>
                </c:pt>
                <c:pt idx="4140">
                  <c:v>39035</c:v>
                </c:pt>
                <c:pt idx="4141">
                  <c:v>39036</c:v>
                </c:pt>
                <c:pt idx="4142">
                  <c:v>39037</c:v>
                </c:pt>
                <c:pt idx="4143">
                  <c:v>39038</c:v>
                </c:pt>
                <c:pt idx="4144">
                  <c:v>39041</c:v>
                </c:pt>
                <c:pt idx="4145">
                  <c:v>39042</c:v>
                </c:pt>
                <c:pt idx="4146">
                  <c:v>39043</c:v>
                </c:pt>
                <c:pt idx="4147">
                  <c:v>39044</c:v>
                </c:pt>
                <c:pt idx="4148">
                  <c:v>39045</c:v>
                </c:pt>
                <c:pt idx="4149">
                  <c:v>39048</c:v>
                </c:pt>
                <c:pt idx="4150">
                  <c:v>39049</c:v>
                </c:pt>
                <c:pt idx="4151">
                  <c:v>39050</c:v>
                </c:pt>
                <c:pt idx="4152">
                  <c:v>39051</c:v>
                </c:pt>
                <c:pt idx="4153">
                  <c:v>39052</c:v>
                </c:pt>
                <c:pt idx="4154">
                  <c:v>39055</c:v>
                </c:pt>
                <c:pt idx="4155">
                  <c:v>39056</c:v>
                </c:pt>
                <c:pt idx="4156">
                  <c:v>39057</c:v>
                </c:pt>
                <c:pt idx="4157">
                  <c:v>39058</c:v>
                </c:pt>
                <c:pt idx="4158">
                  <c:v>39059</c:v>
                </c:pt>
                <c:pt idx="4159">
                  <c:v>39062</c:v>
                </c:pt>
                <c:pt idx="4160">
                  <c:v>39063</c:v>
                </c:pt>
                <c:pt idx="4161">
                  <c:v>39064</c:v>
                </c:pt>
                <c:pt idx="4162">
                  <c:v>39065</c:v>
                </c:pt>
                <c:pt idx="4163">
                  <c:v>39066</c:v>
                </c:pt>
                <c:pt idx="4164">
                  <c:v>39069</c:v>
                </c:pt>
                <c:pt idx="4165">
                  <c:v>39070</c:v>
                </c:pt>
                <c:pt idx="4166">
                  <c:v>39071</c:v>
                </c:pt>
                <c:pt idx="4167">
                  <c:v>39072</c:v>
                </c:pt>
                <c:pt idx="4168">
                  <c:v>39073</c:v>
                </c:pt>
                <c:pt idx="4169">
                  <c:v>39076</c:v>
                </c:pt>
                <c:pt idx="4170">
                  <c:v>39077</c:v>
                </c:pt>
                <c:pt idx="4171">
                  <c:v>39078</c:v>
                </c:pt>
                <c:pt idx="4172">
                  <c:v>39079</c:v>
                </c:pt>
                <c:pt idx="4173">
                  <c:v>39080</c:v>
                </c:pt>
                <c:pt idx="4174">
                  <c:v>39083</c:v>
                </c:pt>
                <c:pt idx="4175">
                  <c:v>39084</c:v>
                </c:pt>
                <c:pt idx="4176">
                  <c:v>39085</c:v>
                </c:pt>
                <c:pt idx="4177">
                  <c:v>39086</c:v>
                </c:pt>
                <c:pt idx="4178">
                  <c:v>39087</c:v>
                </c:pt>
                <c:pt idx="4179">
                  <c:v>39090</c:v>
                </c:pt>
                <c:pt idx="4180">
                  <c:v>39091</c:v>
                </c:pt>
                <c:pt idx="4181">
                  <c:v>39092</c:v>
                </c:pt>
                <c:pt idx="4182">
                  <c:v>39093</c:v>
                </c:pt>
                <c:pt idx="4183">
                  <c:v>39094</c:v>
                </c:pt>
                <c:pt idx="4184">
                  <c:v>39097</c:v>
                </c:pt>
                <c:pt idx="4185">
                  <c:v>39098</c:v>
                </c:pt>
                <c:pt idx="4186">
                  <c:v>39099</c:v>
                </c:pt>
                <c:pt idx="4187">
                  <c:v>39100</c:v>
                </c:pt>
                <c:pt idx="4188">
                  <c:v>39101</c:v>
                </c:pt>
                <c:pt idx="4189">
                  <c:v>39104</c:v>
                </c:pt>
                <c:pt idx="4190">
                  <c:v>39105</c:v>
                </c:pt>
                <c:pt idx="4191">
                  <c:v>39106</c:v>
                </c:pt>
                <c:pt idx="4192">
                  <c:v>39107</c:v>
                </c:pt>
                <c:pt idx="4193">
                  <c:v>39108</c:v>
                </c:pt>
                <c:pt idx="4194">
                  <c:v>39111</c:v>
                </c:pt>
                <c:pt idx="4195">
                  <c:v>39112</c:v>
                </c:pt>
                <c:pt idx="4196">
                  <c:v>39113</c:v>
                </c:pt>
                <c:pt idx="4197">
                  <c:v>39114</c:v>
                </c:pt>
                <c:pt idx="4198">
                  <c:v>39115</c:v>
                </c:pt>
                <c:pt idx="4199">
                  <c:v>39118</c:v>
                </c:pt>
                <c:pt idx="4200">
                  <c:v>39119</c:v>
                </c:pt>
                <c:pt idx="4201">
                  <c:v>39120</c:v>
                </c:pt>
                <c:pt idx="4202">
                  <c:v>39121</c:v>
                </c:pt>
                <c:pt idx="4203">
                  <c:v>39122</c:v>
                </c:pt>
                <c:pt idx="4204">
                  <c:v>39125</c:v>
                </c:pt>
                <c:pt idx="4205">
                  <c:v>39126</c:v>
                </c:pt>
                <c:pt idx="4206">
                  <c:v>39127</c:v>
                </c:pt>
                <c:pt idx="4207">
                  <c:v>39128</c:v>
                </c:pt>
                <c:pt idx="4208">
                  <c:v>39129</c:v>
                </c:pt>
                <c:pt idx="4209">
                  <c:v>39132</c:v>
                </c:pt>
                <c:pt idx="4210">
                  <c:v>39133</c:v>
                </c:pt>
                <c:pt idx="4211">
                  <c:v>39134</c:v>
                </c:pt>
                <c:pt idx="4212">
                  <c:v>39135</c:v>
                </c:pt>
                <c:pt idx="4213">
                  <c:v>39136</c:v>
                </c:pt>
                <c:pt idx="4214">
                  <c:v>39139</c:v>
                </c:pt>
                <c:pt idx="4215">
                  <c:v>39140</c:v>
                </c:pt>
                <c:pt idx="4216">
                  <c:v>39141</c:v>
                </c:pt>
                <c:pt idx="4217">
                  <c:v>39142</c:v>
                </c:pt>
                <c:pt idx="4218">
                  <c:v>39143</c:v>
                </c:pt>
                <c:pt idx="4219">
                  <c:v>39146</c:v>
                </c:pt>
                <c:pt idx="4220">
                  <c:v>39147</c:v>
                </c:pt>
                <c:pt idx="4221">
                  <c:v>39148</c:v>
                </c:pt>
                <c:pt idx="4222">
                  <c:v>39149</c:v>
                </c:pt>
                <c:pt idx="4223">
                  <c:v>39150</c:v>
                </c:pt>
                <c:pt idx="4224">
                  <c:v>39153</c:v>
                </c:pt>
                <c:pt idx="4225">
                  <c:v>39154</c:v>
                </c:pt>
                <c:pt idx="4226">
                  <c:v>39155</c:v>
                </c:pt>
                <c:pt idx="4227">
                  <c:v>39156</c:v>
                </c:pt>
                <c:pt idx="4228">
                  <c:v>39157</c:v>
                </c:pt>
                <c:pt idx="4229">
                  <c:v>39160</c:v>
                </c:pt>
                <c:pt idx="4230">
                  <c:v>39161</c:v>
                </c:pt>
                <c:pt idx="4231">
                  <c:v>39162</c:v>
                </c:pt>
                <c:pt idx="4232">
                  <c:v>39163</c:v>
                </c:pt>
                <c:pt idx="4233">
                  <c:v>39164</c:v>
                </c:pt>
                <c:pt idx="4234">
                  <c:v>39167</c:v>
                </c:pt>
                <c:pt idx="4235">
                  <c:v>39168</c:v>
                </c:pt>
                <c:pt idx="4236">
                  <c:v>39169</c:v>
                </c:pt>
                <c:pt idx="4237">
                  <c:v>39170</c:v>
                </c:pt>
                <c:pt idx="4238">
                  <c:v>39171</c:v>
                </c:pt>
                <c:pt idx="4239">
                  <c:v>39174</c:v>
                </c:pt>
                <c:pt idx="4240">
                  <c:v>39175</c:v>
                </c:pt>
                <c:pt idx="4241">
                  <c:v>39176</c:v>
                </c:pt>
                <c:pt idx="4242">
                  <c:v>39177</c:v>
                </c:pt>
                <c:pt idx="4243">
                  <c:v>39178</c:v>
                </c:pt>
                <c:pt idx="4244">
                  <c:v>39181</c:v>
                </c:pt>
                <c:pt idx="4245">
                  <c:v>39182</c:v>
                </c:pt>
                <c:pt idx="4246">
                  <c:v>39183</c:v>
                </c:pt>
                <c:pt idx="4247">
                  <c:v>39184</c:v>
                </c:pt>
                <c:pt idx="4248">
                  <c:v>39185</c:v>
                </c:pt>
                <c:pt idx="4249">
                  <c:v>39188</c:v>
                </c:pt>
                <c:pt idx="4250">
                  <c:v>39189</c:v>
                </c:pt>
                <c:pt idx="4251">
                  <c:v>39190</c:v>
                </c:pt>
                <c:pt idx="4252">
                  <c:v>39191</c:v>
                </c:pt>
                <c:pt idx="4253">
                  <c:v>39192</c:v>
                </c:pt>
                <c:pt idx="4254">
                  <c:v>39195</c:v>
                </c:pt>
                <c:pt idx="4255">
                  <c:v>39196</c:v>
                </c:pt>
                <c:pt idx="4256">
                  <c:v>39197</c:v>
                </c:pt>
                <c:pt idx="4257">
                  <c:v>39198</c:v>
                </c:pt>
                <c:pt idx="4258">
                  <c:v>39199</c:v>
                </c:pt>
                <c:pt idx="4259">
                  <c:v>39202</c:v>
                </c:pt>
                <c:pt idx="4260">
                  <c:v>39203</c:v>
                </c:pt>
                <c:pt idx="4261">
                  <c:v>39204</c:v>
                </c:pt>
                <c:pt idx="4262">
                  <c:v>39205</c:v>
                </c:pt>
                <c:pt idx="4263">
                  <c:v>39206</c:v>
                </c:pt>
                <c:pt idx="4264">
                  <c:v>39209</c:v>
                </c:pt>
                <c:pt idx="4265">
                  <c:v>39210</c:v>
                </c:pt>
                <c:pt idx="4266">
                  <c:v>39211</c:v>
                </c:pt>
                <c:pt idx="4267">
                  <c:v>39212</c:v>
                </c:pt>
                <c:pt idx="4268">
                  <c:v>39213</c:v>
                </c:pt>
                <c:pt idx="4269">
                  <c:v>39216</c:v>
                </c:pt>
                <c:pt idx="4270">
                  <c:v>39217</c:v>
                </c:pt>
                <c:pt idx="4271">
                  <c:v>39218</c:v>
                </c:pt>
                <c:pt idx="4272">
                  <c:v>39219</c:v>
                </c:pt>
                <c:pt idx="4273">
                  <c:v>39220</c:v>
                </c:pt>
                <c:pt idx="4274">
                  <c:v>39223</c:v>
                </c:pt>
                <c:pt idx="4275">
                  <c:v>39224</c:v>
                </c:pt>
                <c:pt idx="4276">
                  <c:v>39225</c:v>
                </c:pt>
                <c:pt idx="4277">
                  <c:v>39226</c:v>
                </c:pt>
                <c:pt idx="4278">
                  <c:v>39227</c:v>
                </c:pt>
                <c:pt idx="4279">
                  <c:v>39230</c:v>
                </c:pt>
                <c:pt idx="4280">
                  <c:v>39231</c:v>
                </c:pt>
                <c:pt idx="4281">
                  <c:v>39232</c:v>
                </c:pt>
                <c:pt idx="4282">
                  <c:v>39233</c:v>
                </c:pt>
                <c:pt idx="4283">
                  <c:v>39234</c:v>
                </c:pt>
                <c:pt idx="4284">
                  <c:v>39237</c:v>
                </c:pt>
                <c:pt idx="4285">
                  <c:v>39238</c:v>
                </c:pt>
                <c:pt idx="4286">
                  <c:v>39239</c:v>
                </c:pt>
                <c:pt idx="4287">
                  <c:v>39240</c:v>
                </c:pt>
                <c:pt idx="4288">
                  <c:v>39241</c:v>
                </c:pt>
                <c:pt idx="4289">
                  <c:v>39244</c:v>
                </c:pt>
                <c:pt idx="4290">
                  <c:v>39245</c:v>
                </c:pt>
                <c:pt idx="4291">
                  <c:v>39246</c:v>
                </c:pt>
                <c:pt idx="4292">
                  <c:v>39247</c:v>
                </c:pt>
                <c:pt idx="4293">
                  <c:v>39248</c:v>
                </c:pt>
                <c:pt idx="4294">
                  <c:v>39251</c:v>
                </c:pt>
                <c:pt idx="4295">
                  <c:v>39252</c:v>
                </c:pt>
                <c:pt idx="4296">
                  <c:v>39253</c:v>
                </c:pt>
                <c:pt idx="4297">
                  <c:v>39254</c:v>
                </c:pt>
                <c:pt idx="4298">
                  <c:v>39255</c:v>
                </c:pt>
                <c:pt idx="4299">
                  <c:v>39258</c:v>
                </c:pt>
                <c:pt idx="4300">
                  <c:v>39259</c:v>
                </c:pt>
                <c:pt idx="4301">
                  <c:v>39260</c:v>
                </c:pt>
                <c:pt idx="4302">
                  <c:v>39261</c:v>
                </c:pt>
                <c:pt idx="4303">
                  <c:v>39262</c:v>
                </c:pt>
                <c:pt idx="4304">
                  <c:v>39265</c:v>
                </c:pt>
                <c:pt idx="4305">
                  <c:v>39266</c:v>
                </c:pt>
                <c:pt idx="4306">
                  <c:v>39267</c:v>
                </c:pt>
                <c:pt idx="4307">
                  <c:v>39268</c:v>
                </c:pt>
                <c:pt idx="4308">
                  <c:v>39269</c:v>
                </c:pt>
                <c:pt idx="4309">
                  <c:v>39272</c:v>
                </c:pt>
                <c:pt idx="4310">
                  <c:v>39273</c:v>
                </c:pt>
                <c:pt idx="4311">
                  <c:v>39274</c:v>
                </c:pt>
                <c:pt idx="4312">
                  <c:v>39275</c:v>
                </c:pt>
                <c:pt idx="4313">
                  <c:v>39276</c:v>
                </c:pt>
                <c:pt idx="4314">
                  <c:v>39279</c:v>
                </c:pt>
                <c:pt idx="4315">
                  <c:v>39280</c:v>
                </c:pt>
                <c:pt idx="4316">
                  <c:v>39281</c:v>
                </c:pt>
                <c:pt idx="4317">
                  <c:v>39282</c:v>
                </c:pt>
                <c:pt idx="4318">
                  <c:v>39283</c:v>
                </c:pt>
                <c:pt idx="4319">
                  <c:v>39286</c:v>
                </c:pt>
                <c:pt idx="4320">
                  <c:v>39287</c:v>
                </c:pt>
                <c:pt idx="4321">
                  <c:v>39288</c:v>
                </c:pt>
                <c:pt idx="4322">
                  <c:v>39289</c:v>
                </c:pt>
                <c:pt idx="4323">
                  <c:v>39290</c:v>
                </c:pt>
                <c:pt idx="4324">
                  <c:v>39293</c:v>
                </c:pt>
                <c:pt idx="4325">
                  <c:v>39294</c:v>
                </c:pt>
                <c:pt idx="4326">
                  <c:v>39295</c:v>
                </c:pt>
                <c:pt idx="4327">
                  <c:v>39296</c:v>
                </c:pt>
                <c:pt idx="4328">
                  <c:v>39297</c:v>
                </c:pt>
                <c:pt idx="4329">
                  <c:v>39300</c:v>
                </c:pt>
                <c:pt idx="4330">
                  <c:v>39301</c:v>
                </c:pt>
                <c:pt idx="4331">
                  <c:v>39302</c:v>
                </c:pt>
                <c:pt idx="4332">
                  <c:v>39303</c:v>
                </c:pt>
                <c:pt idx="4333">
                  <c:v>39304</c:v>
                </c:pt>
                <c:pt idx="4334">
                  <c:v>39307</c:v>
                </c:pt>
                <c:pt idx="4335">
                  <c:v>39308</c:v>
                </c:pt>
                <c:pt idx="4336">
                  <c:v>39309</c:v>
                </c:pt>
                <c:pt idx="4337">
                  <c:v>39310</c:v>
                </c:pt>
                <c:pt idx="4338">
                  <c:v>39311</c:v>
                </c:pt>
                <c:pt idx="4339">
                  <c:v>39314</c:v>
                </c:pt>
                <c:pt idx="4340">
                  <c:v>39315</c:v>
                </c:pt>
                <c:pt idx="4341">
                  <c:v>39316</c:v>
                </c:pt>
                <c:pt idx="4342">
                  <c:v>39317</c:v>
                </c:pt>
                <c:pt idx="4343">
                  <c:v>39318</c:v>
                </c:pt>
                <c:pt idx="4344">
                  <c:v>39321</c:v>
                </c:pt>
                <c:pt idx="4345">
                  <c:v>39322</c:v>
                </c:pt>
                <c:pt idx="4346">
                  <c:v>39323</c:v>
                </c:pt>
                <c:pt idx="4347">
                  <c:v>39324</c:v>
                </c:pt>
                <c:pt idx="4348">
                  <c:v>39325</c:v>
                </c:pt>
                <c:pt idx="4349">
                  <c:v>39328</c:v>
                </c:pt>
                <c:pt idx="4350">
                  <c:v>39329</c:v>
                </c:pt>
                <c:pt idx="4351">
                  <c:v>39330</c:v>
                </c:pt>
                <c:pt idx="4352">
                  <c:v>39331</c:v>
                </c:pt>
                <c:pt idx="4353">
                  <c:v>39332</c:v>
                </c:pt>
                <c:pt idx="4354">
                  <c:v>39335</c:v>
                </c:pt>
                <c:pt idx="4355">
                  <c:v>39336</c:v>
                </c:pt>
                <c:pt idx="4356">
                  <c:v>39337</c:v>
                </c:pt>
                <c:pt idx="4357">
                  <c:v>39338</c:v>
                </c:pt>
                <c:pt idx="4358">
                  <c:v>39339</c:v>
                </c:pt>
                <c:pt idx="4359">
                  <c:v>39342</c:v>
                </c:pt>
                <c:pt idx="4360">
                  <c:v>39343</c:v>
                </c:pt>
                <c:pt idx="4361">
                  <c:v>39344</c:v>
                </c:pt>
                <c:pt idx="4362">
                  <c:v>39345</c:v>
                </c:pt>
                <c:pt idx="4363">
                  <c:v>39346</c:v>
                </c:pt>
                <c:pt idx="4364">
                  <c:v>39349</c:v>
                </c:pt>
                <c:pt idx="4365">
                  <c:v>39350</c:v>
                </c:pt>
                <c:pt idx="4366">
                  <c:v>39351</c:v>
                </c:pt>
                <c:pt idx="4367">
                  <c:v>39352</c:v>
                </c:pt>
                <c:pt idx="4368">
                  <c:v>39353</c:v>
                </c:pt>
                <c:pt idx="4369">
                  <c:v>39356</c:v>
                </c:pt>
                <c:pt idx="4370">
                  <c:v>39357</c:v>
                </c:pt>
                <c:pt idx="4371">
                  <c:v>39358</c:v>
                </c:pt>
                <c:pt idx="4372">
                  <c:v>39359</c:v>
                </c:pt>
                <c:pt idx="4373">
                  <c:v>39360</c:v>
                </c:pt>
                <c:pt idx="4374">
                  <c:v>39363</c:v>
                </c:pt>
                <c:pt idx="4375">
                  <c:v>39364</c:v>
                </c:pt>
                <c:pt idx="4376">
                  <c:v>39365</c:v>
                </c:pt>
                <c:pt idx="4377">
                  <c:v>39366</c:v>
                </c:pt>
                <c:pt idx="4378">
                  <c:v>39367</c:v>
                </c:pt>
                <c:pt idx="4379">
                  <c:v>39370</c:v>
                </c:pt>
                <c:pt idx="4380">
                  <c:v>39371</c:v>
                </c:pt>
                <c:pt idx="4381">
                  <c:v>39372</c:v>
                </c:pt>
                <c:pt idx="4382">
                  <c:v>39373</c:v>
                </c:pt>
                <c:pt idx="4383">
                  <c:v>39374</c:v>
                </c:pt>
                <c:pt idx="4384">
                  <c:v>39377</c:v>
                </c:pt>
                <c:pt idx="4385">
                  <c:v>39378</c:v>
                </c:pt>
                <c:pt idx="4386">
                  <c:v>39379</c:v>
                </c:pt>
                <c:pt idx="4387">
                  <c:v>39380</c:v>
                </c:pt>
                <c:pt idx="4388">
                  <c:v>39381</c:v>
                </c:pt>
                <c:pt idx="4389">
                  <c:v>39384</c:v>
                </c:pt>
                <c:pt idx="4390">
                  <c:v>39385</c:v>
                </c:pt>
                <c:pt idx="4391">
                  <c:v>39386</c:v>
                </c:pt>
                <c:pt idx="4392">
                  <c:v>39387</c:v>
                </c:pt>
                <c:pt idx="4393">
                  <c:v>39388</c:v>
                </c:pt>
                <c:pt idx="4394">
                  <c:v>39391</c:v>
                </c:pt>
                <c:pt idx="4395">
                  <c:v>39392</c:v>
                </c:pt>
                <c:pt idx="4396">
                  <c:v>39393</c:v>
                </c:pt>
                <c:pt idx="4397">
                  <c:v>39394</c:v>
                </c:pt>
                <c:pt idx="4398">
                  <c:v>39395</c:v>
                </c:pt>
                <c:pt idx="4399">
                  <c:v>39398</c:v>
                </c:pt>
                <c:pt idx="4400">
                  <c:v>39399</c:v>
                </c:pt>
                <c:pt idx="4401">
                  <c:v>39400</c:v>
                </c:pt>
                <c:pt idx="4402">
                  <c:v>39401</c:v>
                </c:pt>
                <c:pt idx="4403">
                  <c:v>39402</c:v>
                </c:pt>
                <c:pt idx="4404">
                  <c:v>39405</c:v>
                </c:pt>
                <c:pt idx="4405">
                  <c:v>39406</c:v>
                </c:pt>
                <c:pt idx="4406">
                  <c:v>39407</c:v>
                </c:pt>
                <c:pt idx="4407">
                  <c:v>39408</c:v>
                </c:pt>
                <c:pt idx="4408">
                  <c:v>39409</c:v>
                </c:pt>
                <c:pt idx="4409">
                  <c:v>39412</c:v>
                </c:pt>
                <c:pt idx="4410">
                  <c:v>39413</c:v>
                </c:pt>
                <c:pt idx="4411">
                  <c:v>39414</c:v>
                </c:pt>
                <c:pt idx="4412">
                  <c:v>39415</c:v>
                </c:pt>
                <c:pt idx="4413">
                  <c:v>39416</c:v>
                </c:pt>
                <c:pt idx="4414">
                  <c:v>39419</c:v>
                </c:pt>
                <c:pt idx="4415">
                  <c:v>39420</c:v>
                </c:pt>
                <c:pt idx="4416">
                  <c:v>39421</c:v>
                </c:pt>
                <c:pt idx="4417">
                  <c:v>39422</c:v>
                </c:pt>
                <c:pt idx="4418">
                  <c:v>39423</c:v>
                </c:pt>
                <c:pt idx="4419">
                  <c:v>39426</c:v>
                </c:pt>
                <c:pt idx="4420">
                  <c:v>39427</c:v>
                </c:pt>
                <c:pt idx="4421">
                  <c:v>39428</c:v>
                </c:pt>
                <c:pt idx="4422">
                  <c:v>39429</c:v>
                </c:pt>
                <c:pt idx="4423">
                  <c:v>39430</c:v>
                </c:pt>
                <c:pt idx="4424">
                  <c:v>39433</c:v>
                </c:pt>
                <c:pt idx="4425">
                  <c:v>39434</c:v>
                </c:pt>
                <c:pt idx="4426">
                  <c:v>39435</c:v>
                </c:pt>
                <c:pt idx="4427">
                  <c:v>39436</c:v>
                </c:pt>
                <c:pt idx="4428">
                  <c:v>39437</c:v>
                </c:pt>
                <c:pt idx="4429">
                  <c:v>39440</c:v>
                </c:pt>
                <c:pt idx="4430">
                  <c:v>39441</c:v>
                </c:pt>
                <c:pt idx="4431">
                  <c:v>39442</c:v>
                </c:pt>
                <c:pt idx="4432">
                  <c:v>39443</c:v>
                </c:pt>
                <c:pt idx="4433">
                  <c:v>39444</c:v>
                </c:pt>
                <c:pt idx="4434">
                  <c:v>39447</c:v>
                </c:pt>
                <c:pt idx="4435">
                  <c:v>39448</c:v>
                </c:pt>
                <c:pt idx="4436">
                  <c:v>39449</c:v>
                </c:pt>
                <c:pt idx="4437">
                  <c:v>39450</c:v>
                </c:pt>
                <c:pt idx="4438">
                  <c:v>39451</c:v>
                </c:pt>
                <c:pt idx="4439">
                  <c:v>39454</c:v>
                </c:pt>
                <c:pt idx="4440">
                  <c:v>39455</c:v>
                </c:pt>
                <c:pt idx="4441">
                  <c:v>39456</c:v>
                </c:pt>
                <c:pt idx="4442">
                  <c:v>39457</c:v>
                </c:pt>
                <c:pt idx="4443">
                  <c:v>39458</c:v>
                </c:pt>
                <c:pt idx="4444">
                  <c:v>39461</c:v>
                </c:pt>
                <c:pt idx="4445">
                  <c:v>39462</c:v>
                </c:pt>
                <c:pt idx="4446">
                  <c:v>39463</c:v>
                </c:pt>
                <c:pt idx="4447">
                  <c:v>39464</c:v>
                </c:pt>
                <c:pt idx="4448">
                  <c:v>39465</c:v>
                </c:pt>
                <c:pt idx="4449">
                  <c:v>39468</c:v>
                </c:pt>
                <c:pt idx="4450">
                  <c:v>39469</c:v>
                </c:pt>
                <c:pt idx="4451">
                  <c:v>39470</c:v>
                </c:pt>
                <c:pt idx="4452">
                  <c:v>39471</c:v>
                </c:pt>
                <c:pt idx="4453">
                  <c:v>39472</c:v>
                </c:pt>
                <c:pt idx="4454">
                  <c:v>39475</c:v>
                </c:pt>
                <c:pt idx="4455">
                  <c:v>39476</c:v>
                </c:pt>
                <c:pt idx="4456">
                  <c:v>39477</c:v>
                </c:pt>
                <c:pt idx="4457">
                  <c:v>39478</c:v>
                </c:pt>
                <c:pt idx="4458">
                  <c:v>39479</c:v>
                </c:pt>
                <c:pt idx="4459">
                  <c:v>39482</c:v>
                </c:pt>
                <c:pt idx="4460">
                  <c:v>39483</c:v>
                </c:pt>
                <c:pt idx="4461">
                  <c:v>39484</c:v>
                </c:pt>
                <c:pt idx="4462">
                  <c:v>39485</c:v>
                </c:pt>
                <c:pt idx="4463">
                  <c:v>39486</c:v>
                </c:pt>
                <c:pt idx="4464">
                  <c:v>39489</c:v>
                </c:pt>
                <c:pt idx="4465">
                  <c:v>39490</c:v>
                </c:pt>
                <c:pt idx="4466">
                  <c:v>39491</c:v>
                </c:pt>
                <c:pt idx="4467">
                  <c:v>39492</c:v>
                </c:pt>
                <c:pt idx="4468">
                  <c:v>39493</c:v>
                </c:pt>
                <c:pt idx="4469">
                  <c:v>39496</c:v>
                </c:pt>
                <c:pt idx="4470">
                  <c:v>39497</c:v>
                </c:pt>
                <c:pt idx="4471">
                  <c:v>39498</c:v>
                </c:pt>
                <c:pt idx="4472">
                  <c:v>39499</c:v>
                </c:pt>
                <c:pt idx="4473">
                  <c:v>39500</c:v>
                </c:pt>
                <c:pt idx="4474">
                  <c:v>39503</c:v>
                </c:pt>
                <c:pt idx="4475">
                  <c:v>39504</c:v>
                </c:pt>
                <c:pt idx="4476">
                  <c:v>39505</c:v>
                </c:pt>
                <c:pt idx="4477">
                  <c:v>39506</c:v>
                </c:pt>
                <c:pt idx="4478">
                  <c:v>39507</c:v>
                </c:pt>
                <c:pt idx="4479">
                  <c:v>39510</c:v>
                </c:pt>
                <c:pt idx="4480">
                  <c:v>39511</c:v>
                </c:pt>
                <c:pt idx="4481">
                  <c:v>39512</c:v>
                </c:pt>
                <c:pt idx="4482">
                  <c:v>39513</c:v>
                </c:pt>
                <c:pt idx="4483">
                  <c:v>39514</c:v>
                </c:pt>
                <c:pt idx="4484">
                  <c:v>39517</c:v>
                </c:pt>
                <c:pt idx="4485">
                  <c:v>39518</c:v>
                </c:pt>
                <c:pt idx="4486">
                  <c:v>39519</c:v>
                </c:pt>
                <c:pt idx="4487">
                  <c:v>39520</c:v>
                </c:pt>
                <c:pt idx="4488">
                  <c:v>39521</c:v>
                </c:pt>
                <c:pt idx="4489">
                  <c:v>39524</c:v>
                </c:pt>
                <c:pt idx="4490">
                  <c:v>39525</c:v>
                </c:pt>
                <c:pt idx="4491">
                  <c:v>39526</c:v>
                </c:pt>
                <c:pt idx="4492">
                  <c:v>39527</c:v>
                </c:pt>
                <c:pt idx="4493">
                  <c:v>39528</c:v>
                </c:pt>
                <c:pt idx="4494">
                  <c:v>39531</c:v>
                </c:pt>
                <c:pt idx="4495">
                  <c:v>39532</c:v>
                </c:pt>
                <c:pt idx="4496">
                  <c:v>39533</c:v>
                </c:pt>
                <c:pt idx="4497">
                  <c:v>39534</c:v>
                </c:pt>
                <c:pt idx="4498">
                  <c:v>39535</c:v>
                </c:pt>
                <c:pt idx="4499">
                  <c:v>39538</c:v>
                </c:pt>
                <c:pt idx="4500">
                  <c:v>39539</c:v>
                </c:pt>
                <c:pt idx="4501">
                  <c:v>39540</c:v>
                </c:pt>
                <c:pt idx="4502">
                  <c:v>39541</c:v>
                </c:pt>
                <c:pt idx="4503">
                  <c:v>39542</c:v>
                </c:pt>
                <c:pt idx="4504">
                  <c:v>39545</c:v>
                </c:pt>
                <c:pt idx="4505">
                  <c:v>39546</c:v>
                </c:pt>
                <c:pt idx="4506">
                  <c:v>39547</c:v>
                </c:pt>
                <c:pt idx="4507">
                  <c:v>39548</c:v>
                </c:pt>
                <c:pt idx="4508">
                  <c:v>39549</c:v>
                </c:pt>
                <c:pt idx="4509">
                  <c:v>39552</c:v>
                </c:pt>
                <c:pt idx="4510">
                  <c:v>39553</c:v>
                </c:pt>
                <c:pt idx="4511">
                  <c:v>39554</c:v>
                </c:pt>
                <c:pt idx="4512">
                  <c:v>39555</c:v>
                </c:pt>
                <c:pt idx="4513">
                  <c:v>39556</c:v>
                </c:pt>
                <c:pt idx="4514">
                  <c:v>39559</c:v>
                </c:pt>
                <c:pt idx="4515">
                  <c:v>39560</c:v>
                </c:pt>
                <c:pt idx="4516">
                  <c:v>39561</c:v>
                </c:pt>
                <c:pt idx="4517">
                  <c:v>39562</c:v>
                </c:pt>
                <c:pt idx="4518">
                  <c:v>39563</c:v>
                </c:pt>
                <c:pt idx="4519">
                  <c:v>39566</c:v>
                </c:pt>
                <c:pt idx="4520">
                  <c:v>39567</c:v>
                </c:pt>
                <c:pt idx="4521">
                  <c:v>39568</c:v>
                </c:pt>
                <c:pt idx="4522">
                  <c:v>39569</c:v>
                </c:pt>
                <c:pt idx="4523">
                  <c:v>39570</c:v>
                </c:pt>
                <c:pt idx="4524">
                  <c:v>39573</c:v>
                </c:pt>
                <c:pt idx="4525">
                  <c:v>39574</c:v>
                </c:pt>
                <c:pt idx="4526">
                  <c:v>39575</c:v>
                </c:pt>
                <c:pt idx="4527">
                  <c:v>39576</c:v>
                </c:pt>
                <c:pt idx="4528">
                  <c:v>39577</c:v>
                </c:pt>
                <c:pt idx="4529">
                  <c:v>39580</c:v>
                </c:pt>
                <c:pt idx="4530">
                  <c:v>39581</c:v>
                </c:pt>
                <c:pt idx="4531">
                  <c:v>39582</c:v>
                </c:pt>
                <c:pt idx="4532">
                  <c:v>39583</c:v>
                </c:pt>
                <c:pt idx="4533">
                  <c:v>39584</c:v>
                </c:pt>
                <c:pt idx="4534">
                  <c:v>39587</c:v>
                </c:pt>
                <c:pt idx="4535">
                  <c:v>39588</c:v>
                </c:pt>
                <c:pt idx="4536">
                  <c:v>39589</c:v>
                </c:pt>
                <c:pt idx="4537">
                  <c:v>39590</c:v>
                </c:pt>
                <c:pt idx="4538">
                  <c:v>39591</c:v>
                </c:pt>
                <c:pt idx="4539">
                  <c:v>39594</c:v>
                </c:pt>
                <c:pt idx="4540">
                  <c:v>39595</c:v>
                </c:pt>
                <c:pt idx="4541">
                  <c:v>39596</c:v>
                </c:pt>
                <c:pt idx="4542">
                  <c:v>39597</c:v>
                </c:pt>
                <c:pt idx="4543">
                  <c:v>39598</c:v>
                </c:pt>
                <c:pt idx="4544">
                  <c:v>39601</c:v>
                </c:pt>
                <c:pt idx="4545">
                  <c:v>39602</c:v>
                </c:pt>
                <c:pt idx="4546">
                  <c:v>39603</c:v>
                </c:pt>
                <c:pt idx="4547">
                  <c:v>39604</c:v>
                </c:pt>
                <c:pt idx="4548">
                  <c:v>39605</c:v>
                </c:pt>
                <c:pt idx="4549">
                  <c:v>39608</c:v>
                </c:pt>
                <c:pt idx="4550">
                  <c:v>39609</c:v>
                </c:pt>
                <c:pt idx="4551">
                  <c:v>39610</c:v>
                </c:pt>
                <c:pt idx="4552">
                  <c:v>39611</c:v>
                </c:pt>
                <c:pt idx="4553">
                  <c:v>39612</c:v>
                </c:pt>
                <c:pt idx="4554">
                  <c:v>39615</c:v>
                </c:pt>
                <c:pt idx="4555">
                  <c:v>39616</c:v>
                </c:pt>
                <c:pt idx="4556">
                  <c:v>39617</c:v>
                </c:pt>
                <c:pt idx="4557">
                  <c:v>39618</c:v>
                </c:pt>
                <c:pt idx="4558">
                  <c:v>39619</c:v>
                </c:pt>
                <c:pt idx="4559">
                  <c:v>39622</c:v>
                </c:pt>
                <c:pt idx="4560">
                  <c:v>39623</c:v>
                </c:pt>
                <c:pt idx="4561">
                  <c:v>39624</c:v>
                </c:pt>
                <c:pt idx="4562">
                  <c:v>39625</c:v>
                </c:pt>
                <c:pt idx="4563">
                  <c:v>39626</c:v>
                </c:pt>
                <c:pt idx="4564">
                  <c:v>39629</c:v>
                </c:pt>
                <c:pt idx="4565">
                  <c:v>39630</c:v>
                </c:pt>
                <c:pt idx="4566">
                  <c:v>39631</c:v>
                </c:pt>
                <c:pt idx="4567">
                  <c:v>39632</c:v>
                </c:pt>
                <c:pt idx="4568">
                  <c:v>39633</c:v>
                </c:pt>
                <c:pt idx="4569">
                  <c:v>39636</c:v>
                </c:pt>
                <c:pt idx="4570">
                  <c:v>39637</c:v>
                </c:pt>
                <c:pt idx="4571">
                  <c:v>39638</c:v>
                </c:pt>
                <c:pt idx="4572">
                  <c:v>39639</c:v>
                </c:pt>
                <c:pt idx="4573">
                  <c:v>39640</c:v>
                </c:pt>
                <c:pt idx="4574">
                  <c:v>39643</c:v>
                </c:pt>
                <c:pt idx="4575">
                  <c:v>39644</c:v>
                </c:pt>
                <c:pt idx="4576">
                  <c:v>39645</c:v>
                </c:pt>
                <c:pt idx="4577">
                  <c:v>39646</c:v>
                </c:pt>
                <c:pt idx="4578">
                  <c:v>39647</c:v>
                </c:pt>
                <c:pt idx="4579">
                  <c:v>39650</c:v>
                </c:pt>
                <c:pt idx="4580">
                  <c:v>39651</c:v>
                </c:pt>
                <c:pt idx="4581">
                  <c:v>39652</c:v>
                </c:pt>
                <c:pt idx="4582">
                  <c:v>39653</c:v>
                </c:pt>
                <c:pt idx="4583">
                  <c:v>39654</c:v>
                </c:pt>
                <c:pt idx="4584">
                  <c:v>39657</c:v>
                </c:pt>
                <c:pt idx="4585">
                  <c:v>39658</c:v>
                </c:pt>
                <c:pt idx="4586">
                  <c:v>39659</c:v>
                </c:pt>
                <c:pt idx="4587">
                  <c:v>39660</c:v>
                </c:pt>
                <c:pt idx="4588">
                  <c:v>39661</c:v>
                </c:pt>
                <c:pt idx="4589">
                  <c:v>39664</c:v>
                </c:pt>
                <c:pt idx="4590">
                  <c:v>39665</c:v>
                </c:pt>
                <c:pt idx="4591">
                  <c:v>39666</c:v>
                </c:pt>
                <c:pt idx="4592">
                  <c:v>39667</c:v>
                </c:pt>
                <c:pt idx="4593">
                  <c:v>39668</c:v>
                </c:pt>
                <c:pt idx="4594">
                  <c:v>39671</c:v>
                </c:pt>
                <c:pt idx="4595">
                  <c:v>39672</c:v>
                </c:pt>
                <c:pt idx="4596">
                  <c:v>39673</c:v>
                </c:pt>
                <c:pt idx="4597">
                  <c:v>39674</c:v>
                </c:pt>
                <c:pt idx="4598">
                  <c:v>39675</c:v>
                </c:pt>
                <c:pt idx="4599">
                  <c:v>39678</c:v>
                </c:pt>
                <c:pt idx="4600">
                  <c:v>39679</c:v>
                </c:pt>
                <c:pt idx="4601">
                  <c:v>39680</c:v>
                </c:pt>
                <c:pt idx="4602">
                  <c:v>39681</c:v>
                </c:pt>
                <c:pt idx="4603">
                  <c:v>39682</c:v>
                </c:pt>
                <c:pt idx="4604">
                  <c:v>39685</c:v>
                </c:pt>
                <c:pt idx="4605">
                  <c:v>39686</c:v>
                </c:pt>
                <c:pt idx="4606">
                  <c:v>39687</c:v>
                </c:pt>
                <c:pt idx="4607">
                  <c:v>39688</c:v>
                </c:pt>
                <c:pt idx="4608">
                  <c:v>39689</c:v>
                </c:pt>
                <c:pt idx="4609">
                  <c:v>39692</c:v>
                </c:pt>
                <c:pt idx="4610">
                  <c:v>39693</c:v>
                </c:pt>
                <c:pt idx="4611">
                  <c:v>39694</c:v>
                </c:pt>
                <c:pt idx="4612">
                  <c:v>39695</c:v>
                </c:pt>
                <c:pt idx="4613">
                  <c:v>39696</c:v>
                </c:pt>
                <c:pt idx="4614">
                  <c:v>39699</c:v>
                </c:pt>
                <c:pt idx="4615">
                  <c:v>39700</c:v>
                </c:pt>
                <c:pt idx="4616">
                  <c:v>39701</c:v>
                </c:pt>
                <c:pt idx="4617">
                  <c:v>39702</c:v>
                </c:pt>
                <c:pt idx="4618">
                  <c:v>39703</c:v>
                </c:pt>
                <c:pt idx="4619">
                  <c:v>39706</c:v>
                </c:pt>
                <c:pt idx="4620">
                  <c:v>39707</c:v>
                </c:pt>
                <c:pt idx="4621">
                  <c:v>39708</c:v>
                </c:pt>
                <c:pt idx="4622">
                  <c:v>39709</c:v>
                </c:pt>
                <c:pt idx="4623">
                  <c:v>39710</c:v>
                </c:pt>
                <c:pt idx="4624">
                  <c:v>39713</c:v>
                </c:pt>
                <c:pt idx="4625">
                  <c:v>39714</c:v>
                </c:pt>
                <c:pt idx="4626">
                  <c:v>39715</c:v>
                </c:pt>
                <c:pt idx="4627">
                  <c:v>39716</c:v>
                </c:pt>
                <c:pt idx="4628">
                  <c:v>39717</c:v>
                </c:pt>
                <c:pt idx="4629">
                  <c:v>39720</c:v>
                </c:pt>
                <c:pt idx="4630">
                  <c:v>39721</c:v>
                </c:pt>
                <c:pt idx="4631">
                  <c:v>39722</c:v>
                </c:pt>
                <c:pt idx="4632">
                  <c:v>39723</c:v>
                </c:pt>
                <c:pt idx="4633">
                  <c:v>39724</c:v>
                </c:pt>
                <c:pt idx="4634">
                  <c:v>39727</c:v>
                </c:pt>
                <c:pt idx="4635">
                  <c:v>39728</c:v>
                </c:pt>
                <c:pt idx="4636">
                  <c:v>39729</c:v>
                </c:pt>
                <c:pt idx="4637">
                  <c:v>39730</c:v>
                </c:pt>
                <c:pt idx="4638">
                  <c:v>39731</c:v>
                </c:pt>
                <c:pt idx="4639">
                  <c:v>39734</c:v>
                </c:pt>
                <c:pt idx="4640">
                  <c:v>39735</c:v>
                </c:pt>
                <c:pt idx="4641">
                  <c:v>39736</c:v>
                </c:pt>
                <c:pt idx="4642">
                  <c:v>39737</c:v>
                </c:pt>
                <c:pt idx="4643">
                  <c:v>39738</c:v>
                </c:pt>
                <c:pt idx="4644">
                  <c:v>39741</c:v>
                </c:pt>
                <c:pt idx="4645">
                  <c:v>39742</c:v>
                </c:pt>
                <c:pt idx="4646">
                  <c:v>39743</c:v>
                </c:pt>
                <c:pt idx="4647">
                  <c:v>39744</c:v>
                </c:pt>
                <c:pt idx="4648">
                  <c:v>39745</c:v>
                </c:pt>
                <c:pt idx="4649">
                  <c:v>39748</c:v>
                </c:pt>
                <c:pt idx="4650">
                  <c:v>39749</c:v>
                </c:pt>
                <c:pt idx="4651">
                  <c:v>39750</c:v>
                </c:pt>
                <c:pt idx="4652">
                  <c:v>39751</c:v>
                </c:pt>
                <c:pt idx="4653">
                  <c:v>39752</c:v>
                </c:pt>
                <c:pt idx="4654">
                  <c:v>39755</c:v>
                </c:pt>
                <c:pt idx="4655">
                  <c:v>39756</c:v>
                </c:pt>
                <c:pt idx="4656">
                  <c:v>39757</c:v>
                </c:pt>
                <c:pt idx="4657">
                  <c:v>39758</c:v>
                </c:pt>
                <c:pt idx="4658">
                  <c:v>39759</c:v>
                </c:pt>
                <c:pt idx="4659">
                  <c:v>39762</c:v>
                </c:pt>
                <c:pt idx="4660">
                  <c:v>39763</c:v>
                </c:pt>
                <c:pt idx="4661">
                  <c:v>39764</c:v>
                </c:pt>
                <c:pt idx="4662">
                  <c:v>39765</c:v>
                </c:pt>
                <c:pt idx="4663">
                  <c:v>39766</c:v>
                </c:pt>
                <c:pt idx="4664">
                  <c:v>39769</c:v>
                </c:pt>
                <c:pt idx="4665">
                  <c:v>39770</c:v>
                </c:pt>
                <c:pt idx="4666">
                  <c:v>39771</c:v>
                </c:pt>
                <c:pt idx="4667">
                  <c:v>39772</c:v>
                </c:pt>
                <c:pt idx="4668">
                  <c:v>39773</c:v>
                </c:pt>
                <c:pt idx="4669">
                  <c:v>39776</c:v>
                </c:pt>
                <c:pt idx="4670">
                  <c:v>39777</c:v>
                </c:pt>
                <c:pt idx="4671">
                  <c:v>39778</c:v>
                </c:pt>
                <c:pt idx="4672">
                  <c:v>39779</c:v>
                </c:pt>
                <c:pt idx="4673">
                  <c:v>39780</c:v>
                </c:pt>
                <c:pt idx="4674">
                  <c:v>39783</c:v>
                </c:pt>
                <c:pt idx="4675">
                  <c:v>39784</c:v>
                </c:pt>
                <c:pt idx="4676">
                  <c:v>39785</c:v>
                </c:pt>
                <c:pt idx="4677">
                  <c:v>39786</c:v>
                </c:pt>
                <c:pt idx="4678">
                  <c:v>39787</c:v>
                </c:pt>
                <c:pt idx="4679">
                  <c:v>39790</c:v>
                </c:pt>
                <c:pt idx="4680">
                  <c:v>39791</c:v>
                </c:pt>
                <c:pt idx="4681">
                  <c:v>39792</c:v>
                </c:pt>
                <c:pt idx="4682">
                  <c:v>39793</c:v>
                </c:pt>
                <c:pt idx="4683">
                  <c:v>39794</c:v>
                </c:pt>
                <c:pt idx="4684">
                  <c:v>39797</c:v>
                </c:pt>
                <c:pt idx="4685">
                  <c:v>39798</c:v>
                </c:pt>
                <c:pt idx="4686">
                  <c:v>39799</c:v>
                </c:pt>
                <c:pt idx="4687">
                  <c:v>39800</c:v>
                </c:pt>
                <c:pt idx="4688">
                  <c:v>39801</c:v>
                </c:pt>
                <c:pt idx="4689">
                  <c:v>39804</c:v>
                </c:pt>
                <c:pt idx="4690">
                  <c:v>39805</c:v>
                </c:pt>
                <c:pt idx="4691">
                  <c:v>39806</c:v>
                </c:pt>
                <c:pt idx="4692">
                  <c:v>39807</c:v>
                </c:pt>
                <c:pt idx="4693">
                  <c:v>39808</c:v>
                </c:pt>
                <c:pt idx="4694">
                  <c:v>39811</c:v>
                </c:pt>
                <c:pt idx="4695">
                  <c:v>39812</c:v>
                </c:pt>
                <c:pt idx="4696">
                  <c:v>39813</c:v>
                </c:pt>
                <c:pt idx="4697">
                  <c:v>39814</c:v>
                </c:pt>
                <c:pt idx="4698">
                  <c:v>39815</c:v>
                </c:pt>
                <c:pt idx="4699">
                  <c:v>39818</c:v>
                </c:pt>
                <c:pt idx="4700">
                  <c:v>39819</c:v>
                </c:pt>
                <c:pt idx="4701">
                  <c:v>39820</c:v>
                </c:pt>
                <c:pt idx="4702">
                  <c:v>39821</c:v>
                </c:pt>
                <c:pt idx="4703">
                  <c:v>39822</c:v>
                </c:pt>
                <c:pt idx="4704">
                  <c:v>39825</c:v>
                </c:pt>
                <c:pt idx="4705">
                  <c:v>39826</c:v>
                </c:pt>
                <c:pt idx="4706">
                  <c:v>39827</c:v>
                </c:pt>
                <c:pt idx="4707">
                  <c:v>39828</c:v>
                </c:pt>
                <c:pt idx="4708">
                  <c:v>39829</c:v>
                </c:pt>
                <c:pt idx="4709">
                  <c:v>39832</c:v>
                </c:pt>
                <c:pt idx="4710">
                  <c:v>39833</c:v>
                </c:pt>
                <c:pt idx="4711">
                  <c:v>39834</c:v>
                </c:pt>
                <c:pt idx="4712">
                  <c:v>39835</c:v>
                </c:pt>
                <c:pt idx="4713">
                  <c:v>39836</c:v>
                </c:pt>
                <c:pt idx="4714">
                  <c:v>39839</c:v>
                </c:pt>
                <c:pt idx="4715">
                  <c:v>39840</c:v>
                </c:pt>
                <c:pt idx="4716">
                  <c:v>39841</c:v>
                </c:pt>
                <c:pt idx="4717">
                  <c:v>39842</c:v>
                </c:pt>
                <c:pt idx="4718">
                  <c:v>39843</c:v>
                </c:pt>
                <c:pt idx="4719">
                  <c:v>39846</c:v>
                </c:pt>
                <c:pt idx="4720">
                  <c:v>39847</c:v>
                </c:pt>
                <c:pt idx="4721">
                  <c:v>39848</c:v>
                </c:pt>
                <c:pt idx="4722">
                  <c:v>39849</c:v>
                </c:pt>
                <c:pt idx="4723">
                  <c:v>39850</c:v>
                </c:pt>
                <c:pt idx="4724">
                  <c:v>39853</c:v>
                </c:pt>
                <c:pt idx="4725">
                  <c:v>39854</c:v>
                </c:pt>
                <c:pt idx="4726">
                  <c:v>39855</c:v>
                </c:pt>
                <c:pt idx="4727">
                  <c:v>39856</c:v>
                </c:pt>
                <c:pt idx="4728">
                  <c:v>39857</c:v>
                </c:pt>
                <c:pt idx="4729">
                  <c:v>39860</c:v>
                </c:pt>
                <c:pt idx="4730">
                  <c:v>39861</c:v>
                </c:pt>
                <c:pt idx="4731">
                  <c:v>39862</c:v>
                </c:pt>
                <c:pt idx="4732">
                  <c:v>39863</c:v>
                </c:pt>
                <c:pt idx="4733">
                  <c:v>39864</c:v>
                </c:pt>
                <c:pt idx="4734">
                  <c:v>39867</c:v>
                </c:pt>
                <c:pt idx="4735">
                  <c:v>39868</c:v>
                </c:pt>
                <c:pt idx="4736">
                  <c:v>39869</c:v>
                </c:pt>
                <c:pt idx="4737">
                  <c:v>39870</c:v>
                </c:pt>
                <c:pt idx="4738">
                  <c:v>39871</c:v>
                </c:pt>
                <c:pt idx="4739">
                  <c:v>39874</c:v>
                </c:pt>
                <c:pt idx="4740">
                  <c:v>39875</c:v>
                </c:pt>
                <c:pt idx="4741">
                  <c:v>39876</c:v>
                </c:pt>
                <c:pt idx="4742">
                  <c:v>39877</c:v>
                </c:pt>
                <c:pt idx="4743">
                  <c:v>39878</c:v>
                </c:pt>
                <c:pt idx="4744">
                  <c:v>39881</c:v>
                </c:pt>
                <c:pt idx="4745">
                  <c:v>39882</c:v>
                </c:pt>
                <c:pt idx="4746">
                  <c:v>39883</c:v>
                </c:pt>
                <c:pt idx="4747">
                  <c:v>39884</c:v>
                </c:pt>
                <c:pt idx="4748">
                  <c:v>39885</c:v>
                </c:pt>
                <c:pt idx="4749">
                  <c:v>39888</c:v>
                </c:pt>
                <c:pt idx="4750">
                  <c:v>39889</c:v>
                </c:pt>
                <c:pt idx="4751">
                  <c:v>39890</c:v>
                </c:pt>
                <c:pt idx="4752">
                  <c:v>39891</c:v>
                </c:pt>
                <c:pt idx="4753">
                  <c:v>39892</c:v>
                </c:pt>
                <c:pt idx="4754">
                  <c:v>39895</c:v>
                </c:pt>
                <c:pt idx="4755">
                  <c:v>39896</c:v>
                </c:pt>
                <c:pt idx="4756">
                  <c:v>39897</c:v>
                </c:pt>
                <c:pt idx="4757">
                  <c:v>39898</c:v>
                </c:pt>
                <c:pt idx="4758">
                  <c:v>39899</c:v>
                </c:pt>
                <c:pt idx="4759">
                  <c:v>39902</c:v>
                </c:pt>
                <c:pt idx="4760">
                  <c:v>39903</c:v>
                </c:pt>
                <c:pt idx="4761">
                  <c:v>39904</c:v>
                </c:pt>
                <c:pt idx="4762">
                  <c:v>39905</c:v>
                </c:pt>
                <c:pt idx="4763">
                  <c:v>39906</c:v>
                </c:pt>
                <c:pt idx="4764">
                  <c:v>39909</c:v>
                </c:pt>
                <c:pt idx="4765">
                  <c:v>39910</c:v>
                </c:pt>
                <c:pt idx="4766">
                  <c:v>39911</c:v>
                </c:pt>
                <c:pt idx="4767">
                  <c:v>39912</c:v>
                </c:pt>
                <c:pt idx="4768">
                  <c:v>39913</c:v>
                </c:pt>
                <c:pt idx="4769">
                  <c:v>39916</c:v>
                </c:pt>
                <c:pt idx="4770">
                  <c:v>39917</c:v>
                </c:pt>
                <c:pt idx="4771">
                  <c:v>39918</c:v>
                </c:pt>
                <c:pt idx="4772">
                  <c:v>39919</c:v>
                </c:pt>
                <c:pt idx="4773">
                  <c:v>39920</c:v>
                </c:pt>
                <c:pt idx="4774">
                  <c:v>39923</c:v>
                </c:pt>
                <c:pt idx="4775">
                  <c:v>39924</c:v>
                </c:pt>
                <c:pt idx="4776">
                  <c:v>39925</c:v>
                </c:pt>
                <c:pt idx="4777">
                  <c:v>39926</c:v>
                </c:pt>
                <c:pt idx="4778">
                  <c:v>39927</c:v>
                </c:pt>
                <c:pt idx="4779">
                  <c:v>39930</c:v>
                </c:pt>
                <c:pt idx="4780">
                  <c:v>39931</c:v>
                </c:pt>
                <c:pt idx="4781">
                  <c:v>39932</c:v>
                </c:pt>
                <c:pt idx="4782">
                  <c:v>39933</c:v>
                </c:pt>
                <c:pt idx="4783">
                  <c:v>39934</c:v>
                </c:pt>
                <c:pt idx="4784">
                  <c:v>39937</c:v>
                </c:pt>
                <c:pt idx="4785">
                  <c:v>39938</c:v>
                </c:pt>
                <c:pt idx="4786">
                  <c:v>39939</c:v>
                </c:pt>
                <c:pt idx="4787">
                  <c:v>39940</c:v>
                </c:pt>
                <c:pt idx="4788">
                  <c:v>39941</c:v>
                </c:pt>
                <c:pt idx="4789">
                  <c:v>39944</c:v>
                </c:pt>
                <c:pt idx="4790">
                  <c:v>39945</c:v>
                </c:pt>
                <c:pt idx="4791">
                  <c:v>39946</c:v>
                </c:pt>
                <c:pt idx="4792">
                  <c:v>39947</c:v>
                </c:pt>
                <c:pt idx="4793">
                  <c:v>39948</c:v>
                </c:pt>
                <c:pt idx="4794">
                  <c:v>39951</c:v>
                </c:pt>
                <c:pt idx="4795">
                  <c:v>39952</c:v>
                </c:pt>
                <c:pt idx="4796">
                  <c:v>39953</c:v>
                </c:pt>
                <c:pt idx="4797">
                  <c:v>39954</c:v>
                </c:pt>
                <c:pt idx="4798">
                  <c:v>39955</c:v>
                </c:pt>
                <c:pt idx="4799">
                  <c:v>39958</c:v>
                </c:pt>
                <c:pt idx="4800">
                  <c:v>39959</c:v>
                </c:pt>
                <c:pt idx="4801">
                  <c:v>39960</c:v>
                </c:pt>
                <c:pt idx="4802">
                  <c:v>39961</c:v>
                </c:pt>
                <c:pt idx="4803">
                  <c:v>39962</c:v>
                </c:pt>
                <c:pt idx="4804">
                  <c:v>39965</c:v>
                </c:pt>
                <c:pt idx="4805">
                  <c:v>39966</c:v>
                </c:pt>
                <c:pt idx="4806">
                  <c:v>39967</c:v>
                </c:pt>
                <c:pt idx="4807">
                  <c:v>39968</c:v>
                </c:pt>
                <c:pt idx="4808">
                  <c:v>39969</c:v>
                </c:pt>
                <c:pt idx="4809">
                  <c:v>39972</c:v>
                </c:pt>
                <c:pt idx="4810">
                  <c:v>39973</c:v>
                </c:pt>
                <c:pt idx="4811">
                  <c:v>39974</c:v>
                </c:pt>
                <c:pt idx="4812">
                  <c:v>39975</c:v>
                </c:pt>
                <c:pt idx="4813">
                  <c:v>39976</c:v>
                </c:pt>
                <c:pt idx="4814">
                  <c:v>39979</c:v>
                </c:pt>
                <c:pt idx="4815">
                  <c:v>39980</c:v>
                </c:pt>
                <c:pt idx="4816">
                  <c:v>39981</c:v>
                </c:pt>
                <c:pt idx="4817">
                  <c:v>39982</c:v>
                </c:pt>
                <c:pt idx="4818">
                  <c:v>39983</c:v>
                </c:pt>
                <c:pt idx="4819">
                  <c:v>39986</c:v>
                </c:pt>
                <c:pt idx="4820">
                  <c:v>39987</c:v>
                </c:pt>
                <c:pt idx="4821">
                  <c:v>39988</c:v>
                </c:pt>
                <c:pt idx="4822">
                  <c:v>39989</c:v>
                </c:pt>
                <c:pt idx="4823">
                  <c:v>39990</c:v>
                </c:pt>
                <c:pt idx="4824">
                  <c:v>39993</c:v>
                </c:pt>
                <c:pt idx="4825">
                  <c:v>39994</c:v>
                </c:pt>
                <c:pt idx="4826">
                  <c:v>39995</c:v>
                </c:pt>
                <c:pt idx="4827">
                  <c:v>39996</c:v>
                </c:pt>
                <c:pt idx="4828">
                  <c:v>39997</c:v>
                </c:pt>
                <c:pt idx="4829">
                  <c:v>40000</c:v>
                </c:pt>
                <c:pt idx="4830">
                  <c:v>40001</c:v>
                </c:pt>
                <c:pt idx="4831">
                  <c:v>40002</c:v>
                </c:pt>
                <c:pt idx="4832">
                  <c:v>40003</c:v>
                </c:pt>
                <c:pt idx="4833">
                  <c:v>40004</c:v>
                </c:pt>
                <c:pt idx="4834">
                  <c:v>40007</c:v>
                </c:pt>
                <c:pt idx="4835">
                  <c:v>40008</c:v>
                </c:pt>
                <c:pt idx="4836">
                  <c:v>40009</c:v>
                </c:pt>
                <c:pt idx="4837">
                  <c:v>40010</c:v>
                </c:pt>
                <c:pt idx="4838">
                  <c:v>40011</c:v>
                </c:pt>
                <c:pt idx="4839">
                  <c:v>40014</c:v>
                </c:pt>
                <c:pt idx="4840">
                  <c:v>40015</c:v>
                </c:pt>
                <c:pt idx="4841">
                  <c:v>40016</c:v>
                </c:pt>
                <c:pt idx="4842">
                  <c:v>40017</c:v>
                </c:pt>
                <c:pt idx="4843">
                  <c:v>40018</c:v>
                </c:pt>
                <c:pt idx="4844">
                  <c:v>40021</c:v>
                </c:pt>
                <c:pt idx="4845">
                  <c:v>40022</c:v>
                </c:pt>
                <c:pt idx="4846">
                  <c:v>40023</c:v>
                </c:pt>
                <c:pt idx="4847">
                  <c:v>40024</c:v>
                </c:pt>
                <c:pt idx="4848">
                  <c:v>40025</c:v>
                </c:pt>
                <c:pt idx="4849">
                  <c:v>40028</c:v>
                </c:pt>
                <c:pt idx="4850">
                  <c:v>40029</c:v>
                </c:pt>
                <c:pt idx="4851">
                  <c:v>40030</c:v>
                </c:pt>
                <c:pt idx="4852">
                  <c:v>40031</c:v>
                </c:pt>
                <c:pt idx="4853">
                  <c:v>40032</c:v>
                </c:pt>
                <c:pt idx="4854">
                  <c:v>40035</c:v>
                </c:pt>
                <c:pt idx="4855">
                  <c:v>40036</c:v>
                </c:pt>
                <c:pt idx="4856">
                  <c:v>40037</c:v>
                </c:pt>
                <c:pt idx="4857">
                  <c:v>40038</c:v>
                </c:pt>
                <c:pt idx="4858">
                  <c:v>40039</c:v>
                </c:pt>
                <c:pt idx="4859">
                  <c:v>40042</c:v>
                </c:pt>
                <c:pt idx="4860">
                  <c:v>40043</c:v>
                </c:pt>
                <c:pt idx="4861">
                  <c:v>40044</c:v>
                </c:pt>
                <c:pt idx="4862">
                  <c:v>40045</c:v>
                </c:pt>
                <c:pt idx="4863">
                  <c:v>40046</c:v>
                </c:pt>
                <c:pt idx="4864">
                  <c:v>40049</c:v>
                </c:pt>
                <c:pt idx="4865">
                  <c:v>40050</c:v>
                </c:pt>
                <c:pt idx="4866">
                  <c:v>40051</c:v>
                </c:pt>
                <c:pt idx="4867">
                  <c:v>40052</c:v>
                </c:pt>
                <c:pt idx="4868">
                  <c:v>40053</c:v>
                </c:pt>
                <c:pt idx="4869">
                  <c:v>40056</c:v>
                </c:pt>
                <c:pt idx="4870">
                  <c:v>40057</c:v>
                </c:pt>
                <c:pt idx="4871">
                  <c:v>40058</c:v>
                </c:pt>
                <c:pt idx="4872">
                  <c:v>40059</c:v>
                </c:pt>
                <c:pt idx="4873">
                  <c:v>40060</c:v>
                </c:pt>
                <c:pt idx="4874">
                  <c:v>40063</c:v>
                </c:pt>
                <c:pt idx="4875">
                  <c:v>40064</c:v>
                </c:pt>
                <c:pt idx="4876">
                  <c:v>40065</c:v>
                </c:pt>
                <c:pt idx="4877">
                  <c:v>40066</c:v>
                </c:pt>
                <c:pt idx="4878">
                  <c:v>40067</c:v>
                </c:pt>
                <c:pt idx="4879">
                  <c:v>40070</c:v>
                </c:pt>
                <c:pt idx="4880">
                  <c:v>40071</c:v>
                </c:pt>
                <c:pt idx="4881">
                  <c:v>40072</c:v>
                </c:pt>
                <c:pt idx="4882">
                  <c:v>40073</c:v>
                </c:pt>
                <c:pt idx="4883">
                  <c:v>40074</c:v>
                </c:pt>
                <c:pt idx="4884">
                  <c:v>40077</c:v>
                </c:pt>
                <c:pt idx="4885">
                  <c:v>40078</c:v>
                </c:pt>
                <c:pt idx="4886">
                  <c:v>40079</c:v>
                </c:pt>
                <c:pt idx="4887">
                  <c:v>40080</c:v>
                </c:pt>
                <c:pt idx="4888">
                  <c:v>40081</c:v>
                </c:pt>
                <c:pt idx="4889">
                  <c:v>40084</c:v>
                </c:pt>
                <c:pt idx="4890">
                  <c:v>40085</c:v>
                </c:pt>
                <c:pt idx="4891">
                  <c:v>40086</c:v>
                </c:pt>
                <c:pt idx="4892">
                  <c:v>40087</c:v>
                </c:pt>
                <c:pt idx="4893">
                  <c:v>40088</c:v>
                </c:pt>
                <c:pt idx="4894">
                  <c:v>40091</c:v>
                </c:pt>
                <c:pt idx="4895">
                  <c:v>40092</c:v>
                </c:pt>
                <c:pt idx="4896">
                  <c:v>40093</c:v>
                </c:pt>
                <c:pt idx="4897">
                  <c:v>40094</c:v>
                </c:pt>
                <c:pt idx="4898">
                  <c:v>40095</c:v>
                </c:pt>
                <c:pt idx="4899">
                  <c:v>40098</c:v>
                </c:pt>
                <c:pt idx="4900">
                  <c:v>40099</c:v>
                </c:pt>
                <c:pt idx="4901">
                  <c:v>40100</c:v>
                </c:pt>
                <c:pt idx="4902">
                  <c:v>40101</c:v>
                </c:pt>
                <c:pt idx="4903">
                  <c:v>40102</c:v>
                </c:pt>
                <c:pt idx="4904">
                  <c:v>40105</c:v>
                </c:pt>
                <c:pt idx="4905">
                  <c:v>40106</c:v>
                </c:pt>
                <c:pt idx="4906">
                  <c:v>40107</c:v>
                </c:pt>
                <c:pt idx="4907">
                  <c:v>40108</c:v>
                </c:pt>
                <c:pt idx="4908">
                  <c:v>40109</c:v>
                </c:pt>
                <c:pt idx="4909">
                  <c:v>40112</c:v>
                </c:pt>
                <c:pt idx="4910">
                  <c:v>40113</c:v>
                </c:pt>
                <c:pt idx="4911">
                  <c:v>40114</c:v>
                </c:pt>
                <c:pt idx="4912">
                  <c:v>40115</c:v>
                </c:pt>
                <c:pt idx="4913">
                  <c:v>40116</c:v>
                </c:pt>
                <c:pt idx="4914">
                  <c:v>40119</c:v>
                </c:pt>
                <c:pt idx="4915">
                  <c:v>40120</c:v>
                </c:pt>
                <c:pt idx="4916">
                  <c:v>40121</c:v>
                </c:pt>
                <c:pt idx="4917">
                  <c:v>40122</c:v>
                </c:pt>
                <c:pt idx="4918">
                  <c:v>40123</c:v>
                </c:pt>
                <c:pt idx="4919">
                  <c:v>40126</c:v>
                </c:pt>
                <c:pt idx="4920">
                  <c:v>40127</c:v>
                </c:pt>
                <c:pt idx="4921">
                  <c:v>40128</c:v>
                </c:pt>
                <c:pt idx="4922">
                  <c:v>40129</c:v>
                </c:pt>
                <c:pt idx="4923">
                  <c:v>40130</c:v>
                </c:pt>
                <c:pt idx="4924">
                  <c:v>40133</c:v>
                </c:pt>
                <c:pt idx="4925">
                  <c:v>40134</c:v>
                </c:pt>
                <c:pt idx="4926">
                  <c:v>40135</c:v>
                </c:pt>
                <c:pt idx="4927">
                  <c:v>40136</c:v>
                </c:pt>
                <c:pt idx="4928">
                  <c:v>40137</c:v>
                </c:pt>
                <c:pt idx="4929">
                  <c:v>40140</c:v>
                </c:pt>
                <c:pt idx="4930">
                  <c:v>40141</c:v>
                </c:pt>
                <c:pt idx="4931">
                  <c:v>40142</c:v>
                </c:pt>
                <c:pt idx="4932">
                  <c:v>40143</c:v>
                </c:pt>
                <c:pt idx="4933">
                  <c:v>40144</c:v>
                </c:pt>
                <c:pt idx="4934">
                  <c:v>40147</c:v>
                </c:pt>
                <c:pt idx="4935">
                  <c:v>40148</c:v>
                </c:pt>
                <c:pt idx="4936">
                  <c:v>40149</c:v>
                </c:pt>
                <c:pt idx="4937">
                  <c:v>40150</c:v>
                </c:pt>
                <c:pt idx="4938">
                  <c:v>40151</c:v>
                </c:pt>
                <c:pt idx="4939">
                  <c:v>40154</c:v>
                </c:pt>
                <c:pt idx="4940">
                  <c:v>40155</c:v>
                </c:pt>
                <c:pt idx="4941">
                  <c:v>40156</c:v>
                </c:pt>
                <c:pt idx="4942">
                  <c:v>40157</c:v>
                </c:pt>
                <c:pt idx="4943">
                  <c:v>40158</c:v>
                </c:pt>
                <c:pt idx="4944">
                  <c:v>40161</c:v>
                </c:pt>
                <c:pt idx="4945">
                  <c:v>40162</c:v>
                </c:pt>
                <c:pt idx="4946">
                  <c:v>40163</c:v>
                </c:pt>
                <c:pt idx="4947">
                  <c:v>40164</c:v>
                </c:pt>
                <c:pt idx="4948">
                  <c:v>40165</c:v>
                </c:pt>
                <c:pt idx="4949">
                  <c:v>40168</c:v>
                </c:pt>
                <c:pt idx="4950">
                  <c:v>40169</c:v>
                </c:pt>
                <c:pt idx="4951">
                  <c:v>40170</c:v>
                </c:pt>
                <c:pt idx="4952">
                  <c:v>40171</c:v>
                </c:pt>
                <c:pt idx="4953">
                  <c:v>40172</c:v>
                </c:pt>
                <c:pt idx="4954">
                  <c:v>40175</c:v>
                </c:pt>
                <c:pt idx="4955">
                  <c:v>40176</c:v>
                </c:pt>
                <c:pt idx="4956">
                  <c:v>40177</c:v>
                </c:pt>
                <c:pt idx="4957">
                  <c:v>40178</c:v>
                </c:pt>
                <c:pt idx="4958">
                  <c:v>40179</c:v>
                </c:pt>
                <c:pt idx="4959">
                  <c:v>40182</c:v>
                </c:pt>
                <c:pt idx="4960">
                  <c:v>40183</c:v>
                </c:pt>
                <c:pt idx="4961">
                  <c:v>40184</c:v>
                </c:pt>
                <c:pt idx="4962">
                  <c:v>40185</c:v>
                </c:pt>
                <c:pt idx="4963">
                  <c:v>40186</c:v>
                </c:pt>
                <c:pt idx="4964">
                  <c:v>40189</c:v>
                </c:pt>
                <c:pt idx="4965">
                  <c:v>40190</c:v>
                </c:pt>
                <c:pt idx="4966">
                  <c:v>40191</c:v>
                </c:pt>
                <c:pt idx="4967">
                  <c:v>40192</c:v>
                </c:pt>
                <c:pt idx="4968">
                  <c:v>40193</c:v>
                </c:pt>
                <c:pt idx="4969">
                  <c:v>40196</c:v>
                </c:pt>
                <c:pt idx="4970">
                  <c:v>40197</c:v>
                </c:pt>
                <c:pt idx="4971">
                  <c:v>40198</c:v>
                </c:pt>
                <c:pt idx="4972">
                  <c:v>40199</c:v>
                </c:pt>
                <c:pt idx="4973">
                  <c:v>40200</c:v>
                </c:pt>
                <c:pt idx="4974">
                  <c:v>40203</c:v>
                </c:pt>
                <c:pt idx="4975">
                  <c:v>40204</c:v>
                </c:pt>
                <c:pt idx="4976">
                  <c:v>40205</c:v>
                </c:pt>
                <c:pt idx="4977">
                  <c:v>40206</c:v>
                </c:pt>
                <c:pt idx="4978">
                  <c:v>40207</c:v>
                </c:pt>
                <c:pt idx="4979">
                  <c:v>40210</c:v>
                </c:pt>
                <c:pt idx="4980">
                  <c:v>40211</c:v>
                </c:pt>
                <c:pt idx="4981">
                  <c:v>40212</c:v>
                </c:pt>
                <c:pt idx="4982">
                  <c:v>40213</c:v>
                </c:pt>
                <c:pt idx="4983">
                  <c:v>40214</c:v>
                </c:pt>
                <c:pt idx="4984">
                  <c:v>40217</c:v>
                </c:pt>
                <c:pt idx="4985">
                  <c:v>40218</c:v>
                </c:pt>
                <c:pt idx="4986">
                  <c:v>40219</c:v>
                </c:pt>
                <c:pt idx="4987">
                  <c:v>40220</c:v>
                </c:pt>
                <c:pt idx="4988">
                  <c:v>40221</c:v>
                </c:pt>
                <c:pt idx="4989">
                  <c:v>40224</c:v>
                </c:pt>
                <c:pt idx="4990">
                  <c:v>40225</c:v>
                </c:pt>
                <c:pt idx="4991">
                  <c:v>40226</c:v>
                </c:pt>
                <c:pt idx="4992">
                  <c:v>40227</c:v>
                </c:pt>
                <c:pt idx="4993">
                  <c:v>40228</c:v>
                </c:pt>
                <c:pt idx="4994">
                  <c:v>40231</c:v>
                </c:pt>
                <c:pt idx="4995">
                  <c:v>40232</c:v>
                </c:pt>
                <c:pt idx="4996">
                  <c:v>40233</c:v>
                </c:pt>
                <c:pt idx="4997">
                  <c:v>40234</c:v>
                </c:pt>
                <c:pt idx="4998">
                  <c:v>40235</c:v>
                </c:pt>
                <c:pt idx="4999">
                  <c:v>40238</c:v>
                </c:pt>
                <c:pt idx="5000">
                  <c:v>40239</c:v>
                </c:pt>
                <c:pt idx="5001">
                  <c:v>40240</c:v>
                </c:pt>
                <c:pt idx="5002">
                  <c:v>40241</c:v>
                </c:pt>
                <c:pt idx="5003">
                  <c:v>40242</c:v>
                </c:pt>
                <c:pt idx="5004">
                  <c:v>40245</c:v>
                </c:pt>
                <c:pt idx="5005">
                  <c:v>40246</c:v>
                </c:pt>
                <c:pt idx="5006">
                  <c:v>40247</c:v>
                </c:pt>
                <c:pt idx="5007">
                  <c:v>40248</c:v>
                </c:pt>
                <c:pt idx="5008">
                  <c:v>40249</c:v>
                </c:pt>
                <c:pt idx="5009">
                  <c:v>40252</c:v>
                </c:pt>
                <c:pt idx="5010">
                  <c:v>40253</c:v>
                </c:pt>
                <c:pt idx="5011">
                  <c:v>40254</c:v>
                </c:pt>
                <c:pt idx="5012">
                  <c:v>40255</c:v>
                </c:pt>
                <c:pt idx="5013">
                  <c:v>40256</c:v>
                </c:pt>
                <c:pt idx="5014">
                  <c:v>40259</c:v>
                </c:pt>
                <c:pt idx="5015">
                  <c:v>40260</c:v>
                </c:pt>
                <c:pt idx="5016">
                  <c:v>40261</c:v>
                </c:pt>
                <c:pt idx="5017">
                  <c:v>40262</c:v>
                </c:pt>
                <c:pt idx="5018">
                  <c:v>40263</c:v>
                </c:pt>
                <c:pt idx="5019">
                  <c:v>40266</c:v>
                </c:pt>
                <c:pt idx="5020">
                  <c:v>40267</c:v>
                </c:pt>
                <c:pt idx="5021">
                  <c:v>40268</c:v>
                </c:pt>
                <c:pt idx="5022">
                  <c:v>40269</c:v>
                </c:pt>
                <c:pt idx="5023">
                  <c:v>40270</c:v>
                </c:pt>
                <c:pt idx="5024">
                  <c:v>40273</c:v>
                </c:pt>
                <c:pt idx="5025">
                  <c:v>40274</c:v>
                </c:pt>
                <c:pt idx="5026">
                  <c:v>40275</c:v>
                </c:pt>
                <c:pt idx="5027">
                  <c:v>40276</c:v>
                </c:pt>
                <c:pt idx="5028">
                  <c:v>40277</c:v>
                </c:pt>
                <c:pt idx="5029">
                  <c:v>40280</c:v>
                </c:pt>
                <c:pt idx="5030">
                  <c:v>40281</c:v>
                </c:pt>
                <c:pt idx="5031">
                  <c:v>40282</c:v>
                </c:pt>
                <c:pt idx="5032">
                  <c:v>40283</c:v>
                </c:pt>
                <c:pt idx="5033">
                  <c:v>40284</c:v>
                </c:pt>
                <c:pt idx="5034">
                  <c:v>40287</c:v>
                </c:pt>
                <c:pt idx="5035">
                  <c:v>40288</c:v>
                </c:pt>
                <c:pt idx="5036">
                  <c:v>40289</c:v>
                </c:pt>
                <c:pt idx="5037">
                  <c:v>40290</c:v>
                </c:pt>
                <c:pt idx="5038">
                  <c:v>40291</c:v>
                </c:pt>
                <c:pt idx="5039">
                  <c:v>40294</c:v>
                </c:pt>
                <c:pt idx="5040">
                  <c:v>40295</c:v>
                </c:pt>
                <c:pt idx="5041">
                  <c:v>40296</c:v>
                </c:pt>
                <c:pt idx="5042">
                  <c:v>40297</c:v>
                </c:pt>
                <c:pt idx="5043">
                  <c:v>40298</c:v>
                </c:pt>
                <c:pt idx="5044">
                  <c:v>40301</c:v>
                </c:pt>
                <c:pt idx="5045">
                  <c:v>40302</c:v>
                </c:pt>
                <c:pt idx="5046">
                  <c:v>40303</c:v>
                </c:pt>
                <c:pt idx="5047">
                  <c:v>40304</c:v>
                </c:pt>
                <c:pt idx="5048">
                  <c:v>40305</c:v>
                </c:pt>
                <c:pt idx="5049">
                  <c:v>40308</c:v>
                </c:pt>
                <c:pt idx="5050">
                  <c:v>40309</c:v>
                </c:pt>
                <c:pt idx="5051">
                  <c:v>40310</c:v>
                </c:pt>
                <c:pt idx="5052">
                  <c:v>40311</c:v>
                </c:pt>
                <c:pt idx="5053">
                  <c:v>40312</c:v>
                </c:pt>
                <c:pt idx="5054">
                  <c:v>40315</c:v>
                </c:pt>
                <c:pt idx="5055">
                  <c:v>40316</c:v>
                </c:pt>
                <c:pt idx="5056">
                  <c:v>40317</c:v>
                </c:pt>
                <c:pt idx="5057">
                  <c:v>40318</c:v>
                </c:pt>
                <c:pt idx="5058">
                  <c:v>40319</c:v>
                </c:pt>
                <c:pt idx="5059">
                  <c:v>40322</c:v>
                </c:pt>
                <c:pt idx="5060">
                  <c:v>40323</c:v>
                </c:pt>
                <c:pt idx="5061">
                  <c:v>40324</c:v>
                </c:pt>
                <c:pt idx="5062">
                  <c:v>40325</c:v>
                </c:pt>
                <c:pt idx="5063">
                  <c:v>40326</c:v>
                </c:pt>
                <c:pt idx="5064">
                  <c:v>40329</c:v>
                </c:pt>
                <c:pt idx="5065">
                  <c:v>40330</c:v>
                </c:pt>
                <c:pt idx="5066">
                  <c:v>40331</c:v>
                </c:pt>
                <c:pt idx="5067">
                  <c:v>40332</c:v>
                </c:pt>
                <c:pt idx="5068">
                  <c:v>40333</c:v>
                </c:pt>
                <c:pt idx="5069">
                  <c:v>40336</c:v>
                </c:pt>
                <c:pt idx="5070">
                  <c:v>40337</c:v>
                </c:pt>
                <c:pt idx="5071">
                  <c:v>40338</c:v>
                </c:pt>
                <c:pt idx="5072">
                  <c:v>40339</c:v>
                </c:pt>
                <c:pt idx="5073">
                  <c:v>40340</c:v>
                </c:pt>
                <c:pt idx="5074">
                  <c:v>40343</c:v>
                </c:pt>
                <c:pt idx="5075">
                  <c:v>40344</c:v>
                </c:pt>
                <c:pt idx="5076">
                  <c:v>40345</c:v>
                </c:pt>
                <c:pt idx="5077">
                  <c:v>40346</c:v>
                </c:pt>
                <c:pt idx="5078">
                  <c:v>40347</c:v>
                </c:pt>
                <c:pt idx="5079">
                  <c:v>40350</c:v>
                </c:pt>
                <c:pt idx="5080">
                  <c:v>40351</c:v>
                </c:pt>
                <c:pt idx="5081">
                  <c:v>40352</c:v>
                </c:pt>
                <c:pt idx="5082">
                  <c:v>40353</c:v>
                </c:pt>
                <c:pt idx="5083">
                  <c:v>40354</c:v>
                </c:pt>
                <c:pt idx="5084">
                  <c:v>40357</c:v>
                </c:pt>
                <c:pt idx="5085">
                  <c:v>40358</c:v>
                </c:pt>
                <c:pt idx="5086">
                  <c:v>40359</c:v>
                </c:pt>
                <c:pt idx="5087">
                  <c:v>40360</c:v>
                </c:pt>
                <c:pt idx="5088">
                  <c:v>40361</c:v>
                </c:pt>
                <c:pt idx="5089">
                  <c:v>40364</c:v>
                </c:pt>
                <c:pt idx="5090">
                  <c:v>40365</c:v>
                </c:pt>
                <c:pt idx="5091">
                  <c:v>40366</c:v>
                </c:pt>
                <c:pt idx="5092">
                  <c:v>40367</c:v>
                </c:pt>
                <c:pt idx="5093">
                  <c:v>40368</c:v>
                </c:pt>
                <c:pt idx="5094">
                  <c:v>40371</c:v>
                </c:pt>
                <c:pt idx="5095">
                  <c:v>40372</c:v>
                </c:pt>
                <c:pt idx="5096">
                  <c:v>40373</c:v>
                </c:pt>
                <c:pt idx="5097">
                  <c:v>40374</c:v>
                </c:pt>
                <c:pt idx="5098">
                  <c:v>40375</c:v>
                </c:pt>
                <c:pt idx="5099">
                  <c:v>40378</c:v>
                </c:pt>
                <c:pt idx="5100">
                  <c:v>40379</c:v>
                </c:pt>
                <c:pt idx="5101">
                  <c:v>40380</c:v>
                </c:pt>
                <c:pt idx="5102">
                  <c:v>40381</c:v>
                </c:pt>
                <c:pt idx="5103">
                  <c:v>40382</c:v>
                </c:pt>
                <c:pt idx="5104">
                  <c:v>40385</c:v>
                </c:pt>
                <c:pt idx="5105">
                  <c:v>40386</c:v>
                </c:pt>
                <c:pt idx="5106">
                  <c:v>40387</c:v>
                </c:pt>
                <c:pt idx="5107">
                  <c:v>40388</c:v>
                </c:pt>
                <c:pt idx="5108">
                  <c:v>40389</c:v>
                </c:pt>
                <c:pt idx="5109">
                  <c:v>40392</c:v>
                </c:pt>
                <c:pt idx="5110">
                  <c:v>40393</c:v>
                </c:pt>
                <c:pt idx="5111">
                  <c:v>40394</c:v>
                </c:pt>
                <c:pt idx="5112">
                  <c:v>40395</c:v>
                </c:pt>
                <c:pt idx="5113">
                  <c:v>40396</c:v>
                </c:pt>
                <c:pt idx="5114">
                  <c:v>40399</c:v>
                </c:pt>
                <c:pt idx="5115">
                  <c:v>40400</c:v>
                </c:pt>
                <c:pt idx="5116">
                  <c:v>40401</c:v>
                </c:pt>
                <c:pt idx="5117">
                  <c:v>40402</c:v>
                </c:pt>
                <c:pt idx="5118">
                  <c:v>40403</c:v>
                </c:pt>
                <c:pt idx="5119">
                  <c:v>40406</c:v>
                </c:pt>
                <c:pt idx="5120">
                  <c:v>40407</c:v>
                </c:pt>
                <c:pt idx="5121">
                  <c:v>40408</c:v>
                </c:pt>
                <c:pt idx="5122">
                  <c:v>40409</c:v>
                </c:pt>
                <c:pt idx="5123">
                  <c:v>40410</c:v>
                </c:pt>
                <c:pt idx="5124">
                  <c:v>40413</c:v>
                </c:pt>
                <c:pt idx="5125">
                  <c:v>40414</c:v>
                </c:pt>
                <c:pt idx="5126">
                  <c:v>40415</c:v>
                </c:pt>
                <c:pt idx="5127">
                  <c:v>40416</c:v>
                </c:pt>
                <c:pt idx="5128">
                  <c:v>40417</c:v>
                </c:pt>
                <c:pt idx="5129">
                  <c:v>40420</c:v>
                </c:pt>
                <c:pt idx="5130">
                  <c:v>40421</c:v>
                </c:pt>
                <c:pt idx="5131">
                  <c:v>40422</c:v>
                </c:pt>
                <c:pt idx="5132">
                  <c:v>40423</c:v>
                </c:pt>
                <c:pt idx="5133">
                  <c:v>40424</c:v>
                </c:pt>
                <c:pt idx="5134">
                  <c:v>40427</c:v>
                </c:pt>
                <c:pt idx="5135">
                  <c:v>40428</c:v>
                </c:pt>
                <c:pt idx="5136">
                  <c:v>40429</c:v>
                </c:pt>
                <c:pt idx="5137">
                  <c:v>40430</c:v>
                </c:pt>
                <c:pt idx="5138">
                  <c:v>40431</c:v>
                </c:pt>
                <c:pt idx="5139">
                  <c:v>40434</c:v>
                </c:pt>
                <c:pt idx="5140">
                  <c:v>40435</c:v>
                </c:pt>
                <c:pt idx="5141">
                  <c:v>40436</c:v>
                </c:pt>
                <c:pt idx="5142">
                  <c:v>40437</c:v>
                </c:pt>
                <c:pt idx="5143">
                  <c:v>40438</c:v>
                </c:pt>
                <c:pt idx="5144">
                  <c:v>40441</c:v>
                </c:pt>
                <c:pt idx="5145">
                  <c:v>40442</c:v>
                </c:pt>
                <c:pt idx="5146">
                  <c:v>40443</c:v>
                </c:pt>
                <c:pt idx="5147">
                  <c:v>40444</c:v>
                </c:pt>
                <c:pt idx="5148">
                  <c:v>40445</c:v>
                </c:pt>
                <c:pt idx="5149">
                  <c:v>40448</c:v>
                </c:pt>
                <c:pt idx="5150">
                  <c:v>40449</c:v>
                </c:pt>
                <c:pt idx="5151">
                  <c:v>40450</c:v>
                </c:pt>
                <c:pt idx="5152">
                  <c:v>40451</c:v>
                </c:pt>
                <c:pt idx="5153">
                  <c:v>40452</c:v>
                </c:pt>
                <c:pt idx="5154">
                  <c:v>40455</c:v>
                </c:pt>
                <c:pt idx="5155">
                  <c:v>40456</c:v>
                </c:pt>
                <c:pt idx="5156">
                  <c:v>40457</c:v>
                </c:pt>
                <c:pt idx="5157">
                  <c:v>40458</c:v>
                </c:pt>
                <c:pt idx="5158">
                  <c:v>40459</c:v>
                </c:pt>
                <c:pt idx="5159">
                  <c:v>40462</c:v>
                </c:pt>
                <c:pt idx="5160">
                  <c:v>40463</c:v>
                </c:pt>
                <c:pt idx="5161">
                  <c:v>40464</c:v>
                </c:pt>
                <c:pt idx="5162">
                  <c:v>40465</c:v>
                </c:pt>
                <c:pt idx="5163">
                  <c:v>40466</c:v>
                </c:pt>
                <c:pt idx="5164">
                  <c:v>40469</c:v>
                </c:pt>
                <c:pt idx="5165">
                  <c:v>40470</c:v>
                </c:pt>
                <c:pt idx="5166">
                  <c:v>40471</c:v>
                </c:pt>
                <c:pt idx="5167">
                  <c:v>40472</c:v>
                </c:pt>
                <c:pt idx="5168">
                  <c:v>40473</c:v>
                </c:pt>
                <c:pt idx="5169">
                  <c:v>40476</c:v>
                </c:pt>
                <c:pt idx="5170">
                  <c:v>40477</c:v>
                </c:pt>
                <c:pt idx="5171">
                  <c:v>40478</c:v>
                </c:pt>
                <c:pt idx="5172">
                  <c:v>40479</c:v>
                </c:pt>
                <c:pt idx="5173">
                  <c:v>40480</c:v>
                </c:pt>
                <c:pt idx="5174">
                  <c:v>40483</c:v>
                </c:pt>
                <c:pt idx="5175">
                  <c:v>40484</c:v>
                </c:pt>
                <c:pt idx="5176">
                  <c:v>40485</c:v>
                </c:pt>
                <c:pt idx="5177">
                  <c:v>40486</c:v>
                </c:pt>
                <c:pt idx="5178">
                  <c:v>40487</c:v>
                </c:pt>
                <c:pt idx="5179">
                  <c:v>40490</c:v>
                </c:pt>
                <c:pt idx="5180">
                  <c:v>40491</c:v>
                </c:pt>
                <c:pt idx="5181">
                  <c:v>40492</c:v>
                </c:pt>
                <c:pt idx="5182">
                  <c:v>40493</c:v>
                </c:pt>
                <c:pt idx="5183">
                  <c:v>40494</c:v>
                </c:pt>
                <c:pt idx="5184">
                  <c:v>40497</c:v>
                </c:pt>
                <c:pt idx="5185">
                  <c:v>40498</c:v>
                </c:pt>
                <c:pt idx="5186">
                  <c:v>40499</c:v>
                </c:pt>
                <c:pt idx="5187">
                  <c:v>40500</c:v>
                </c:pt>
                <c:pt idx="5188">
                  <c:v>40501</c:v>
                </c:pt>
                <c:pt idx="5189">
                  <c:v>40504</c:v>
                </c:pt>
                <c:pt idx="5190">
                  <c:v>40505</c:v>
                </c:pt>
                <c:pt idx="5191">
                  <c:v>40506</c:v>
                </c:pt>
                <c:pt idx="5192">
                  <c:v>40507</c:v>
                </c:pt>
                <c:pt idx="5193">
                  <c:v>40508</c:v>
                </c:pt>
                <c:pt idx="5194">
                  <c:v>40511</c:v>
                </c:pt>
                <c:pt idx="5195">
                  <c:v>40512</c:v>
                </c:pt>
                <c:pt idx="5196">
                  <c:v>40513</c:v>
                </c:pt>
                <c:pt idx="5197">
                  <c:v>40514</c:v>
                </c:pt>
                <c:pt idx="5198">
                  <c:v>40515</c:v>
                </c:pt>
                <c:pt idx="5199">
                  <c:v>40518</c:v>
                </c:pt>
                <c:pt idx="5200">
                  <c:v>40519</c:v>
                </c:pt>
                <c:pt idx="5201">
                  <c:v>40520</c:v>
                </c:pt>
                <c:pt idx="5202">
                  <c:v>40521</c:v>
                </c:pt>
                <c:pt idx="5203">
                  <c:v>40522</c:v>
                </c:pt>
                <c:pt idx="5204">
                  <c:v>40525</c:v>
                </c:pt>
                <c:pt idx="5205">
                  <c:v>40526</c:v>
                </c:pt>
                <c:pt idx="5206">
                  <c:v>40527</c:v>
                </c:pt>
                <c:pt idx="5207">
                  <c:v>40528</c:v>
                </c:pt>
                <c:pt idx="5208">
                  <c:v>40529</c:v>
                </c:pt>
                <c:pt idx="5209">
                  <c:v>40532</c:v>
                </c:pt>
                <c:pt idx="5210">
                  <c:v>40533</c:v>
                </c:pt>
                <c:pt idx="5211">
                  <c:v>40534</c:v>
                </c:pt>
                <c:pt idx="5212">
                  <c:v>40535</c:v>
                </c:pt>
                <c:pt idx="5213">
                  <c:v>40536</c:v>
                </c:pt>
                <c:pt idx="5214">
                  <c:v>40539</c:v>
                </c:pt>
                <c:pt idx="5215">
                  <c:v>40540</c:v>
                </c:pt>
                <c:pt idx="5216">
                  <c:v>40541</c:v>
                </c:pt>
                <c:pt idx="5217">
                  <c:v>40542</c:v>
                </c:pt>
                <c:pt idx="5218">
                  <c:v>40543</c:v>
                </c:pt>
                <c:pt idx="5219">
                  <c:v>40546</c:v>
                </c:pt>
                <c:pt idx="5220">
                  <c:v>40547</c:v>
                </c:pt>
                <c:pt idx="5221">
                  <c:v>40548</c:v>
                </c:pt>
                <c:pt idx="5222">
                  <c:v>40549</c:v>
                </c:pt>
                <c:pt idx="5223">
                  <c:v>40550</c:v>
                </c:pt>
                <c:pt idx="5224">
                  <c:v>40553</c:v>
                </c:pt>
                <c:pt idx="5225">
                  <c:v>40554</c:v>
                </c:pt>
                <c:pt idx="5226">
                  <c:v>40555</c:v>
                </c:pt>
                <c:pt idx="5227">
                  <c:v>40556</c:v>
                </c:pt>
                <c:pt idx="5228">
                  <c:v>40557</c:v>
                </c:pt>
                <c:pt idx="5229">
                  <c:v>40560</c:v>
                </c:pt>
                <c:pt idx="5230">
                  <c:v>40561</c:v>
                </c:pt>
                <c:pt idx="5231">
                  <c:v>40562</c:v>
                </c:pt>
                <c:pt idx="5232">
                  <c:v>40563</c:v>
                </c:pt>
                <c:pt idx="5233">
                  <c:v>40564</c:v>
                </c:pt>
                <c:pt idx="5234">
                  <c:v>40567</c:v>
                </c:pt>
                <c:pt idx="5235">
                  <c:v>40568</c:v>
                </c:pt>
                <c:pt idx="5236">
                  <c:v>40569</c:v>
                </c:pt>
                <c:pt idx="5237">
                  <c:v>40570</c:v>
                </c:pt>
                <c:pt idx="5238">
                  <c:v>40571</c:v>
                </c:pt>
                <c:pt idx="5239">
                  <c:v>40574</c:v>
                </c:pt>
                <c:pt idx="5240">
                  <c:v>40575</c:v>
                </c:pt>
                <c:pt idx="5241">
                  <c:v>40576</c:v>
                </c:pt>
                <c:pt idx="5242">
                  <c:v>40577</c:v>
                </c:pt>
                <c:pt idx="5243">
                  <c:v>40578</c:v>
                </c:pt>
                <c:pt idx="5244">
                  <c:v>40581</c:v>
                </c:pt>
                <c:pt idx="5245">
                  <c:v>40582</c:v>
                </c:pt>
                <c:pt idx="5246">
                  <c:v>40583</c:v>
                </c:pt>
                <c:pt idx="5247">
                  <c:v>40584</c:v>
                </c:pt>
                <c:pt idx="5248">
                  <c:v>40585</c:v>
                </c:pt>
                <c:pt idx="5249">
                  <c:v>40588</c:v>
                </c:pt>
                <c:pt idx="5250">
                  <c:v>40589</c:v>
                </c:pt>
                <c:pt idx="5251">
                  <c:v>40590</c:v>
                </c:pt>
                <c:pt idx="5252">
                  <c:v>40591</c:v>
                </c:pt>
                <c:pt idx="5253">
                  <c:v>40592</c:v>
                </c:pt>
                <c:pt idx="5254">
                  <c:v>40595</c:v>
                </c:pt>
                <c:pt idx="5255">
                  <c:v>40596</c:v>
                </c:pt>
                <c:pt idx="5256">
                  <c:v>40597</c:v>
                </c:pt>
                <c:pt idx="5257">
                  <c:v>40598</c:v>
                </c:pt>
                <c:pt idx="5258">
                  <c:v>40599</c:v>
                </c:pt>
                <c:pt idx="5259">
                  <c:v>40602</c:v>
                </c:pt>
                <c:pt idx="5260">
                  <c:v>40603</c:v>
                </c:pt>
                <c:pt idx="5261">
                  <c:v>40604</c:v>
                </c:pt>
                <c:pt idx="5262">
                  <c:v>40605</c:v>
                </c:pt>
                <c:pt idx="5263">
                  <c:v>40606</c:v>
                </c:pt>
                <c:pt idx="5264">
                  <c:v>40609</c:v>
                </c:pt>
                <c:pt idx="5265">
                  <c:v>40610</c:v>
                </c:pt>
                <c:pt idx="5266">
                  <c:v>40611</c:v>
                </c:pt>
                <c:pt idx="5267">
                  <c:v>40612</c:v>
                </c:pt>
                <c:pt idx="5268">
                  <c:v>40613</c:v>
                </c:pt>
                <c:pt idx="5269">
                  <c:v>40616</c:v>
                </c:pt>
                <c:pt idx="5270">
                  <c:v>40617</c:v>
                </c:pt>
                <c:pt idx="5271">
                  <c:v>40618</c:v>
                </c:pt>
                <c:pt idx="5272">
                  <c:v>40619</c:v>
                </c:pt>
                <c:pt idx="5273">
                  <c:v>40620</c:v>
                </c:pt>
                <c:pt idx="5274">
                  <c:v>40623</c:v>
                </c:pt>
                <c:pt idx="5275">
                  <c:v>40624</c:v>
                </c:pt>
                <c:pt idx="5276">
                  <c:v>40625</c:v>
                </c:pt>
                <c:pt idx="5277">
                  <c:v>40626</c:v>
                </c:pt>
                <c:pt idx="5278">
                  <c:v>40627</c:v>
                </c:pt>
                <c:pt idx="5279">
                  <c:v>40630</c:v>
                </c:pt>
                <c:pt idx="5280">
                  <c:v>40631</c:v>
                </c:pt>
                <c:pt idx="5281">
                  <c:v>40632</c:v>
                </c:pt>
                <c:pt idx="5282">
                  <c:v>40633</c:v>
                </c:pt>
                <c:pt idx="5283">
                  <c:v>40634</c:v>
                </c:pt>
                <c:pt idx="5284">
                  <c:v>40637</c:v>
                </c:pt>
                <c:pt idx="5285">
                  <c:v>40638</c:v>
                </c:pt>
                <c:pt idx="5286">
                  <c:v>40639</c:v>
                </c:pt>
                <c:pt idx="5287">
                  <c:v>40640</c:v>
                </c:pt>
                <c:pt idx="5288">
                  <c:v>40641</c:v>
                </c:pt>
                <c:pt idx="5289">
                  <c:v>40644</c:v>
                </c:pt>
                <c:pt idx="5290">
                  <c:v>40645</c:v>
                </c:pt>
                <c:pt idx="5291">
                  <c:v>40646</c:v>
                </c:pt>
                <c:pt idx="5292">
                  <c:v>40647</c:v>
                </c:pt>
                <c:pt idx="5293">
                  <c:v>40648</c:v>
                </c:pt>
                <c:pt idx="5294">
                  <c:v>40651</c:v>
                </c:pt>
                <c:pt idx="5295">
                  <c:v>40652</c:v>
                </c:pt>
                <c:pt idx="5296">
                  <c:v>40653</c:v>
                </c:pt>
                <c:pt idx="5297">
                  <c:v>40654</c:v>
                </c:pt>
                <c:pt idx="5298">
                  <c:v>40655</c:v>
                </c:pt>
                <c:pt idx="5299">
                  <c:v>40658</c:v>
                </c:pt>
                <c:pt idx="5300">
                  <c:v>40659</c:v>
                </c:pt>
                <c:pt idx="5301">
                  <c:v>40660</c:v>
                </c:pt>
                <c:pt idx="5302">
                  <c:v>40661</c:v>
                </c:pt>
                <c:pt idx="5303">
                  <c:v>40662</c:v>
                </c:pt>
                <c:pt idx="5304">
                  <c:v>40665</c:v>
                </c:pt>
                <c:pt idx="5305">
                  <c:v>40666</c:v>
                </c:pt>
                <c:pt idx="5306">
                  <c:v>40667</c:v>
                </c:pt>
                <c:pt idx="5307">
                  <c:v>40668</c:v>
                </c:pt>
                <c:pt idx="5308">
                  <c:v>40669</c:v>
                </c:pt>
                <c:pt idx="5309">
                  <c:v>40672</c:v>
                </c:pt>
                <c:pt idx="5310">
                  <c:v>40673</c:v>
                </c:pt>
                <c:pt idx="5311">
                  <c:v>40674</c:v>
                </c:pt>
                <c:pt idx="5312">
                  <c:v>40675</c:v>
                </c:pt>
                <c:pt idx="5313">
                  <c:v>40676</c:v>
                </c:pt>
                <c:pt idx="5314">
                  <c:v>40679</c:v>
                </c:pt>
                <c:pt idx="5315">
                  <c:v>40680</c:v>
                </c:pt>
                <c:pt idx="5316">
                  <c:v>40681</c:v>
                </c:pt>
                <c:pt idx="5317">
                  <c:v>40682</c:v>
                </c:pt>
                <c:pt idx="5318">
                  <c:v>40683</c:v>
                </c:pt>
                <c:pt idx="5319">
                  <c:v>40686</c:v>
                </c:pt>
                <c:pt idx="5320">
                  <c:v>40687</c:v>
                </c:pt>
                <c:pt idx="5321">
                  <c:v>40688</c:v>
                </c:pt>
                <c:pt idx="5322">
                  <c:v>40689</c:v>
                </c:pt>
                <c:pt idx="5323">
                  <c:v>40690</c:v>
                </c:pt>
                <c:pt idx="5324">
                  <c:v>40693</c:v>
                </c:pt>
                <c:pt idx="5325">
                  <c:v>40694</c:v>
                </c:pt>
                <c:pt idx="5326">
                  <c:v>40695</c:v>
                </c:pt>
                <c:pt idx="5327">
                  <c:v>40696</c:v>
                </c:pt>
                <c:pt idx="5328">
                  <c:v>40697</c:v>
                </c:pt>
                <c:pt idx="5329">
                  <c:v>40700</c:v>
                </c:pt>
                <c:pt idx="5330">
                  <c:v>40701</c:v>
                </c:pt>
                <c:pt idx="5331">
                  <c:v>40702</c:v>
                </c:pt>
                <c:pt idx="5332">
                  <c:v>40703</c:v>
                </c:pt>
                <c:pt idx="5333">
                  <c:v>40704</c:v>
                </c:pt>
                <c:pt idx="5334">
                  <c:v>40707</c:v>
                </c:pt>
                <c:pt idx="5335">
                  <c:v>40708</c:v>
                </c:pt>
                <c:pt idx="5336">
                  <c:v>40709</c:v>
                </c:pt>
                <c:pt idx="5337">
                  <c:v>40710</c:v>
                </c:pt>
                <c:pt idx="5338">
                  <c:v>40711</c:v>
                </c:pt>
                <c:pt idx="5339">
                  <c:v>40714</c:v>
                </c:pt>
                <c:pt idx="5340">
                  <c:v>40715</c:v>
                </c:pt>
                <c:pt idx="5341">
                  <c:v>40716</c:v>
                </c:pt>
                <c:pt idx="5342">
                  <c:v>40717</c:v>
                </c:pt>
                <c:pt idx="5343">
                  <c:v>40718</c:v>
                </c:pt>
                <c:pt idx="5344">
                  <c:v>40721</c:v>
                </c:pt>
                <c:pt idx="5345">
                  <c:v>40722</c:v>
                </c:pt>
                <c:pt idx="5346">
                  <c:v>40723</c:v>
                </c:pt>
                <c:pt idx="5347">
                  <c:v>40724</c:v>
                </c:pt>
                <c:pt idx="5348">
                  <c:v>40725</c:v>
                </c:pt>
                <c:pt idx="5349">
                  <c:v>40728</c:v>
                </c:pt>
                <c:pt idx="5350">
                  <c:v>40729</c:v>
                </c:pt>
                <c:pt idx="5351">
                  <c:v>40730</c:v>
                </c:pt>
                <c:pt idx="5352">
                  <c:v>40731</c:v>
                </c:pt>
                <c:pt idx="5353">
                  <c:v>40732</c:v>
                </c:pt>
                <c:pt idx="5354">
                  <c:v>40735</c:v>
                </c:pt>
                <c:pt idx="5355">
                  <c:v>40736</c:v>
                </c:pt>
                <c:pt idx="5356">
                  <c:v>40737</c:v>
                </c:pt>
                <c:pt idx="5357">
                  <c:v>40738</c:v>
                </c:pt>
                <c:pt idx="5358">
                  <c:v>40739</c:v>
                </c:pt>
                <c:pt idx="5359">
                  <c:v>40742</c:v>
                </c:pt>
                <c:pt idx="5360">
                  <c:v>40743</c:v>
                </c:pt>
                <c:pt idx="5361">
                  <c:v>40744</c:v>
                </c:pt>
                <c:pt idx="5362">
                  <c:v>40745</c:v>
                </c:pt>
                <c:pt idx="5363">
                  <c:v>40746</c:v>
                </c:pt>
                <c:pt idx="5364">
                  <c:v>40749</c:v>
                </c:pt>
                <c:pt idx="5365">
                  <c:v>40750</c:v>
                </c:pt>
                <c:pt idx="5366">
                  <c:v>40751</c:v>
                </c:pt>
                <c:pt idx="5367">
                  <c:v>40752</c:v>
                </c:pt>
                <c:pt idx="5368">
                  <c:v>40753</c:v>
                </c:pt>
                <c:pt idx="5369">
                  <c:v>40756</c:v>
                </c:pt>
                <c:pt idx="5370">
                  <c:v>40757</c:v>
                </c:pt>
                <c:pt idx="5371">
                  <c:v>40758</c:v>
                </c:pt>
                <c:pt idx="5372">
                  <c:v>40759</c:v>
                </c:pt>
                <c:pt idx="5373">
                  <c:v>40760</c:v>
                </c:pt>
                <c:pt idx="5374">
                  <c:v>40763</c:v>
                </c:pt>
                <c:pt idx="5375">
                  <c:v>40764</c:v>
                </c:pt>
                <c:pt idx="5376">
                  <c:v>40765</c:v>
                </c:pt>
                <c:pt idx="5377">
                  <c:v>40766</c:v>
                </c:pt>
                <c:pt idx="5378">
                  <c:v>40767</c:v>
                </c:pt>
                <c:pt idx="5379">
                  <c:v>40770</c:v>
                </c:pt>
                <c:pt idx="5380">
                  <c:v>40771</c:v>
                </c:pt>
                <c:pt idx="5381">
                  <c:v>40772</c:v>
                </c:pt>
                <c:pt idx="5382">
                  <c:v>40773</c:v>
                </c:pt>
                <c:pt idx="5383">
                  <c:v>40774</c:v>
                </c:pt>
                <c:pt idx="5384">
                  <c:v>40777</c:v>
                </c:pt>
                <c:pt idx="5385">
                  <c:v>40778</c:v>
                </c:pt>
                <c:pt idx="5386">
                  <c:v>40779</c:v>
                </c:pt>
                <c:pt idx="5387">
                  <c:v>40780</c:v>
                </c:pt>
                <c:pt idx="5388">
                  <c:v>40781</c:v>
                </c:pt>
                <c:pt idx="5389">
                  <c:v>40784</c:v>
                </c:pt>
                <c:pt idx="5390">
                  <c:v>40785</c:v>
                </c:pt>
                <c:pt idx="5391">
                  <c:v>40786</c:v>
                </c:pt>
                <c:pt idx="5392">
                  <c:v>40787</c:v>
                </c:pt>
                <c:pt idx="5393">
                  <c:v>40788</c:v>
                </c:pt>
                <c:pt idx="5394">
                  <c:v>40791</c:v>
                </c:pt>
                <c:pt idx="5395">
                  <c:v>40792</c:v>
                </c:pt>
                <c:pt idx="5396">
                  <c:v>40793</c:v>
                </c:pt>
                <c:pt idx="5397">
                  <c:v>40794</c:v>
                </c:pt>
                <c:pt idx="5398">
                  <c:v>40795</c:v>
                </c:pt>
                <c:pt idx="5399">
                  <c:v>40798</c:v>
                </c:pt>
                <c:pt idx="5400">
                  <c:v>40799</c:v>
                </c:pt>
                <c:pt idx="5401">
                  <c:v>40800</c:v>
                </c:pt>
                <c:pt idx="5402">
                  <c:v>40801</c:v>
                </c:pt>
                <c:pt idx="5403">
                  <c:v>40802</c:v>
                </c:pt>
                <c:pt idx="5404">
                  <c:v>40805</c:v>
                </c:pt>
                <c:pt idx="5405">
                  <c:v>40806</c:v>
                </c:pt>
                <c:pt idx="5406">
                  <c:v>40807</c:v>
                </c:pt>
                <c:pt idx="5407">
                  <c:v>40808</c:v>
                </c:pt>
                <c:pt idx="5408">
                  <c:v>40809</c:v>
                </c:pt>
                <c:pt idx="5409">
                  <c:v>40812</c:v>
                </c:pt>
                <c:pt idx="5410">
                  <c:v>40813</c:v>
                </c:pt>
                <c:pt idx="5411">
                  <c:v>40814</c:v>
                </c:pt>
                <c:pt idx="5412">
                  <c:v>40815</c:v>
                </c:pt>
                <c:pt idx="5413">
                  <c:v>40816</c:v>
                </c:pt>
                <c:pt idx="5414">
                  <c:v>40819</c:v>
                </c:pt>
                <c:pt idx="5415">
                  <c:v>40820</c:v>
                </c:pt>
                <c:pt idx="5416">
                  <c:v>40821</c:v>
                </c:pt>
                <c:pt idx="5417">
                  <c:v>40822</c:v>
                </c:pt>
                <c:pt idx="5418">
                  <c:v>40823</c:v>
                </c:pt>
                <c:pt idx="5419">
                  <c:v>40826</c:v>
                </c:pt>
                <c:pt idx="5420">
                  <c:v>40827</c:v>
                </c:pt>
                <c:pt idx="5421">
                  <c:v>40828</c:v>
                </c:pt>
                <c:pt idx="5422">
                  <c:v>40829</c:v>
                </c:pt>
                <c:pt idx="5423">
                  <c:v>40830</c:v>
                </c:pt>
                <c:pt idx="5424">
                  <c:v>40833</c:v>
                </c:pt>
                <c:pt idx="5425">
                  <c:v>40834</c:v>
                </c:pt>
                <c:pt idx="5426">
                  <c:v>40835</c:v>
                </c:pt>
                <c:pt idx="5427">
                  <c:v>40836</c:v>
                </c:pt>
                <c:pt idx="5428">
                  <c:v>40837</c:v>
                </c:pt>
                <c:pt idx="5429">
                  <c:v>40840</c:v>
                </c:pt>
                <c:pt idx="5430">
                  <c:v>40841</c:v>
                </c:pt>
                <c:pt idx="5431">
                  <c:v>40842</c:v>
                </c:pt>
                <c:pt idx="5432">
                  <c:v>40843</c:v>
                </c:pt>
                <c:pt idx="5433">
                  <c:v>40844</c:v>
                </c:pt>
                <c:pt idx="5434">
                  <c:v>40847</c:v>
                </c:pt>
                <c:pt idx="5435">
                  <c:v>40848</c:v>
                </c:pt>
                <c:pt idx="5436">
                  <c:v>40849</c:v>
                </c:pt>
                <c:pt idx="5437">
                  <c:v>40850</c:v>
                </c:pt>
                <c:pt idx="5438">
                  <c:v>40851</c:v>
                </c:pt>
                <c:pt idx="5439">
                  <c:v>40854</c:v>
                </c:pt>
                <c:pt idx="5440">
                  <c:v>40855</c:v>
                </c:pt>
                <c:pt idx="5441">
                  <c:v>40856</c:v>
                </c:pt>
                <c:pt idx="5442">
                  <c:v>40857</c:v>
                </c:pt>
                <c:pt idx="5443">
                  <c:v>40858</c:v>
                </c:pt>
                <c:pt idx="5444">
                  <c:v>40861</c:v>
                </c:pt>
                <c:pt idx="5445">
                  <c:v>40862</c:v>
                </c:pt>
                <c:pt idx="5446">
                  <c:v>40863</c:v>
                </c:pt>
                <c:pt idx="5447">
                  <c:v>40864</c:v>
                </c:pt>
                <c:pt idx="5448">
                  <c:v>40865</c:v>
                </c:pt>
                <c:pt idx="5449">
                  <c:v>40868</c:v>
                </c:pt>
                <c:pt idx="5450">
                  <c:v>40869</c:v>
                </c:pt>
                <c:pt idx="5451">
                  <c:v>40870</c:v>
                </c:pt>
                <c:pt idx="5452">
                  <c:v>40871</c:v>
                </c:pt>
                <c:pt idx="5453">
                  <c:v>40872</c:v>
                </c:pt>
                <c:pt idx="5454">
                  <c:v>40875</c:v>
                </c:pt>
                <c:pt idx="5455">
                  <c:v>40876</c:v>
                </c:pt>
                <c:pt idx="5456">
                  <c:v>40877</c:v>
                </c:pt>
                <c:pt idx="5457">
                  <c:v>40878</c:v>
                </c:pt>
                <c:pt idx="5458">
                  <c:v>40879</c:v>
                </c:pt>
                <c:pt idx="5459">
                  <c:v>40882</c:v>
                </c:pt>
                <c:pt idx="5460">
                  <c:v>40883</c:v>
                </c:pt>
                <c:pt idx="5461">
                  <c:v>40884</c:v>
                </c:pt>
                <c:pt idx="5462">
                  <c:v>40885</c:v>
                </c:pt>
                <c:pt idx="5463">
                  <c:v>40886</c:v>
                </c:pt>
                <c:pt idx="5464">
                  <c:v>40889</c:v>
                </c:pt>
                <c:pt idx="5465">
                  <c:v>40890</c:v>
                </c:pt>
                <c:pt idx="5466">
                  <c:v>40891</c:v>
                </c:pt>
                <c:pt idx="5467">
                  <c:v>40892</c:v>
                </c:pt>
                <c:pt idx="5468">
                  <c:v>40893</c:v>
                </c:pt>
                <c:pt idx="5469">
                  <c:v>40896</c:v>
                </c:pt>
                <c:pt idx="5470">
                  <c:v>40897</c:v>
                </c:pt>
                <c:pt idx="5471">
                  <c:v>40898</c:v>
                </c:pt>
                <c:pt idx="5472">
                  <c:v>40899</c:v>
                </c:pt>
                <c:pt idx="5473">
                  <c:v>40900</c:v>
                </c:pt>
                <c:pt idx="5474">
                  <c:v>40903</c:v>
                </c:pt>
                <c:pt idx="5475">
                  <c:v>40904</c:v>
                </c:pt>
                <c:pt idx="5476">
                  <c:v>40905</c:v>
                </c:pt>
                <c:pt idx="5477">
                  <c:v>40906</c:v>
                </c:pt>
                <c:pt idx="5478">
                  <c:v>40907</c:v>
                </c:pt>
                <c:pt idx="5479">
                  <c:v>40910</c:v>
                </c:pt>
                <c:pt idx="5480">
                  <c:v>40911</c:v>
                </c:pt>
                <c:pt idx="5481">
                  <c:v>40912</c:v>
                </c:pt>
                <c:pt idx="5482">
                  <c:v>40913</c:v>
                </c:pt>
                <c:pt idx="5483">
                  <c:v>40914</c:v>
                </c:pt>
                <c:pt idx="5484">
                  <c:v>40917</c:v>
                </c:pt>
                <c:pt idx="5485">
                  <c:v>40918</c:v>
                </c:pt>
                <c:pt idx="5486">
                  <c:v>40919</c:v>
                </c:pt>
                <c:pt idx="5487">
                  <c:v>40920</c:v>
                </c:pt>
                <c:pt idx="5488">
                  <c:v>40921</c:v>
                </c:pt>
                <c:pt idx="5489">
                  <c:v>40924</c:v>
                </c:pt>
                <c:pt idx="5490">
                  <c:v>40925</c:v>
                </c:pt>
                <c:pt idx="5491">
                  <c:v>40926</c:v>
                </c:pt>
                <c:pt idx="5492">
                  <c:v>40927</c:v>
                </c:pt>
                <c:pt idx="5493">
                  <c:v>40928</c:v>
                </c:pt>
                <c:pt idx="5494">
                  <c:v>40931</c:v>
                </c:pt>
                <c:pt idx="5495">
                  <c:v>40932</c:v>
                </c:pt>
                <c:pt idx="5496">
                  <c:v>40933</c:v>
                </c:pt>
                <c:pt idx="5497">
                  <c:v>40934</c:v>
                </c:pt>
                <c:pt idx="5498">
                  <c:v>40935</c:v>
                </c:pt>
                <c:pt idx="5499">
                  <c:v>40938</c:v>
                </c:pt>
                <c:pt idx="5500">
                  <c:v>40939</c:v>
                </c:pt>
                <c:pt idx="5501">
                  <c:v>40940</c:v>
                </c:pt>
                <c:pt idx="5502">
                  <c:v>40941</c:v>
                </c:pt>
                <c:pt idx="5503">
                  <c:v>40942</c:v>
                </c:pt>
                <c:pt idx="5504">
                  <c:v>40945</c:v>
                </c:pt>
                <c:pt idx="5505">
                  <c:v>40946</c:v>
                </c:pt>
                <c:pt idx="5506">
                  <c:v>40947</c:v>
                </c:pt>
                <c:pt idx="5507">
                  <c:v>40948</c:v>
                </c:pt>
                <c:pt idx="5508">
                  <c:v>40949</c:v>
                </c:pt>
                <c:pt idx="5509">
                  <c:v>40952</c:v>
                </c:pt>
                <c:pt idx="5510">
                  <c:v>40953</c:v>
                </c:pt>
                <c:pt idx="5511">
                  <c:v>40954</c:v>
                </c:pt>
                <c:pt idx="5512">
                  <c:v>40955</c:v>
                </c:pt>
                <c:pt idx="5513">
                  <c:v>40956</c:v>
                </c:pt>
                <c:pt idx="5514">
                  <c:v>40959</c:v>
                </c:pt>
                <c:pt idx="5515">
                  <c:v>40960</c:v>
                </c:pt>
                <c:pt idx="5516">
                  <c:v>40961</c:v>
                </c:pt>
                <c:pt idx="5517">
                  <c:v>40962</c:v>
                </c:pt>
                <c:pt idx="5518">
                  <c:v>40963</c:v>
                </c:pt>
                <c:pt idx="5519">
                  <c:v>40966</c:v>
                </c:pt>
                <c:pt idx="5520">
                  <c:v>40967</c:v>
                </c:pt>
                <c:pt idx="5521">
                  <c:v>40968</c:v>
                </c:pt>
                <c:pt idx="5522">
                  <c:v>40969</c:v>
                </c:pt>
                <c:pt idx="5523">
                  <c:v>40970</c:v>
                </c:pt>
                <c:pt idx="5524">
                  <c:v>40973</c:v>
                </c:pt>
                <c:pt idx="5525">
                  <c:v>40974</c:v>
                </c:pt>
                <c:pt idx="5526">
                  <c:v>40975</c:v>
                </c:pt>
                <c:pt idx="5527">
                  <c:v>40976</c:v>
                </c:pt>
                <c:pt idx="5528">
                  <c:v>40977</c:v>
                </c:pt>
                <c:pt idx="5529">
                  <c:v>40980</c:v>
                </c:pt>
                <c:pt idx="5530">
                  <c:v>40981</c:v>
                </c:pt>
                <c:pt idx="5531">
                  <c:v>40982</c:v>
                </c:pt>
                <c:pt idx="5532">
                  <c:v>40983</c:v>
                </c:pt>
                <c:pt idx="5533">
                  <c:v>40984</c:v>
                </c:pt>
                <c:pt idx="5534">
                  <c:v>40987</c:v>
                </c:pt>
                <c:pt idx="5535">
                  <c:v>40988</c:v>
                </c:pt>
                <c:pt idx="5536">
                  <c:v>40989</c:v>
                </c:pt>
                <c:pt idx="5537">
                  <c:v>40990</c:v>
                </c:pt>
                <c:pt idx="5538">
                  <c:v>40991</c:v>
                </c:pt>
                <c:pt idx="5539">
                  <c:v>40994</c:v>
                </c:pt>
                <c:pt idx="5540">
                  <c:v>40995</c:v>
                </c:pt>
                <c:pt idx="5541">
                  <c:v>40996</c:v>
                </c:pt>
                <c:pt idx="5542">
                  <c:v>40997</c:v>
                </c:pt>
                <c:pt idx="5543">
                  <c:v>40998</c:v>
                </c:pt>
                <c:pt idx="5544">
                  <c:v>41001</c:v>
                </c:pt>
                <c:pt idx="5545">
                  <c:v>41002</c:v>
                </c:pt>
                <c:pt idx="5546">
                  <c:v>41003</c:v>
                </c:pt>
                <c:pt idx="5547">
                  <c:v>41004</c:v>
                </c:pt>
                <c:pt idx="5548">
                  <c:v>41005</c:v>
                </c:pt>
                <c:pt idx="5549">
                  <c:v>41008</c:v>
                </c:pt>
                <c:pt idx="5550">
                  <c:v>41009</c:v>
                </c:pt>
                <c:pt idx="5551">
                  <c:v>41010</c:v>
                </c:pt>
                <c:pt idx="5552">
                  <c:v>41011</c:v>
                </c:pt>
                <c:pt idx="5553">
                  <c:v>41012</c:v>
                </c:pt>
                <c:pt idx="5554">
                  <c:v>41015</c:v>
                </c:pt>
                <c:pt idx="5555">
                  <c:v>41016</c:v>
                </c:pt>
                <c:pt idx="5556">
                  <c:v>41017</c:v>
                </c:pt>
                <c:pt idx="5557">
                  <c:v>41018</c:v>
                </c:pt>
                <c:pt idx="5558">
                  <c:v>41019</c:v>
                </c:pt>
                <c:pt idx="5559">
                  <c:v>41022</c:v>
                </c:pt>
                <c:pt idx="5560">
                  <c:v>41023</c:v>
                </c:pt>
                <c:pt idx="5561">
                  <c:v>41024</c:v>
                </c:pt>
                <c:pt idx="5562">
                  <c:v>41025</c:v>
                </c:pt>
                <c:pt idx="5563">
                  <c:v>41026</c:v>
                </c:pt>
                <c:pt idx="5564">
                  <c:v>41029</c:v>
                </c:pt>
                <c:pt idx="5565">
                  <c:v>41030</c:v>
                </c:pt>
                <c:pt idx="5566">
                  <c:v>41031</c:v>
                </c:pt>
                <c:pt idx="5567">
                  <c:v>41032</c:v>
                </c:pt>
                <c:pt idx="5568">
                  <c:v>41033</c:v>
                </c:pt>
                <c:pt idx="5569">
                  <c:v>41036</c:v>
                </c:pt>
                <c:pt idx="5570">
                  <c:v>41037</c:v>
                </c:pt>
                <c:pt idx="5571">
                  <c:v>41038</c:v>
                </c:pt>
                <c:pt idx="5572">
                  <c:v>41039</c:v>
                </c:pt>
                <c:pt idx="5573">
                  <c:v>41040</c:v>
                </c:pt>
                <c:pt idx="5574">
                  <c:v>41043</c:v>
                </c:pt>
                <c:pt idx="5575">
                  <c:v>41044</c:v>
                </c:pt>
                <c:pt idx="5576">
                  <c:v>41045</c:v>
                </c:pt>
                <c:pt idx="5577">
                  <c:v>41046</c:v>
                </c:pt>
                <c:pt idx="5578">
                  <c:v>41047</c:v>
                </c:pt>
                <c:pt idx="5579">
                  <c:v>41050</c:v>
                </c:pt>
                <c:pt idx="5580">
                  <c:v>41051</c:v>
                </c:pt>
                <c:pt idx="5581">
                  <c:v>41052</c:v>
                </c:pt>
                <c:pt idx="5582">
                  <c:v>41053</c:v>
                </c:pt>
                <c:pt idx="5583">
                  <c:v>41054</c:v>
                </c:pt>
                <c:pt idx="5584">
                  <c:v>41057</c:v>
                </c:pt>
                <c:pt idx="5585">
                  <c:v>41058</c:v>
                </c:pt>
                <c:pt idx="5586">
                  <c:v>41059</c:v>
                </c:pt>
                <c:pt idx="5587">
                  <c:v>41060</c:v>
                </c:pt>
                <c:pt idx="5588">
                  <c:v>41061</c:v>
                </c:pt>
                <c:pt idx="5589">
                  <c:v>41064</c:v>
                </c:pt>
                <c:pt idx="5590">
                  <c:v>41065</c:v>
                </c:pt>
                <c:pt idx="5591">
                  <c:v>41066</c:v>
                </c:pt>
                <c:pt idx="5592">
                  <c:v>41067</c:v>
                </c:pt>
                <c:pt idx="5593">
                  <c:v>41068</c:v>
                </c:pt>
                <c:pt idx="5594">
                  <c:v>41071</c:v>
                </c:pt>
                <c:pt idx="5595">
                  <c:v>41072</c:v>
                </c:pt>
                <c:pt idx="5596">
                  <c:v>41073</c:v>
                </c:pt>
                <c:pt idx="5597">
                  <c:v>41074</c:v>
                </c:pt>
                <c:pt idx="5598">
                  <c:v>41075</c:v>
                </c:pt>
                <c:pt idx="5599">
                  <c:v>41078</c:v>
                </c:pt>
                <c:pt idx="5600">
                  <c:v>41079</c:v>
                </c:pt>
                <c:pt idx="5601">
                  <c:v>41080</c:v>
                </c:pt>
                <c:pt idx="5602">
                  <c:v>41081</c:v>
                </c:pt>
                <c:pt idx="5603">
                  <c:v>41082</c:v>
                </c:pt>
                <c:pt idx="5604">
                  <c:v>41085</c:v>
                </c:pt>
                <c:pt idx="5605">
                  <c:v>41086</c:v>
                </c:pt>
                <c:pt idx="5606">
                  <c:v>41087</c:v>
                </c:pt>
                <c:pt idx="5607">
                  <c:v>41088</c:v>
                </c:pt>
                <c:pt idx="5608">
                  <c:v>41089</c:v>
                </c:pt>
                <c:pt idx="5609">
                  <c:v>41092</c:v>
                </c:pt>
                <c:pt idx="5610">
                  <c:v>41093</c:v>
                </c:pt>
                <c:pt idx="5611">
                  <c:v>41094</c:v>
                </c:pt>
                <c:pt idx="5612">
                  <c:v>41095</c:v>
                </c:pt>
                <c:pt idx="5613">
                  <c:v>41096</c:v>
                </c:pt>
                <c:pt idx="5614">
                  <c:v>41099</c:v>
                </c:pt>
                <c:pt idx="5615">
                  <c:v>41100</c:v>
                </c:pt>
                <c:pt idx="5616">
                  <c:v>41101</c:v>
                </c:pt>
                <c:pt idx="5617">
                  <c:v>41102</c:v>
                </c:pt>
                <c:pt idx="5618">
                  <c:v>41103</c:v>
                </c:pt>
                <c:pt idx="5619">
                  <c:v>41106</c:v>
                </c:pt>
                <c:pt idx="5620">
                  <c:v>41107</c:v>
                </c:pt>
                <c:pt idx="5621">
                  <c:v>41108</c:v>
                </c:pt>
                <c:pt idx="5622">
                  <c:v>41109</c:v>
                </c:pt>
                <c:pt idx="5623">
                  <c:v>41110</c:v>
                </c:pt>
                <c:pt idx="5624">
                  <c:v>41113</c:v>
                </c:pt>
                <c:pt idx="5625">
                  <c:v>41114</c:v>
                </c:pt>
                <c:pt idx="5626">
                  <c:v>41115</c:v>
                </c:pt>
                <c:pt idx="5627">
                  <c:v>41116</c:v>
                </c:pt>
                <c:pt idx="5628">
                  <c:v>41117</c:v>
                </c:pt>
                <c:pt idx="5629">
                  <c:v>41120</c:v>
                </c:pt>
                <c:pt idx="5630">
                  <c:v>41121</c:v>
                </c:pt>
                <c:pt idx="5631">
                  <c:v>41122</c:v>
                </c:pt>
                <c:pt idx="5632">
                  <c:v>41123</c:v>
                </c:pt>
                <c:pt idx="5633">
                  <c:v>41124</c:v>
                </c:pt>
                <c:pt idx="5634">
                  <c:v>41127</c:v>
                </c:pt>
                <c:pt idx="5635">
                  <c:v>41128</c:v>
                </c:pt>
                <c:pt idx="5636">
                  <c:v>41129</c:v>
                </c:pt>
                <c:pt idx="5637">
                  <c:v>41130</c:v>
                </c:pt>
                <c:pt idx="5638">
                  <c:v>41131</c:v>
                </c:pt>
                <c:pt idx="5639">
                  <c:v>41134</c:v>
                </c:pt>
                <c:pt idx="5640">
                  <c:v>41135</c:v>
                </c:pt>
                <c:pt idx="5641">
                  <c:v>41136</c:v>
                </c:pt>
                <c:pt idx="5642">
                  <c:v>41137</c:v>
                </c:pt>
                <c:pt idx="5643">
                  <c:v>41138</c:v>
                </c:pt>
                <c:pt idx="5644">
                  <c:v>41141</c:v>
                </c:pt>
                <c:pt idx="5645">
                  <c:v>41142</c:v>
                </c:pt>
                <c:pt idx="5646">
                  <c:v>41143</c:v>
                </c:pt>
                <c:pt idx="5647">
                  <c:v>41144</c:v>
                </c:pt>
                <c:pt idx="5648">
                  <c:v>41145</c:v>
                </c:pt>
                <c:pt idx="5649">
                  <c:v>41148</c:v>
                </c:pt>
                <c:pt idx="5650">
                  <c:v>41149</c:v>
                </c:pt>
                <c:pt idx="5651">
                  <c:v>41150</c:v>
                </c:pt>
                <c:pt idx="5652">
                  <c:v>41151</c:v>
                </c:pt>
                <c:pt idx="5653">
                  <c:v>41152</c:v>
                </c:pt>
                <c:pt idx="5654">
                  <c:v>41155</c:v>
                </c:pt>
                <c:pt idx="5655">
                  <c:v>41156</c:v>
                </c:pt>
                <c:pt idx="5656">
                  <c:v>41157</c:v>
                </c:pt>
                <c:pt idx="5657">
                  <c:v>41158</c:v>
                </c:pt>
                <c:pt idx="5658">
                  <c:v>41159</c:v>
                </c:pt>
                <c:pt idx="5659">
                  <c:v>41162</c:v>
                </c:pt>
                <c:pt idx="5660">
                  <c:v>41163</c:v>
                </c:pt>
                <c:pt idx="5661">
                  <c:v>41164</c:v>
                </c:pt>
                <c:pt idx="5662">
                  <c:v>41165</c:v>
                </c:pt>
                <c:pt idx="5663">
                  <c:v>41166</c:v>
                </c:pt>
                <c:pt idx="5664">
                  <c:v>41169</c:v>
                </c:pt>
                <c:pt idx="5665">
                  <c:v>41170</c:v>
                </c:pt>
                <c:pt idx="5666">
                  <c:v>41171</c:v>
                </c:pt>
                <c:pt idx="5667">
                  <c:v>41172</c:v>
                </c:pt>
                <c:pt idx="5668">
                  <c:v>41173</c:v>
                </c:pt>
                <c:pt idx="5669">
                  <c:v>41176</c:v>
                </c:pt>
                <c:pt idx="5670">
                  <c:v>41177</c:v>
                </c:pt>
                <c:pt idx="5671">
                  <c:v>41178</c:v>
                </c:pt>
                <c:pt idx="5672">
                  <c:v>41179</c:v>
                </c:pt>
                <c:pt idx="5673">
                  <c:v>41180</c:v>
                </c:pt>
                <c:pt idx="5674">
                  <c:v>41183</c:v>
                </c:pt>
                <c:pt idx="5675">
                  <c:v>41184</c:v>
                </c:pt>
                <c:pt idx="5676">
                  <c:v>41185</c:v>
                </c:pt>
                <c:pt idx="5677">
                  <c:v>41186</c:v>
                </c:pt>
                <c:pt idx="5678">
                  <c:v>41187</c:v>
                </c:pt>
                <c:pt idx="5679">
                  <c:v>41190</c:v>
                </c:pt>
                <c:pt idx="5680">
                  <c:v>41191</c:v>
                </c:pt>
                <c:pt idx="5681">
                  <c:v>41192</c:v>
                </c:pt>
                <c:pt idx="5682">
                  <c:v>41193</c:v>
                </c:pt>
                <c:pt idx="5683">
                  <c:v>41194</c:v>
                </c:pt>
                <c:pt idx="5684">
                  <c:v>41197</c:v>
                </c:pt>
                <c:pt idx="5685">
                  <c:v>41198</c:v>
                </c:pt>
                <c:pt idx="5686">
                  <c:v>41199</c:v>
                </c:pt>
                <c:pt idx="5687">
                  <c:v>41200</c:v>
                </c:pt>
                <c:pt idx="5688">
                  <c:v>41201</c:v>
                </c:pt>
                <c:pt idx="5689">
                  <c:v>41204</c:v>
                </c:pt>
                <c:pt idx="5690">
                  <c:v>41205</c:v>
                </c:pt>
                <c:pt idx="5691">
                  <c:v>41206</c:v>
                </c:pt>
                <c:pt idx="5692">
                  <c:v>41207</c:v>
                </c:pt>
                <c:pt idx="5693">
                  <c:v>41208</c:v>
                </c:pt>
                <c:pt idx="5694">
                  <c:v>41211</c:v>
                </c:pt>
                <c:pt idx="5695">
                  <c:v>41212</c:v>
                </c:pt>
                <c:pt idx="5696">
                  <c:v>41213</c:v>
                </c:pt>
                <c:pt idx="5697">
                  <c:v>41214</c:v>
                </c:pt>
                <c:pt idx="5698">
                  <c:v>41215</c:v>
                </c:pt>
                <c:pt idx="5699">
                  <c:v>41218</c:v>
                </c:pt>
                <c:pt idx="5700">
                  <c:v>41219</c:v>
                </c:pt>
                <c:pt idx="5701">
                  <c:v>41220</c:v>
                </c:pt>
                <c:pt idx="5702">
                  <c:v>41221</c:v>
                </c:pt>
                <c:pt idx="5703">
                  <c:v>41222</c:v>
                </c:pt>
                <c:pt idx="5704">
                  <c:v>41225</c:v>
                </c:pt>
                <c:pt idx="5705">
                  <c:v>41226</c:v>
                </c:pt>
                <c:pt idx="5706">
                  <c:v>41227</c:v>
                </c:pt>
                <c:pt idx="5707">
                  <c:v>41228</c:v>
                </c:pt>
                <c:pt idx="5708">
                  <c:v>41229</c:v>
                </c:pt>
                <c:pt idx="5709">
                  <c:v>41232</c:v>
                </c:pt>
                <c:pt idx="5710">
                  <c:v>41233</c:v>
                </c:pt>
                <c:pt idx="5711">
                  <c:v>41234</c:v>
                </c:pt>
                <c:pt idx="5712">
                  <c:v>41235</c:v>
                </c:pt>
                <c:pt idx="5713">
                  <c:v>41236</c:v>
                </c:pt>
                <c:pt idx="5714">
                  <c:v>41239</c:v>
                </c:pt>
                <c:pt idx="5715">
                  <c:v>41240</c:v>
                </c:pt>
                <c:pt idx="5716">
                  <c:v>41241</c:v>
                </c:pt>
                <c:pt idx="5717">
                  <c:v>41242</c:v>
                </c:pt>
                <c:pt idx="5718">
                  <c:v>41243</c:v>
                </c:pt>
                <c:pt idx="5719">
                  <c:v>41246</c:v>
                </c:pt>
                <c:pt idx="5720">
                  <c:v>41247</c:v>
                </c:pt>
                <c:pt idx="5721">
                  <c:v>41248</c:v>
                </c:pt>
                <c:pt idx="5722">
                  <c:v>41249</c:v>
                </c:pt>
                <c:pt idx="5723">
                  <c:v>41250</c:v>
                </c:pt>
                <c:pt idx="5724">
                  <c:v>41253</c:v>
                </c:pt>
                <c:pt idx="5725">
                  <c:v>41254</c:v>
                </c:pt>
                <c:pt idx="5726">
                  <c:v>41255</c:v>
                </c:pt>
                <c:pt idx="5727">
                  <c:v>41256</c:v>
                </c:pt>
                <c:pt idx="5728">
                  <c:v>41257</c:v>
                </c:pt>
                <c:pt idx="5729">
                  <c:v>41260</c:v>
                </c:pt>
                <c:pt idx="5730">
                  <c:v>41261</c:v>
                </c:pt>
                <c:pt idx="5731">
                  <c:v>41262</c:v>
                </c:pt>
                <c:pt idx="5732">
                  <c:v>41263</c:v>
                </c:pt>
                <c:pt idx="5733">
                  <c:v>41264</c:v>
                </c:pt>
                <c:pt idx="5734">
                  <c:v>41267</c:v>
                </c:pt>
                <c:pt idx="5735">
                  <c:v>41268</c:v>
                </c:pt>
                <c:pt idx="5736">
                  <c:v>41269</c:v>
                </c:pt>
                <c:pt idx="5737">
                  <c:v>41270</c:v>
                </c:pt>
                <c:pt idx="5738">
                  <c:v>41271</c:v>
                </c:pt>
                <c:pt idx="5739">
                  <c:v>41274</c:v>
                </c:pt>
                <c:pt idx="5740">
                  <c:v>41275</c:v>
                </c:pt>
                <c:pt idx="5741">
                  <c:v>41276</c:v>
                </c:pt>
                <c:pt idx="5742">
                  <c:v>41277</c:v>
                </c:pt>
                <c:pt idx="5743">
                  <c:v>41278</c:v>
                </c:pt>
                <c:pt idx="5744">
                  <c:v>41281</c:v>
                </c:pt>
                <c:pt idx="5745">
                  <c:v>41282</c:v>
                </c:pt>
                <c:pt idx="5746">
                  <c:v>41283</c:v>
                </c:pt>
                <c:pt idx="5747">
                  <c:v>41284</c:v>
                </c:pt>
                <c:pt idx="5748">
                  <c:v>41285</c:v>
                </c:pt>
                <c:pt idx="5749">
                  <c:v>41288</c:v>
                </c:pt>
                <c:pt idx="5750">
                  <c:v>41289</c:v>
                </c:pt>
                <c:pt idx="5751">
                  <c:v>41290</c:v>
                </c:pt>
                <c:pt idx="5752">
                  <c:v>41291</c:v>
                </c:pt>
                <c:pt idx="5753">
                  <c:v>41292</c:v>
                </c:pt>
                <c:pt idx="5754">
                  <c:v>41295</c:v>
                </c:pt>
                <c:pt idx="5755">
                  <c:v>41296</c:v>
                </c:pt>
                <c:pt idx="5756">
                  <c:v>41297</c:v>
                </c:pt>
                <c:pt idx="5757">
                  <c:v>41298</c:v>
                </c:pt>
                <c:pt idx="5758">
                  <c:v>41299</c:v>
                </c:pt>
                <c:pt idx="5759">
                  <c:v>41302</c:v>
                </c:pt>
                <c:pt idx="5760">
                  <c:v>41303</c:v>
                </c:pt>
                <c:pt idx="5761">
                  <c:v>41304</c:v>
                </c:pt>
                <c:pt idx="5762">
                  <c:v>41305</c:v>
                </c:pt>
                <c:pt idx="5763">
                  <c:v>41306</c:v>
                </c:pt>
                <c:pt idx="5764">
                  <c:v>41309</c:v>
                </c:pt>
                <c:pt idx="5765">
                  <c:v>41310</c:v>
                </c:pt>
                <c:pt idx="5766">
                  <c:v>41311</c:v>
                </c:pt>
                <c:pt idx="5767">
                  <c:v>41312</c:v>
                </c:pt>
                <c:pt idx="5768">
                  <c:v>41313</c:v>
                </c:pt>
                <c:pt idx="5769">
                  <c:v>41316</c:v>
                </c:pt>
                <c:pt idx="5770">
                  <c:v>41317</c:v>
                </c:pt>
                <c:pt idx="5771">
                  <c:v>41318</c:v>
                </c:pt>
                <c:pt idx="5772">
                  <c:v>41319</c:v>
                </c:pt>
                <c:pt idx="5773">
                  <c:v>41320</c:v>
                </c:pt>
                <c:pt idx="5774">
                  <c:v>41323</c:v>
                </c:pt>
                <c:pt idx="5775">
                  <c:v>41324</c:v>
                </c:pt>
                <c:pt idx="5776">
                  <c:v>41325</c:v>
                </c:pt>
                <c:pt idx="5777">
                  <c:v>41326</c:v>
                </c:pt>
                <c:pt idx="5778">
                  <c:v>41327</c:v>
                </c:pt>
                <c:pt idx="5779">
                  <c:v>41330</c:v>
                </c:pt>
                <c:pt idx="5780">
                  <c:v>41331</c:v>
                </c:pt>
                <c:pt idx="5781">
                  <c:v>41332</c:v>
                </c:pt>
                <c:pt idx="5782">
                  <c:v>41333</c:v>
                </c:pt>
                <c:pt idx="5783">
                  <c:v>41334</c:v>
                </c:pt>
                <c:pt idx="5784">
                  <c:v>41337</c:v>
                </c:pt>
                <c:pt idx="5785">
                  <c:v>41338</c:v>
                </c:pt>
                <c:pt idx="5786">
                  <c:v>41339</c:v>
                </c:pt>
                <c:pt idx="5787">
                  <c:v>41340</c:v>
                </c:pt>
                <c:pt idx="5788">
                  <c:v>41341</c:v>
                </c:pt>
                <c:pt idx="5789">
                  <c:v>41344</c:v>
                </c:pt>
                <c:pt idx="5790">
                  <c:v>41345</c:v>
                </c:pt>
                <c:pt idx="5791">
                  <c:v>41346</c:v>
                </c:pt>
                <c:pt idx="5792">
                  <c:v>41347</c:v>
                </c:pt>
                <c:pt idx="5793">
                  <c:v>41348</c:v>
                </c:pt>
                <c:pt idx="5794">
                  <c:v>41351</c:v>
                </c:pt>
                <c:pt idx="5795">
                  <c:v>41352</c:v>
                </c:pt>
                <c:pt idx="5796">
                  <c:v>41353</c:v>
                </c:pt>
                <c:pt idx="5797">
                  <c:v>41354</c:v>
                </c:pt>
                <c:pt idx="5798">
                  <c:v>41355</c:v>
                </c:pt>
                <c:pt idx="5799">
                  <c:v>41358</c:v>
                </c:pt>
                <c:pt idx="5800">
                  <c:v>41359</c:v>
                </c:pt>
                <c:pt idx="5801">
                  <c:v>41360</c:v>
                </c:pt>
                <c:pt idx="5802">
                  <c:v>41361</c:v>
                </c:pt>
                <c:pt idx="5803">
                  <c:v>41362</c:v>
                </c:pt>
                <c:pt idx="5804">
                  <c:v>41365</c:v>
                </c:pt>
                <c:pt idx="5805">
                  <c:v>41366</c:v>
                </c:pt>
                <c:pt idx="5806">
                  <c:v>41367</c:v>
                </c:pt>
                <c:pt idx="5807">
                  <c:v>41368</c:v>
                </c:pt>
                <c:pt idx="5808">
                  <c:v>41369</c:v>
                </c:pt>
                <c:pt idx="5809">
                  <c:v>41372</c:v>
                </c:pt>
                <c:pt idx="5810">
                  <c:v>41373</c:v>
                </c:pt>
                <c:pt idx="5811">
                  <c:v>41374</c:v>
                </c:pt>
                <c:pt idx="5812">
                  <c:v>41375</c:v>
                </c:pt>
                <c:pt idx="5813">
                  <c:v>41376</c:v>
                </c:pt>
                <c:pt idx="5814">
                  <c:v>41379</c:v>
                </c:pt>
                <c:pt idx="5815">
                  <c:v>41380</c:v>
                </c:pt>
                <c:pt idx="5816">
                  <c:v>41381</c:v>
                </c:pt>
                <c:pt idx="5817">
                  <c:v>41382</c:v>
                </c:pt>
                <c:pt idx="5818">
                  <c:v>41383</c:v>
                </c:pt>
                <c:pt idx="5819">
                  <c:v>41386</c:v>
                </c:pt>
                <c:pt idx="5820">
                  <c:v>41387</c:v>
                </c:pt>
                <c:pt idx="5821">
                  <c:v>41388</c:v>
                </c:pt>
                <c:pt idx="5822">
                  <c:v>41389</c:v>
                </c:pt>
                <c:pt idx="5823">
                  <c:v>41390</c:v>
                </c:pt>
                <c:pt idx="5824">
                  <c:v>41393</c:v>
                </c:pt>
                <c:pt idx="5825">
                  <c:v>41394</c:v>
                </c:pt>
                <c:pt idx="5826">
                  <c:v>41395</c:v>
                </c:pt>
                <c:pt idx="5827">
                  <c:v>41396</c:v>
                </c:pt>
                <c:pt idx="5828">
                  <c:v>41397</c:v>
                </c:pt>
                <c:pt idx="5829">
                  <c:v>41400</c:v>
                </c:pt>
                <c:pt idx="5830">
                  <c:v>41401</c:v>
                </c:pt>
                <c:pt idx="5831">
                  <c:v>41402</c:v>
                </c:pt>
                <c:pt idx="5832">
                  <c:v>41403</c:v>
                </c:pt>
                <c:pt idx="5833">
                  <c:v>41404</c:v>
                </c:pt>
                <c:pt idx="5834">
                  <c:v>41407</c:v>
                </c:pt>
                <c:pt idx="5835">
                  <c:v>41408</c:v>
                </c:pt>
                <c:pt idx="5836">
                  <c:v>41409</c:v>
                </c:pt>
                <c:pt idx="5837">
                  <c:v>41410</c:v>
                </c:pt>
                <c:pt idx="5838">
                  <c:v>41411</c:v>
                </c:pt>
                <c:pt idx="5839">
                  <c:v>41414</c:v>
                </c:pt>
                <c:pt idx="5840">
                  <c:v>41415</c:v>
                </c:pt>
                <c:pt idx="5841">
                  <c:v>41416</c:v>
                </c:pt>
                <c:pt idx="5842">
                  <c:v>41417</c:v>
                </c:pt>
                <c:pt idx="5843">
                  <c:v>41418</c:v>
                </c:pt>
                <c:pt idx="5844">
                  <c:v>41421</c:v>
                </c:pt>
                <c:pt idx="5845">
                  <c:v>41422</c:v>
                </c:pt>
                <c:pt idx="5846">
                  <c:v>41423</c:v>
                </c:pt>
                <c:pt idx="5847">
                  <c:v>41424</c:v>
                </c:pt>
                <c:pt idx="5848">
                  <c:v>41425</c:v>
                </c:pt>
                <c:pt idx="5849">
                  <c:v>41428</c:v>
                </c:pt>
                <c:pt idx="5850">
                  <c:v>41429</c:v>
                </c:pt>
                <c:pt idx="5851">
                  <c:v>41430</c:v>
                </c:pt>
                <c:pt idx="5852">
                  <c:v>41431</c:v>
                </c:pt>
                <c:pt idx="5853">
                  <c:v>41432</c:v>
                </c:pt>
                <c:pt idx="5854">
                  <c:v>41435</c:v>
                </c:pt>
                <c:pt idx="5855">
                  <c:v>41436</c:v>
                </c:pt>
                <c:pt idx="5856">
                  <c:v>41437</c:v>
                </c:pt>
                <c:pt idx="5857">
                  <c:v>41438</c:v>
                </c:pt>
                <c:pt idx="5858">
                  <c:v>41439</c:v>
                </c:pt>
                <c:pt idx="5859">
                  <c:v>41442</c:v>
                </c:pt>
                <c:pt idx="5860">
                  <c:v>41443</c:v>
                </c:pt>
                <c:pt idx="5861">
                  <c:v>41444</c:v>
                </c:pt>
                <c:pt idx="5862">
                  <c:v>41445</c:v>
                </c:pt>
                <c:pt idx="5863">
                  <c:v>41446</c:v>
                </c:pt>
                <c:pt idx="5864">
                  <c:v>41449</c:v>
                </c:pt>
                <c:pt idx="5865">
                  <c:v>41450</c:v>
                </c:pt>
                <c:pt idx="5866">
                  <c:v>41451</c:v>
                </c:pt>
                <c:pt idx="5867">
                  <c:v>41452</c:v>
                </c:pt>
                <c:pt idx="5868">
                  <c:v>41453</c:v>
                </c:pt>
                <c:pt idx="5869">
                  <c:v>41456</c:v>
                </c:pt>
                <c:pt idx="5870">
                  <c:v>41457</c:v>
                </c:pt>
                <c:pt idx="5871">
                  <c:v>41458</c:v>
                </c:pt>
                <c:pt idx="5872">
                  <c:v>41459</c:v>
                </c:pt>
                <c:pt idx="5873">
                  <c:v>41460</c:v>
                </c:pt>
                <c:pt idx="5874">
                  <c:v>41463</c:v>
                </c:pt>
                <c:pt idx="5875">
                  <c:v>41464</c:v>
                </c:pt>
                <c:pt idx="5876">
                  <c:v>41465</c:v>
                </c:pt>
                <c:pt idx="5877">
                  <c:v>41466</c:v>
                </c:pt>
                <c:pt idx="5878">
                  <c:v>41467</c:v>
                </c:pt>
                <c:pt idx="5879">
                  <c:v>41470</c:v>
                </c:pt>
                <c:pt idx="5880">
                  <c:v>41471</c:v>
                </c:pt>
                <c:pt idx="5881">
                  <c:v>41472</c:v>
                </c:pt>
                <c:pt idx="5882">
                  <c:v>41473</c:v>
                </c:pt>
                <c:pt idx="5883">
                  <c:v>41474</c:v>
                </c:pt>
                <c:pt idx="5884">
                  <c:v>41477</c:v>
                </c:pt>
                <c:pt idx="5885">
                  <c:v>41478</c:v>
                </c:pt>
                <c:pt idx="5886">
                  <c:v>41479</c:v>
                </c:pt>
                <c:pt idx="5887">
                  <c:v>41480</c:v>
                </c:pt>
                <c:pt idx="5888">
                  <c:v>41481</c:v>
                </c:pt>
                <c:pt idx="5889">
                  <c:v>41484</c:v>
                </c:pt>
                <c:pt idx="5890">
                  <c:v>41485</c:v>
                </c:pt>
                <c:pt idx="5891">
                  <c:v>41486</c:v>
                </c:pt>
                <c:pt idx="5892">
                  <c:v>41487</c:v>
                </c:pt>
                <c:pt idx="5893">
                  <c:v>41488</c:v>
                </c:pt>
                <c:pt idx="5894">
                  <c:v>41491</c:v>
                </c:pt>
                <c:pt idx="5895">
                  <c:v>41492</c:v>
                </c:pt>
                <c:pt idx="5896">
                  <c:v>41493</c:v>
                </c:pt>
                <c:pt idx="5897">
                  <c:v>41494</c:v>
                </c:pt>
                <c:pt idx="5898">
                  <c:v>41495</c:v>
                </c:pt>
                <c:pt idx="5899">
                  <c:v>41498</c:v>
                </c:pt>
                <c:pt idx="5900">
                  <c:v>41499</c:v>
                </c:pt>
                <c:pt idx="5901">
                  <c:v>41500</c:v>
                </c:pt>
                <c:pt idx="5902">
                  <c:v>41501</c:v>
                </c:pt>
                <c:pt idx="5903">
                  <c:v>41502</c:v>
                </c:pt>
                <c:pt idx="5904">
                  <c:v>41505</c:v>
                </c:pt>
                <c:pt idx="5905">
                  <c:v>41506</c:v>
                </c:pt>
                <c:pt idx="5906">
                  <c:v>41507</c:v>
                </c:pt>
                <c:pt idx="5907">
                  <c:v>41508</c:v>
                </c:pt>
                <c:pt idx="5908">
                  <c:v>41509</c:v>
                </c:pt>
                <c:pt idx="5909">
                  <c:v>41512</c:v>
                </c:pt>
                <c:pt idx="5910">
                  <c:v>41513</c:v>
                </c:pt>
                <c:pt idx="5911">
                  <c:v>41514</c:v>
                </c:pt>
                <c:pt idx="5912">
                  <c:v>41515</c:v>
                </c:pt>
                <c:pt idx="5913">
                  <c:v>41516</c:v>
                </c:pt>
                <c:pt idx="5914">
                  <c:v>41519</c:v>
                </c:pt>
                <c:pt idx="5915">
                  <c:v>41520</c:v>
                </c:pt>
                <c:pt idx="5916">
                  <c:v>41521</c:v>
                </c:pt>
                <c:pt idx="5917">
                  <c:v>41522</c:v>
                </c:pt>
                <c:pt idx="5918">
                  <c:v>41523</c:v>
                </c:pt>
                <c:pt idx="5919">
                  <c:v>41526</c:v>
                </c:pt>
                <c:pt idx="5920">
                  <c:v>41527</c:v>
                </c:pt>
                <c:pt idx="5921">
                  <c:v>41528</c:v>
                </c:pt>
                <c:pt idx="5922">
                  <c:v>41529</c:v>
                </c:pt>
                <c:pt idx="5923">
                  <c:v>41530</c:v>
                </c:pt>
                <c:pt idx="5924">
                  <c:v>41533</c:v>
                </c:pt>
                <c:pt idx="5925">
                  <c:v>41534</c:v>
                </c:pt>
                <c:pt idx="5926">
                  <c:v>41535</c:v>
                </c:pt>
                <c:pt idx="5927">
                  <c:v>41536</c:v>
                </c:pt>
                <c:pt idx="5928">
                  <c:v>41537</c:v>
                </c:pt>
                <c:pt idx="5929">
                  <c:v>41540</c:v>
                </c:pt>
                <c:pt idx="5930">
                  <c:v>41541</c:v>
                </c:pt>
                <c:pt idx="5931">
                  <c:v>41542</c:v>
                </c:pt>
                <c:pt idx="5932">
                  <c:v>41543</c:v>
                </c:pt>
                <c:pt idx="5933">
                  <c:v>41544</c:v>
                </c:pt>
                <c:pt idx="5934">
                  <c:v>41547</c:v>
                </c:pt>
                <c:pt idx="5935">
                  <c:v>41548</c:v>
                </c:pt>
                <c:pt idx="5936">
                  <c:v>41549</c:v>
                </c:pt>
                <c:pt idx="5937">
                  <c:v>41550</c:v>
                </c:pt>
                <c:pt idx="5938">
                  <c:v>41551</c:v>
                </c:pt>
                <c:pt idx="5939">
                  <c:v>41554</c:v>
                </c:pt>
                <c:pt idx="5940">
                  <c:v>41555</c:v>
                </c:pt>
                <c:pt idx="5941">
                  <c:v>41556</c:v>
                </c:pt>
                <c:pt idx="5942">
                  <c:v>41557</c:v>
                </c:pt>
                <c:pt idx="5943">
                  <c:v>41558</c:v>
                </c:pt>
                <c:pt idx="5944">
                  <c:v>41561</c:v>
                </c:pt>
                <c:pt idx="5945">
                  <c:v>41562</c:v>
                </c:pt>
                <c:pt idx="5946">
                  <c:v>41563</c:v>
                </c:pt>
                <c:pt idx="5947">
                  <c:v>41564</c:v>
                </c:pt>
                <c:pt idx="5948">
                  <c:v>41565</c:v>
                </c:pt>
                <c:pt idx="5949">
                  <c:v>41568</c:v>
                </c:pt>
                <c:pt idx="5950">
                  <c:v>41569</c:v>
                </c:pt>
                <c:pt idx="5951">
                  <c:v>41570</c:v>
                </c:pt>
                <c:pt idx="5952">
                  <c:v>41571</c:v>
                </c:pt>
                <c:pt idx="5953">
                  <c:v>41572</c:v>
                </c:pt>
                <c:pt idx="5954">
                  <c:v>41575</c:v>
                </c:pt>
                <c:pt idx="5955">
                  <c:v>41576</c:v>
                </c:pt>
                <c:pt idx="5956">
                  <c:v>41577</c:v>
                </c:pt>
                <c:pt idx="5957">
                  <c:v>41578</c:v>
                </c:pt>
                <c:pt idx="5958">
                  <c:v>41579</c:v>
                </c:pt>
                <c:pt idx="5959">
                  <c:v>41582</c:v>
                </c:pt>
                <c:pt idx="5960">
                  <c:v>41583</c:v>
                </c:pt>
                <c:pt idx="5961">
                  <c:v>41584</c:v>
                </c:pt>
                <c:pt idx="5962">
                  <c:v>41585</c:v>
                </c:pt>
                <c:pt idx="5963">
                  <c:v>41586</c:v>
                </c:pt>
                <c:pt idx="5964">
                  <c:v>41589</c:v>
                </c:pt>
                <c:pt idx="5965">
                  <c:v>41590</c:v>
                </c:pt>
                <c:pt idx="5966">
                  <c:v>41591</c:v>
                </c:pt>
                <c:pt idx="5967">
                  <c:v>41592</c:v>
                </c:pt>
                <c:pt idx="5968">
                  <c:v>41593</c:v>
                </c:pt>
                <c:pt idx="5969">
                  <c:v>41596</c:v>
                </c:pt>
                <c:pt idx="5970">
                  <c:v>41597</c:v>
                </c:pt>
                <c:pt idx="5971">
                  <c:v>41598</c:v>
                </c:pt>
                <c:pt idx="5972">
                  <c:v>41599</c:v>
                </c:pt>
                <c:pt idx="5973">
                  <c:v>41600</c:v>
                </c:pt>
                <c:pt idx="5974">
                  <c:v>41603</c:v>
                </c:pt>
                <c:pt idx="5975">
                  <c:v>41604</c:v>
                </c:pt>
                <c:pt idx="5976">
                  <c:v>41605</c:v>
                </c:pt>
                <c:pt idx="5977">
                  <c:v>41606</c:v>
                </c:pt>
                <c:pt idx="5978">
                  <c:v>41607</c:v>
                </c:pt>
                <c:pt idx="5979">
                  <c:v>41610</c:v>
                </c:pt>
                <c:pt idx="5980">
                  <c:v>41611</c:v>
                </c:pt>
                <c:pt idx="5981">
                  <c:v>41612</c:v>
                </c:pt>
                <c:pt idx="5982">
                  <c:v>41613</c:v>
                </c:pt>
                <c:pt idx="5983">
                  <c:v>41614</c:v>
                </c:pt>
                <c:pt idx="5984">
                  <c:v>41617</c:v>
                </c:pt>
                <c:pt idx="5985">
                  <c:v>41618</c:v>
                </c:pt>
                <c:pt idx="5986">
                  <c:v>41619</c:v>
                </c:pt>
                <c:pt idx="5987">
                  <c:v>41620</c:v>
                </c:pt>
                <c:pt idx="5988">
                  <c:v>41621</c:v>
                </c:pt>
                <c:pt idx="5989">
                  <c:v>41624</c:v>
                </c:pt>
                <c:pt idx="5990">
                  <c:v>41625</c:v>
                </c:pt>
                <c:pt idx="5991">
                  <c:v>41626</c:v>
                </c:pt>
                <c:pt idx="5992">
                  <c:v>41627</c:v>
                </c:pt>
                <c:pt idx="5993">
                  <c:v>41628</c:v>
                </c:pt>
                <c:pt idx="5994">
                  <c:v>41631</c:v>
                </c:pt>
                <c:pt idx="5995">
                  <c:v>41632</c:v>
                </c:pt>
                <c:pt idx="5996">
                  <c:v>41633</c:v>
                </c:pt>
                <c:pt idx="5997">
                  <c:v>41634</c:v>
                </c:pt>
                <c:pt idx="5998">
                  <c:v>41635</c:v>
                </c:pt>
                <c:pt idx="5999">
                  <c:v>41638</c:v>
                </c:pt>
                <c:pt idx="6000">
                  <c:v>41639</c:v>
                </c:pt>
                <c:pt idx="6001">
                  <c:v>41640</c:v>
                </c:pt>
                <c:pt idx="6002">
                  <c:v>41641</c:v>
                </c:pt>
                <c:pt idx="6003">
                  <c:v>41642</c:v>
                </c:pt>
                <c:pt idx="6004">
                  <c:v>41645</c:v>
                </c:pt>
                <c:pt idx="6005">
                  <c:v>41646</c:v>
                </c:pt>
                <c:pt idx="6006">
                  <c:v>41647</c:v>
                </c:pt>
                <c:pt idx="6007">
                  <c:v>41648</c:v>
                </c:pt>
                <c:pt idx="6008">
                  <c:v>41649</c:v>
                </c:pt>
                <c:pt idx="6009">
                  <c:v>41652</c:v>
                </c:pt>
                <c:pt idx="6010">
                  <c:v>41653</c:v>
                </c:pt>
                <c:pt idx="6011">
                  <c:v>41654</c:v>
                </c:pt>
                <c:pt idx="6012">
                  <c:v>41655</c:v>
                </c:pt>
                <c:pt idx="6013">
                  <c:v>41656</c:v>
                </c:pt>
                <c:pt idx="6014">
                  <c:v>41659</c:v>
                </c:pt>
                <c:pt idx="6015">
                  <c:v>41660</c:v>
                </c:pt>
                <c:pt idx="6016">
                  <c:v>41661</c:v>
                </c:pt>
                <c:pt idx="6017">
                  <c:v>41662</c:v>
                </c:pt>
                <c:pt idx="6018">
                  <c:v>41663</c:v>
                </c:pt>
                <c:pt idx="6019">
                  <c:v>41666</c:v>
                </c:pt>
                <c:pt idx="6020">
                  <c:v>41667</c:v>
                </c:pt>
                <c:pt idx="6021">
                  <c:v>41668</c:v>
                </c:pt>
                <c:pt idx="6022">
                  <c:v>41669</c:v>
                </c:pt>
                <c:pt idx="6023">
                  <c:v>41670</c:v>
                </c:pt>
                <c:pt idx="6024">
                  <c:v>41673</c:v>
                </c:pt>
                <c:pt idx="6025">
                  <c:v>41674</c:v>
                </c:pt>
                <c:pt idx="6026">
                  <c:v>41675</c:v>
                </c:pt>
                <c:pt idx="6027">
                  <c:v>41676</c:v>
                </c:pt>
                <c:pt idx="6028">
                  <c:v>41677</c:v>
                </c:pt>
                <c:pt idx="6029">
                  <c:v>41680</c:v>
                </c:pt>
                <c:pt idx="6030">
                  <c:v>41681</c:v>
                </c:pt>
                <c:pt idx="6031">
                  <c:v>41682</c:v>
                </c:pt>
                <c:pt idx="6032">
                  <c:v>41683</c:v>
                </c:pt>
                <c:pt idx="6033">
                  <c:v>41684</c:v>
                </c:pt>
                <c:pt idx="6034">
                  <c:v>41687</c:v>
                </c:pt>
                <c:pt idx="6035">
                  <c:v>41688</c:v>
                </c:pt>
                <c:pt idx="6036">
                  <c:v>41689</c:v>
                </c:pt>
                <c:pt idx="6037">
                  <c:v>41690</c:v>
                </c:pt>
                <c:pt idx="6038">
                  <c:v>41691</c:v>
                </c:pt>
                <c:pt idx="6039">
                  <c:v>41694</c:v>
                </c:pt>
                <c:pt idx="6040">
                  <c:v>41695</c:v>
                </c:pt>
                <c:pt idx="6041">
                  <c:v>41696</c:v>
                </c:pt>
                <c:pt idx="6042">
                  <c:v>41697</c:v>
                </c:pt>
                <c:pt idx="6043">
                  <c:v>41698</c:v>
                </c:pt>
                <c:pt idx="6044">
                  <c:v>41701</c:v>
                </c:pt>
                <c:pt idx="6045">
                  <c:v>41702</c:v>
                </c:pt>
                <c:pt idx="6046">
                  <c:v>41703</c:v>
                </c:pt>
                <c:pt idx="6047">
                  <c:v>41704</c:v>
                </c:pt>
                <c:pt idx="6048">
                  <c:v>41705</c:v>
                </c:pt>
                <c:pt idx="6049">
                  <c:v>41708</c:v>
                </c:pt>
                <c:pt idx="6050">
                  <c:v>41709</c:v>
                </c:pt>
                <c:pt idx="6051">
                  <c:v>41710</c:v>
                </c:pt>
                <c:pt idx="6052">
                  <c:v>41711</c:v>
                </c:pt>
                <c:pt idx="6053">
                  <c:v>41712</c:v>
                </c:pt>
                <c:pt idx="6054">
                  <c:v>41715</c:v>
                </c:pt>
                <c:pt idx="6055">
                  <c:v>41716</c:v>
                </c:pt>
                <c:pt idx="6056">
                  <c:v>41717</c:v>
                </c:pt>
                <c:pt idx="6057">
                  <c:v>41718</c:v>
                </c:pt>
                <c:pt idx="6058">
                  <c:v>41719</c:v>
                </c:pt>
                <c:pt idx="6059">
                  <c:v>41722</c:v>
                </c:pt>
                <c:pt idx="6060">
                  <c:v>41723</c:v>
                </c:pt>
                <c:pt idx="6061">
                  <c:v>41724</c:v>
                </c:pt>
                <c:pt idx="6062">
                  <c:v>41725</c:v>
                </c:pt>
                <c:pt idx="6063">
                  <c:v>41726</c:v>
                </c:pt>
                <c:pt idx="6064">
                  <c:v>41729</c:v>
                </c:pt>
                <c:pt idx="6065">
                  <c:v>41730</c:v>
                </c:pt>
                <c:pt idx="6066">
                  <c:v>41731</c:v>
                </c:pt>
                <c:pt idx="6067">
                  <c:v>41732</c:v>
                </c:pt>
                <c:pt idx="6068">
                  <c:v>41733</c:v>
                </c:pt>
                <c:pt idx="6069">
                  <c:v>41736</c:v>
                </c:pt>
                <c:pt idx="6070">
                  <c:v>41737</c:v>
                </c:pt>
                <c:pt idx="6071">
                  <c:v>41738</c:v>
                </c:pt>
                <c:pt idx="6072">
                  <c:v>41739</c:v>
                </c:pt>
                <c:pt idx="6073">
                  <c:v>41740</c:v>
                </c:pt>
                <c:pt idx="6074">
                  <c:v>41743</c:v>
                </c:pt>
                <c:pt idx="6075">
                  <c:v>41744</c:v>
                </c:pt>
                <c:pt idx="6076">
                  <c:v>41745</c:v>
                </c:pt>
                <c:pt idx="6077">
                  <c:v>41746</c:v>
                </c:pt>
                <c:pt idx="6078">
                  <c:v>41747</c:v>
                </c:pt>
                <c:pt idx="6079">
                  <c:v>41750</c:v>
                </c:pt>
                <c:pt idx="6080">
                  <c:v>41751</c:v>
                </c:pt>
                <c:pt idx="6081">
                  <c:v>41752</c:v>
                </c:pt>
                <c:pt idx="6082">
                  <c:v>41753</c:v>
                </c:pt>
                <c:pt idx="6083">
                  <c:v>41754</c:v>
                </c:pt>
                <c:pt idx="6084">
                  <c:v>41757</c:v>
                </c:pt>
                <c:pt idx="6085">
                  <c:v>41758</c:v>
                </c:pt>
                <c:pt idx="6086">
                  <c:v>41759</c:v>
                </c:pt>
                <c:pt idx="6087">
                  <c:v>41760</c:v>
                </c:pt>
                <c:pt idx="6088">
                  <c:v>41761</c:v>
                </c:pt>
                <c:pt idx="6089">
                  <c:v>41764</c:v>
                </c:pt>
                <c:pt idx="6090">
                  <c:v>41765</c:v>
                </c:pt>
                <c:pt idx="6091">
                  <c:v>41766</c:v>
                </c:pt>
                <c:pt idx="6092">
                  <c:v>41767</c:v>
                </c:pt>
                <c:pt idx="6093">
                  <c:v>41768</c:v>
                </c:pt>
                <c:pt idx="6094">
                  <c:v>41771</c:v>
                </c:pt>
                <c:pt idx="6095">
                  <c:v>41772</c:v>
                </c:pt>
                <c:pt idx="6096">
                  <c:v>41773</c:v>
                </c:pt>
                <c:pt idx="6097">
                  <c:v>41774</c:v>
                </c:pt>
                <c:pt idx="6098">
                  <c:v>41775</c:v>
                </c:pt>
                <c:pt idx="6099">
                  <c:v>41778</c:v>
                </c:pt>
                <c:pt idx="6100">
                  <c:v>41779</c:v>
                </c:pt>
                <c:pt idx="6101">
                  <c:v>41780</c:v>
                </c:pt>
                <c:pt idx="6102">
                  <c:v>41781</c:v>
                </c:pt>
                <c:pt idx="6103">
                  <c:v>41782</c:v>
                </c:pt>
                <c:pt idx="6104">
                  <c:v>41785</c:v>
                </c:pt>
                <c:pt idx="6105">
                  <c:v>41786</c:v>
                </c:pt>
                <c:pt idx="6106">
                  <c:v>41787</c:v>
                </c:pt>
                <c:pt idx="6107">
                  <c:v>41788</c:v>
                </c:pt>
                <c:pt idx="6108">
                  <c:v>41789</c:v>
                </c:pt>
                <c:pt idx="6109">
                  <c:v>41792</c:v>
                </c:pt>
                <c:pt idx="6110">
                  <c:v>41793</c:v>
                </c:pt>
                <c:pt idx="6111">
                  <c:v>41794</c:v>
                </c:pt>
                <c:pt idx="6112">
                  <c:v>41795</c:v>
                </c:pt>
                <c:pt idx="6113">
                  <c:v>41796</c:v>
                </c:pt>
                <c:pt idx="6114">
                  <c:v>41799</c:v>
                </c:pt>
                <c:pt idx="6115">
                  <c:v>41800</c:v>
                </c:pt>
                <c:pt idx="6116">
                  <c:v>41801</c:v>
                </c:pt>
                <c:pt idx="6117">
                  <c:v>41802</c:v>
                </c:pt>
                <c:pt idx="6118">
                  <c:v>41803</c:v>
                </c:pt>
                <c:pt idx="6119">
                  <c:v>41806</c:v>
                </c:pt>
                <c:pt idx="6120">
                  <c:v>41807</c:v>
                </c:pt>
                <c:pt idx="6121">
                  <c:v>41808</c:v>
                </c:pt>
                <c:pt idx="6122">
                  <c:v>41809</c:v>
                </c:pt>
                <c:pt idx="6123">
                  <c:v>41810</c:v>
                </c:pt>
                <c:pt idx="6124">
                  <c:v>41813</c:v>
                </c:pt>
                <c:pt idx="6125">
                  <c:v>41814</c:v>
                </c:pt>
                <c:pt idx="6126">
                  <c:v>41815</c:v>
                </c:pt>
                <c:pt idx="6127">
                  <c:v>41816</c:v>
                </c:pt>
                <c:pt idx="6128">
                  <c:v>41817</c:v>
                </c:pt>
                <c:pt idx="6129">
                  <c:v>41820</c:v>
                </c:pt>
                <c:pt idx="6130">
                  <c:v>41821</c:v>
                </c:pt>
                <c:pt idx="6131">
                  <c:v>41822</c:v>
                </c:pt>
                <c:pt idx="6132">
                  <c:v>41823</c:v>
                </c:pt>
                <c:pt idx="6133">
                  <c:v>41824</c:v>
                </c:pt>
                <c:pt idx="6134">
                  <c:v>41827</c:v>
                </c:pt>
                <c:pt idx="6135">
                  <c:v>41828</c:v>
                </c:pt>
                <c:pt idx="6136">
                  <c:v>41829</c:v>
                </c:pt>
                <c:pt idx="6137">
                  <c:v>41830</c:v>
                </c:pt>
                <c:pt idx="6138">
                  <c:v>41831</c:v>
                </c:pt>
                <c:pt idx="6139">
                  <c:v>41834</c:v>
                </c:pt>
                <c:pt idx="6140">
                  <c:v>41835</c:v>
                </c:pt>
                <c:pt idx="6141">
                  <c:v>41836</c:v>
                </c:pt>
                <c:pt idx="6142">
                  <c:v>41837</c:v>
                </c:pt>
                <c:pt idx="6143">
                  <c:v>41838</c:v>
                </c:pt>
                <c:pt idx="6144">
                  <c:v>41841</c:v>
                </c:pt>
                <c:pt idx="6145">
                  <c:v>41842</c:v>
                </c:pt>
                <c:pt idx="6146">
                  <c:v>41843</c:v>
                </c:pt>
                <c:pt idx="6147">
                  <c:v>41844</c:v>
                </c:pt>
                <c:pt idx="6148">
                  <c:v>41845</c:v>
                </c:pt>
                <c:pt idx="6149">
                  <c:v>41848</c:v>
                </c:pt>
                <c:pt idx="6150">
                  <c:v>41849</c:v>
                </c:pt>
                <c:pt idx="6151">
                  <c:v>41850</c:v>
                </c:pt>
                <c:pt idx="6152">
                  <c:v>41851</c:v>
                </c:pt>
                <c:pt idx="6153">
                  <c:v>41852</c:v>
                </c:pt>
                <c:pt idx="6154">
                  <c:v>41855</c:v>
                </c:pt>
                <c:pt idx="6155">
                  <c:v>41856</c:v>
                </c:pt>
                <c:pt idx="6156">
                  <c:v>41857</c:v>
                </c:pt>
                <c:pt idx="6157">
                  <c:v>41858</c:v>
                </c:pt>
                <c:pt idx="6158">
                  <c:v>41859</c:v>
                </c:pt>
                <c:pt idx="6159">
                  <c:v>41862</c:v>
                </c:pt>
                <c:pt idx="6160">
                  <c:v>41863</c:v>
                </c:pt>
                <c:pt idx="6161">
                  <c:v>41864</c:v>
                </c:pt>
                <c:pt idx="6162">
                  <c:v>41865</c:v>
                </c:pt>
                <c:pt idx="6163">
                  <c:v>41866</c:v>
                </c:pt>
                <c:pt idx="6164">
                  <c:v>41869</c:v>
                </c:pt>
                <c:pt idx="6165">
                  <c:v>41870</c:v>
                </c:pt>
                <c:pt idx="6166">
                  <c:v>41871</c:v>
                </c:pt>
                <c:pt idx="6167">
                  <c:v>41872</c:v>
                </c:pt>
                <c:pt idx="6168">
                  <c:v>41873</c:v>
                </c:pt>
                <c:pt idx="6169">
                  <c:v>41876</c:v>
                </c:pt>
                <c:pt idx="6170">
                  <c:v>41877</c:v>
                </c:pt>
                <c:pt idx="6171">
                  <c:v>41878</c:v>
                </c:pt>
                <c:pt idx="6172">
                  <c:v>41879</c:v>
                </c:pt>
                <c:pt idx="6173">
                  <c:v>41880</c:v>
                </c:pt>
                <c:pt idx="6174">
                  <c:v>41883</c:v>
                </c:pt>
                <c:pt idx="6175">
                  <c:v>41884</c:v>
                </c:pt>
                <c:pt idx="6176">
                  <c:v>41885</c:v>
                </c:pt>
                <c:pt idx="6177">
                  <c:v>41886</c:v>
                </c:pt>
                <c:pt idx="6178">
                  <c:v>41887</c:v>
                </c:pt>
                <c:pt idx="6179">
                  <c:v>41890</c:v>
                </c:pt>
                <c:pt idx="6180">
                  <c:v>41891</c:v>
                </c:pt>
                <c:pt idx="6181">
                  <c:v>41892</c:v>
                </c:pt>
                <c:pt idx="6182">
                  <c:v>41893</c:v>
                </c:pt>
                <c:pt idx="6183">
                  <c:v>41894</c:v>
                </c:pt>
                <c:pt idx="6184">
                  <c:v>41897</c:v>
                </c:pt>
                <c:pt idx="6185">
                  <c:v>41898</c:v>
                </c:pt>
                <c:pt idx="6186">
                  <c:v>41899</c:v>
                </c:pt>
                <c:pt idx="6187">
                  <c:v>41900</c:v>
                </c:pt>
                <c:pt idx="6188">
                  <c:v>41901</c:v>
                </c:pt>
                <c:pt idx="6189">
                  <c:v>41904</c:v>
                </c:pt>
                <c:pt idx="6190">
                  <c:v>41905</c:v>
                </c:pt>
                <c:pt idx="6191">
                  <c:v>41906</c:v>
                </c:pt>
                <c:pt idx="6192">
                  <c:v>41907</c:v>
                </c:pt>
                <c:pt idx="6193">
                  <c:v>41908</c:v>
                </c:pt>
                <c:pt idx="6194">
                  <c:v>41911</c:v>
                </c:pt>
                <c:pt idx="6195">
                  <c:v>41912</c:v>
                </c:pt>
                <c:pt idx="6196">
                  <c:v>41913</c:v>
                </c:pt>
                <c:pt idx="6197">
                  <c:v>41914</c:v>
                </c:pt>
                <c:pt idx="6198">
                  <c:v>41915</c:v>
                </c:pt>
                <c:pt idx="6199">
                  <c:v>41918</c:v>
                </c:pt>
                <c:pt idx="6200">
                  <c:v>41919</c:v>
                </c:pt>
                <c:pt idx="6201">
                  <c:v>41920</c:v>
                </c:pt>
                <c:pt idx="6202">
                  <c:v>41921</c:v>
                </c:pt>
                <c:pt idx="6203">
                  <c:v>41922</c:v>
                </c:pt>
                <c:pt idx="6204">
                  <c:v>41925</c:v>
                </c:pt>
                <c:pt idx="6205">
                  <c:v>41926</c:v>
                </c:pt>
                <c:pt idx="6206">
                  <c:v>41927</c:v>
                </c:pt>
                <c:pt idx="6207">
                  <c:v>41928</c:v>
                </c:pt>
                <c:pt idx="6208">
                  <c:v>41929</c:v>
                </c:pt>
                <c:pt idx="6209">
                  <c:v>41932</c:v>
                </c:pt>
                <c:pt idx="6210">
                  <c:v>41933</c:v>
                </c:pt>
                <c:pt idx="6211">
                  <c:v>41934</c:v>
                </c:pt>
                <c:pt idx="6212">
                  <c:v>41935</c:v>
                </c:pt>
                <c:pt idx="6213">
                  <c:v>41936</c:v>
                </c:pt>
                <c:pt idx="6214">
                  <c:v>41939</c:v>
                </c:pt>
                <c:pt idx="6215">
                  <c:v>41940</c:v>
                </c:pt>
                <c:pt idx="6216">
                  <c:v>41941</c:v>
                </c:pt>
                <c:pt idx="6217">
                  <c:v>41942</c:v>
                </c:pt>
                <c:pt idx="6218">
                  <c:v>41943</c:v>
                </c:pt>
                <c:pt idx="6219">
                  <c:v>41946</c:v>
                </c:pt>
                <c:pt idx="6220">
                  <c:v>41947</c:v>
                </c:pt>
                <c:pt idx="6221">
                  <c:v>41948</c:v>
                </c:pt>
                <c:pt idx="6222">
                  <c:v>41949</c:v>
                </c:pt>
                <c:pt idx="6223">
                  <c:v>41950</c:v>
                </c:pt>
                <c:pt idx="6224">
                  <c:v>41953</c:v>
                </c:pt>
                <c:pt idx="6225">
                  <c:v>41954</c:v>
                </c:pt>
                <c:pt idx="6226">
                  <c:v>41955</c:v>
                </c:pt>
                <c:pt idx="6227">
                  <c:v>41956</c:v>
                </c:pt>
                <c:pt idx="6228">
                  <c:v>41957</c:v>
                </c:pt>
                <c:pt idx="6229">
                  <c:v>41960</c:v>
                </c:pt>
                <c:pt idx="6230">
                  <c:v>41961</c:v>
                </c:pt>
                <c:pt idx="6231">
                  <c:v>41962</c:v>
                </c:pt>
                <c:pt idx="6232">
                  <c:v>41963</c:v>
                </c:pt>
                <c:pt idx="6233">
                  <c:v>41964</c:v>
                </c:pt>
                <c:pt idx="6234">
                  <c:v>41967</c:v>
                </c:pt>
                <c:pt idx="6235">
                  <c:v>41968</c:v>
                </c:pt>
                <c:pt idx="6236">
                  <c:v>41969</c:v>
                </c:pt>
                <c:pt idx="6237">
                  <c:v>41970</c:v>
                </c:pt>
                <c:pt idx="6238">
                  <c:v>41971</c:v>
                </c:pt>
                <c:pt idx="6239">
                  <c:v>41974</c:v>
                </c:pt>
                <c:pt idx="6240">
                  <c:v>41975</c:v>
                </c:pt>
                <c:pt idx="6241">
                  <c:v>41976</c:v>
                </c:pt>
                <c:pt idx="6242">
                  <c:v>41977</c:v>
                </c:pt>
                <c:pt idx="6243">
                  <c:v>41978</c:v>
                </c:pt>
                <c:pt idx="6244">
                  <c:v>41981</c:v>
                </c:pt>
                <c:pt idx="6245">
                  <c:v>41982</c:v>
                </c:pt>
                <c:pt idx="6246">
                  <c:v>41983</c:v>
                </c:pt>
                <c:pt idx="6247">
                  <c:v>41984</c:v>
                </c:pt>
                <c:pt idx="6248">
                  <c:v>41985</c:v>
                </c:pt>
                <c:pt idx="6249">
                  <c:v>41988</c:v>
                </c:pt>
                <c:pt idx="6250">
                  <c:v>41989</c:v>
                </c:pt>
                <c:pt idx="6251">
                  <c:v>41990</c:v>
                </c:pt>
                <c:pt idx="6252">
                  <c:v>41991</c:v>
                </c:pt>
                <c:pt idx="6253">
                  <c:v>41992</c:v>
                </c:pt>
                <c:pt idx="6254">
                  <c:v>41995</c:v>
                </c:pt>
                <c:pt idx="6255">
                  <c:v>41996</c:v>
                </c:pt>
                <c:pt idx="6256">
                  <c:v>41997</c:v>
                </c:pt>
                <c:pt idx="6257">
                  <c:v>41998</c:v>
                </c:pt>
                <c:pt idx="6258">
                  <c:v>41999</c:v>
                </c:pt>
                <c:pt idx="6259">
                  <c:v>42002</c:v>
                </c:pt>
                <c:pt idx="6260">
                  <c:v>42003</c:v>
                </c:pt>
                <c:pt idx="6261">
                  <c:v>42004</c:v>
                </c:pt>
                <c:pt idx="6262">
                  <c:v>42005</c:v>
                </c:pt>
                <c:pt idx="6263">
                  <c:v>42006</c:v>
                </c:pt>
                <c:pt idx="6264">
                  <c:v>42009</c:v>
                </c:pt>
                <c:pt idx="6265">
                  <c:v>42010</c:v>
                </c:pt>
                <c:pt idx="6266">
                  <c:v>42011</c:v>
                </c:pt>
                <c:pt idx="6267">
                  <c:v>42012</c:v>
                </c:pt>
                <c:pt idx="6268">
                  <c:v>42013</c:v>
                </c:pt>
                <c:pt idx="6269">
                  <c:v>42016</c:v>
                </c:pt>
                <c:pt idx="6270">
                  <c:v>42017</c:v>
                </c:pt>
                <c:pt idx="6271">
                  <c:v>42018</c:v>
                </c:pt>
                <c:pt idx="6272">
                  <c:v>42019</c:v>
                </c:pt>
                <c:pt idx="6273">
                  <c:v>42020</c:v>
                </c:pt>
                <c:pt idx="6274">
                  <c:v>42023</c:v>
                </c:pt>
                <c:pt idx="6275">
                  <c:v>42024</c:v>
                </c:pt>
                <c:pt idx="6276">
                  <c:v>42025</c:v>
                </c:pt>
                <c:pt idx="6277">
                  <c:v>42026</c:v>
                </c:pt>
                <c:pt idx="6278">
                  <c:v>42027</c:v>
                </c:pt>
                <c:pt idx="6279">
                  <c:v>42030</c:v>
                </c:pt>
                <c:pt idx="6280">
                  <c:v>42031</c:v>
                </c:pt>
                <c:pt idx="6281">
                  <c:v>42032</c:v>
                </c:pt>
                <c:pt idx="6282">
                  <c:v>42033</c:v>
                </c:pt>
                <c:pt idx="6283">
                  <c:v>42034</c:v>
                </c:pt>
                <c:pt idx="6284">
                  <c:v>42037</c:v>
                </c:pt>
                <c:pt idx="6285">
                  <c:v>42038</c:v>
                </c:pt>
                <c:pt idx="6286">
                  <c:v>42039</c:v>
                </c:pt>
                <c:pt idx="6287">
                  <c:v>42040</c:v>
                </c:pt>
                <c:pt idx="6288">
                  <c:v>42041</c:v>
                </c:pt>
                <c:pt idx="6289">
                  <c:v>42044</c:v>
                </c:pt>
                <c:pt idx="6290">
                  <c:v>42045</c:v>
                </c:pt>
                <c:pt idx="6291">
                  <c:v>42046</c:v>
                </c:pt>
                <c:pt idx="6292">
                  <c:v>42047</c:v>
                </c:pt>
                <c:pt idx="6293">
                  <c:v>42048</c:v>
                </c:pt>
                <c:pt idx="6294">
                  <c:v>42051</c:v>
                </c:pt>
                <c:pt idx="6295">
                  <c:v>42052</c:v>
                </c:pt>
                <c:pt idx="6296">
                  <c:v>42053</c:v>
                </c:pt>
                <c:pt idx="6297">
                  <c:v>42054</c:v>
                </c:pt>
                <c:pt idx="6298">
                  <c:v>42055</c:v>
                </c:pt>
                <c:pt idx="6299">
                  <c:v>42058</c:v>
                </c:pt>
                <c:pt idx="6300">
                  <c:v>42059</c:v>
                </c:pt>
                <c:pt idx="6301">
                  <c:v>42060</c:v>
                </c:pt>
                <c:pt idx="6302">
                  <c:v>42061</c:v>
                </c:pt>
                <c:pt idx="6303">
                  <c:v>42062</c:v>
                </c:pt>
                <c:pt idx="6304">
                  <c:v>42065</c:v>
                </c:pt>
                <c:pt idx="6305">
                  <c:v>42066</c:v>
                </c:pt>
                <c:pt idx="6306">
                  <c:v>42067</c:v>
                </c:pt>
                <c:pt idx="6307">
                  <c:v>42068</c:v>
                </c:pt>
                <c:pt idx="6308">
                  <c:v>42069</c:v>
                </c:pt>
                <c:pt idx="6309">
                  <c:v>42072</c:v>
                </c:pt>
                <c:pt idx="6310">
                  <c:v>42073</c:v>
                </c:pt>
                <c:pt idx="6311">
                  <c:v>42074</c:v>
                </c:pt>
                <c:pt idx="6312">
                  <c:v>42075</c:v>
                </c:pt>
                <c:pt idx="6313">
                  <c:v>42076</c:v>
                </c:pt>
                <c:pt idx="6314">
                  <c:v>42079</c:v>
                </c:pt>
                <c:pt idx="6315">
                  <c:v>42080</c:v>
                </c:pt>
                <c:pt idx="6316">
                  <c:v>42081</c:v>
                </c:pt>
                <c:pt idx="6317">
                  <c:v>42082</c:v>
                </c:pt>
                <c:pt idx="6318">
                  <c:v>42083</c:v>
                </c:pt>
                <c:pt idx="6319">
                  <c:v>42086</c:v>
                </c:pt>
                <c:pt idx="6320">
                  <c:v>42087</c:v>
                </c:pt>
                <c:pt idx="6321">
                  <c:v>42088</c:v>
                </c:pt>
                <c:pt idx="6322">
                  <c:v>42089</c:v>
                </c:pt>
                <c:pt idx="6323">
                  <c:v>42090</c:v>
                </c:pt>
                <c:pt idx="6324">
                  <c:v>42093</c:v>
                </c:pt>
                <c:pt idx="6325">
                  <c:v>42094</c:v>
                </c:pt>
                <c:pt idx="6326">
                  <c:v>42095</c:v>
                </c:pt>
                <c:pt idx="6327">
                  <c:v>42096</c:v>
                </c:pt>
                <c:pt idx="6328">
                  <c:v>42097</c:v>
                </c:pt>
                <c:pt idx="6329">
                  <c:v>42100</c:v>
                </c:pt>
                <c:pt idx="6330">
                  <c:v>42101</c:v>
                </c:pt>
                <c:pt idx="6331">
                  <c:v>42102</c:v>
                </c:pt>
                <c:pt idx="6332">
                  <c:v>42103</c:v>
                </c:pt>
                <c:pt idx="6333">
                  <c:v>42104</c:v>
                </c:pt>
                <c:pt idx="6334">
                  <c:v>42107</c:v>
                </c:pt>
                <c:pt idx="6335">
                  <c:v>42108</c:v>
                </c:pt>
                <c:pt idx="6336">
                  <c:v>42109</c:v>
                </c:pt>
                <c:pt idx="6337">
                  <c:v>42110</c:v>
                </c:pt>
                <c:pt idx="6338">
                  <c:v>42111</c:v>
                </c:pt>
                <c:pt idx="6339">
                  <c:v>42114</c:v>
                </c:pt>
                <c:pt idx="6340">
                  <c:v>42115</c:v>
                </c:pt>
                <c:pt idx="6341">
                  <c:v>42116</c:v>
                </c:pt>
                <c:pt idx="6342">
                  <c:v>42117</c:v>
                </c:pt>
                <c:pt idx="6343">
                  <c:v>42118</c:v>
                </c:pt>
                <c:pt idx="6344">
                  <c:v>42121</c:v>
                </c:pt>
                <c:pt idx="6345">
                  <c:v>42122</c:v>
                </c:pt>
                <c:pt idx="6346">
                  <c:v>42123</c:v>
                </c:pt>
                <c:pt idx="6347">
                  <c:v>42124</c:v>
                </c:pt>
                <c:pt idx="6348">
                  <c:v>42125</c:v>
                </c:pt>
                <c:pt idx="6349">
                  <c:v>42128</c:v>
                </c:pt>
                <c:pt idx="6350">
                  <c:v>42129</c:v>
                </c:pt>
                <c:pt idx="6351">
                  <c:v>42130</c:v>
                </c:pt>
                <c:pt idx="6352">
                  <c:v>42131</c:v>
                </c:pt>
                <c:pt idx="6353">
                  <c:v>42132</c:v>
                </c:pt>
                <c:pt idx="6354">
                  <c:v>42135</c:v>
                </c:pt>
                <c:pt idx="6355">
                  <c:v>42136</c:v>
                </c:pt>
                <c:pt idx="6356">
                  <c:v>42137</c:v>
                </c:pt>
                <c:pt idx="6357">
                  <c:v>42138</c:v>
                </c:pt>
                <c:pt idx="6358">
                  <c:v>42139</c:v>
                </c:pt>
                <c:pt idx="6359">
                  <c:v>42142</c:v>
                </c:pt>
                <c:pt idx="6360">
                  <c:v>42143</c:v>
                </c:pt>
                <c:pt idx="6361">
                  <c:v>42144</c:v>
                </c:pt>
                <c:pt idx="6362">
                  <c:v>42145</c:v>
                </c:pt>
                <c:pt idx="6363">
                  <c:v>42146</c:v>
                </c:pt>
                <c:pt idx="6364">
                  <c:v>42149</c:v>
                </c:pt>
                <c:pt idx="6365">
                  <c:v>42150</c:v>
                </c:pt>
                <c:pt idx="6366">
                  <c:v>42151</c:v>
                </c:pt>
                <c:pt idx="6367">
                  <c:v>42152</c:v>
                </c:pt>
                <c:pt idx="6368">
                  <c:v>42153</c:v>
                </c:pt>
                <c:pt idx="6369">
                  <c:v>42156</c:v>
                </c:pt>
                <c:pt idx="6370">
                  <c:v>42157</c:v>
                </c:pt>
                <c:pt idx="6371">
                  <c:v>42158</c:v>
                </c:pt>
                <c:pt idx="6372">
                  <c:v>42159</c:v>
                </c:pt>
                <c:pt idx="6373">
                  <c:v>42160</c:v>
                </c:pt>
                <c:pt idx="6374">
                  <c:v>42163</c:v>
                </c:pt>
                <c:pt idx="6375">
                  <c:v>42164</c:v>
                </c:pt>
                <c:pt idx="6376">
                  <c:v>42165</c:v>
                </c:pt>
                <c:pt idx="6377">
                  <c:v>42166</c:v>
                </c:pt>
                <c:pt idx="6378">
                  <c:v>42167</c:v>
                </c:pt>
                <c:pt idx="6379">
                  <c:v>42170</c:v>
                </c:pt>
                <c:pt idx="6380">
                  <c:v>42171</c:v>
                </c:pt>
                <c:pt idx="6381">
                  <c:v>42172</c:v>
                </c:pt>
                <c:pt idx="6382">
                  <c:v>42173</c:v>
                </c:pt>
                <c:pt idx="6383">
                  <c:v>42174</c:v>
                </c:pt>
                <c:pt idx="6384">
                  <c:v>42177</c:v>
                </c:pt>
                <c:pt idx="6385">
                  <c:v>42178</c:v>
                </c:pt>
                <c:pt idx="6386">
                  <c:v>42179</c:v>
                </c:pt>
                <c:pt idx="6387">
                  <c:v>42180</c:v>
                </c:pt>
                <c:pt idx="6388">
                  <c:v>42181</c:v>
                </c:pt>
                <c:pt idx="6389">
                  <c:v>42184</c:v>
                </c:pt>
                <c:pt idx="6390">
                  <c:v>42185</c:v>
                </c:pt>
                <c:pt idx="6391">
                  <c:v>42186</c:v>
                </c:pt>
                <c:pt idx="6392">
                  <c:v>42187</c:v>
                </c:pt>
                <c:pt idx="6393">
                  <c:v>42188</c:v>
                </c:pt>
                <c:pt idx="6394">
                  <c:v>42191</c:v>
                </c:pt>
                <c:pt idx="6395">
                  <c:v>42192</c:v>
                </c:pt>
                <c:pt idx="6396">
                  <c:v>42193</c:v>
                </c:pt>
                <c:pt idx="6397">
                  <c:v>42194</c:v>
                </c:pt>
                <c:pt idx="6398">
                  <c:v>42195</c:v>
                </c:pt>
                <c:pt idx="6399">
                  <c:v>42198</c:v>
                </c:pt>
                <c:pt idx="6400">
                  <c:v>42199</c:v>
                </c:pt>
                <c:pt idx="6401">
                  <c:v>42200</c:v>
                </c:pt>
                <c:pt idx="6402">
                  <c:v>42201</c:v>
                </c:pt>
                <c:pt idx="6403">
                  <c:v>42202</c:v>
                </c:pt>
                <c:pt idx="6404">
                  <c:v>42205</c:v>
                </c:pt>
                <c:pt idx="6405">
                  <c:v>42206</c:v>
                </c:pt>
                <c:pt idx="6406">
                  <c:v>42207</c:v>
                </c:pt>
                <c:pt idx="6407">
                  <c:v>42208</c:v>
                </c:pt>
                <c:pt idx="6408">
                  <c:v>42209</c:v>
                </c:pt>
                <c:pt idx="6409">
                  <c:v>42212</c:v>
                </c:pt>
                <c:pt idx="6410">
                  <c:v>42213</c:v>
                </c:pt>
                <c:pt idx="6411">
                  <c:v>42214</c:v>
                </c:pt>
                <c:pt idx="6412">
                  <c:v>42215</c:v>
                </c:pt>
                <c:pt idx="6413">
                  <c:v>42216</c:v>
                </c:pt>
                <c:pt idx="6414">
                  <c:v>42219</c:v>
                </c:pt>
                <c:pt idx="6415">
                  <c:v>42220</c:v>
                </c:pt>
                <c:pt idx="6416">
                  <c:v>42221</c:v>
                </c:pt>
                <c:pt idx="6417">
                  <c:v>42222</c:v>
                </c:pt>
                <c:pt idx="6418">
                  <c:v>42223</c:v>
                </c:pt>
                <c:pt idx="6419">
                  <c:v>42226</c:v>
                </c:pt>
                <c:pt idx="6420">
                  <c:v>42227</c:v>
                </c:pt>
                <c:pt idx="6421">
                  <c:v>42228</c:v>
                </c:pt>
                <c:pt idx="6422">
                  <c:v>42229</c:v>
                </c:pt>
                <c:pt idx="6423">
                  <c:v>42230</c:v>
                </c:pt>
                <c:pt idx="6424">
                  <c:v>42233</c:v>
                </c:pt>
                <c:pt idx="6425">
                  <c:v>42234</c:v>
                </c:pt>
                <c:pt idx="6426">
                  <c:v>42235</c:v>
                </c:pt>
                <c:pt idx="6427">
                  <c:v>42236</c:v>
                </c:pt>
                <c:pt idx="6428">
                  <c:v>42237</c:v>
                </c:pt>
                <c:pt idx="6429">
                  <c:v>42240</c:v>
                </c:pt>
                <c:pt idx="6430">
                  <c:v>42241</c:v>
                </c:pt>
                <c:pt idx="6431">
                  <c:v>42242</c:v>
                </c:pt>
                <c:pt idx="6432">
                  <c:v>42243</c:v>
                </c:pt>
                <c:pt idx="6433">
                  <c:v>42244</c:v>
                </c:pt>
                <c:pt idx="6434">
                  <c:v>42247</c:v>
                </c:pt>
                <c:pt idx="6435">
                  <c:v>42248</c:v>
                </c:pt>
                <c:pt idx="6436">
                  <c:v>42249</c:v>
                </c:pt>
                <c:pt idx="6437">
                  <c:v>42250</c:v>
                </c:pt>
                <c:pt idx="6438">
                  <c:v>42251</c:v>
                </c:pt>
                <c:pt idx="6439">
                  <c:v>42254</c:v>
                </c:pt>
                <c:pt idx="6440">
                  <c:v>42255</c:v>
                </c:pt>
                <c:pt idx="6441">
                  <c:v>42256</c:v>
                </c:pt>
                <c:pt idx="6442">
                  <c:v>42257</c:v>
                </c:pt>
                <c:pt idx="6443">
                  <c:v>42258</c:v>
                </c:pt>
                <c:pt idx="6444">
                  <c:v>42261</c:v>
                </c:pt>
                <c:pt idx="6445">
                  <c:v>42262</c:v>
                </c:pt>
                <c:pt idx="6446">
                  <c:v>42263</c:v>
                </c:pt>
                <c:pt idx="6447">
                  <c:v>42264</c:v>
                </c:pt>
                <c:pt idx="6448">
                  <c:v>42265</c:v>
                </c:pt>
                <c:pt idx="6449">
                  <c:v>42268</c:v>
                </c:pt>
                <c:pt idx="6450">
                  <c:v>42269</c:v>
                </c:pt>
                <c:pt idx="6451">
                  <c:v>42270</c:v>
                </c:pt>
                <c:pt idx="6452">
                  <c:v>42271</c:v>
                </c:pt>
                <c:pt idx="6453">
                  <c:v>42272</c:v>
                </c:pt>
                <c:pt idx="6454">
                  <c:v>42275</c:v>
                </c:pt>
                <c:pt idx="6455">
                  <c:v>42276</c:v>
                </c:pt>
                <c:pt idx="6456">
                  <c:v>42277</c:v>
                </c:pt>
                <c:pt idx="6457">
                  <c:v>42278</c:v>
                </c:pt>
                <c:pt idx="6458">
                  <c:v>42279</c:v>
                </c:pt>
                <c:pt idx="6459">
                  <c:v>42282</c:v>
                </c:pt>
                <c:pt idx="6460">
                  <c:v>42283</c:v>
                </c:pt>
                <c:pt idx="6461">
                  <c:v>42284</c:v>
                </c:pt>
                <c:pt idx="6462">
                  <c:v>42285</c:v>
                </c:pt>
                <c:pt idx="6463">
                  <c:v>42286</c:v>
                </c:pt>
                <c:pt idx="6464">
                  <c:v>42289</c:v>
                </c:pt>
                <c:pt idx="6465">
                  <c:v>42290</c:v>
                </c:pt>
                <c:pt idx="6466">
                  <c:v>42291</c:v>
                </c:pt>
                <c:pt idx="6467">
                  <c:v>42292</c:v>
                </c:pt>
                <c:pt idx="6468">
                  <c:v>42293</c:v>
                </c:pt>
                <c:pt idx="6469">
                  <c:v>42296</c:v>
                </c:pt>
                <c:pt idx="6470">
                  <c:v>42297</c:v>
                </c:pt>
                <c:pt idx="6471">
                  <c:v>42298</c:v>
                </c:pt>
                <c:pt idx="6472">
                  <c:v>42299</c:v>
                </c:pt>
                <c:pt idx="6473">
                  <c:v>42300</c:v>
                </c:pt>
                <c:pt idx="6474">
                  <c:v>42303</c:v>
                </c:pt>
                <c:pt idx="6475">
                  <c:v>42304</c:v>
                </c:pt>
                <c:pt idx="6476">
                  <c:v>42305</c:v>
                </c:pt>
                <c:pt idx="6477">
                  <c:v>42306</c:v>
                </c:pt>
                <c:pt idx="6478">
                  <c:v>42307</c:v>
                </c:pt>
                <c:pt idx="6479">
                  <c:v>42310</c:v>
                </c:pt>
                <c:pt idx="6480">
                  <c:v>42311</c:v>
                </c:pt>
                <c:pt idx="6481">
                  <c:v>42312</c:v>
                </c:pt>
                <c:pt idx="6482">
                  <c:v>42313</c:v>
                </c:pt>
                <c:pt idx="6483">
                  <c:v>42314</c:v>
                </c:pt>
                <c:pt idx="6484">
                  <c:v>42317</c:v>
                </c:pt>
                <c:pt idx="6485">
                  <c:v>42318</c:v>
                </c:pt>
                <c:pt idx="6486">
                  <c:v>42319</c:v>
                </c:pt>
                <c:pt idx="6487">
                  <c:v>42320</c:v>
                </c:pt>
                <c:pt idx="6488">
                  <c:v>42321</c:v>
                </c:pt>
                <c:pt idx="6489">
                  <c:v>42324</c:v>
                </c:pt>
                <c:pt idx="6490">
                  <c:v>42325</c:v>
                </c:pt>
                <c:pt idx="6491">
                  <c:v>42326</c:v>
                </c:pt>
                <c:pt idx="6492">
                  <c:v>42327</c:v>
                </c:pt>
                <c:pt idx="6493">
                  <c:v>42328</c:v>
                </c:pt>
                <c:pt idx="6494">
                  <c:v>42331</c:v>
                </c:pt>
                <c:pt idx="6495">
                  <c:v>42332</c:v>
                </c:pt>
                <c:pt idx="6496">
                  <c:v>42333</c:v>
                </c:pt>
                <c:pt idx="6497">
                  <c:v>42334</c:v>
                </c:pt>
                <c:pt idx="6498">
                  <c:v>42335</c:v>
                </c:pt>
                <c:pt idx="6499">
                  <c:v>42338</c:v>
                </c:pt>
                <c:pt idx="6500">
                  <c:v>42339</c:v>
                </c:pt>
                <c:pt idx="6501">
                  <c:v>42340</c:v>
                </c:pt>
                <c:pt idx="6502">
                  <c:v>42341</c:v>
                </c:pt>
                <c:pt idx="6503">
                  <c:v>42342</c:v>
                </c:pt>
                <c:pt idx="6504">
                  <c:v>42345</c:v>
                </c:pt>
                <c:pt idx="6505">
                  <c:v>42346</c:v>
                </c:pt>
                <c:pt idx="6506">
                  <c:v>42347</c:v>
                </c:pt>
                <c:pt idx="6507">
                  <c:v>42348</c:v>
                </c:pt>
                <c:pt idx="6508">
                  <c:v>42349</c:v>
                </c:pt>
                <c:pt idx="6509">
                  <c:v>42352</c:v>
                </c:pt>
                <c:pt idx="6510">
                  <c:v>42353</c:v>
                </c:pt>
                <c:pt idx="6511">
                  <c:v>42354</c:v>
                </c:pt>
                <c:pt idx="6512">
                  <c:v>42355</c:v>
                </c:pt>
                <c:pt idx="6513">
                  <c:v>42356</c:v>
                </c:pt>
                <c:pt idx="6514">
                  <c:v>42359</c:v>
                </c:pt>
                <c:pt idx="6515">
                  <c:v>42360</c:v>
                </c:pt>
                <c:pt idx="6516">
                  <c:v>42361</c:v>
                </c:pt>
                <c:pt idx="6517">
                  <c:v>42362</c:v>
                </c:pt>
                <c:pt idx="6518">
                  <c:v>42363</c:v>
                </c:pt>
                <c:pt idx="6519">
                  <c:v>42366</c:v>
                </c:pt>
                <c:pt idx="6520">
                  <c:v>42367</c:v>
                </c:pt>
                <c:pt idx="6521">
                  <c:v>42368</c:v>
                </c:pt>
                <c:pt idx="6522">
                  <c:v>42369</c:v>
                </c:pt>
                <c:pt idx="6523">
                  <c:v>42370</c:v>
                </c:pt>
                <c:pt idx="6524">
                  <c:v>42373</c:v>
                </c:pt>
                <c:pt idx="6525">
                  <c:v>42374</c:v>
                </c:pt>
                <c:pt idx="6526">
                  <c:v>42375</c:v>
                </c:pt>
                <c:pt idx="6527">
                  <c:v>42376</c:v>
                </c:pt>
                <c:pt idx="6528">
                  <c:v>42377</c:v>
                </c:pt>
                <c:pt idx="6529">
                  <c:v>42380</c:v>
                </c:pt>
                <c:pt idx="6530">
                  <c:v>42381</c:v>
                </c:pt>
                <c:pt idx="6531">
                  <c:v>42382</c:v>
                </c:pt>
                <c:pt idx="6532">
                  <c:v>42383</c:v>
                </c:pt>
                <c:pt idx="6533">
                  <c:v>42384</c:v>
                </c:pt>
                <c:pt idx="6534">
                  <c:v>42387</c:v>
                </c:pt>
                <c:pt idx="6535">
                  <c:v>42388</c:v>
                </c:pt>
                <c:pt idx="6536">
                  <c:v>42389</c:v>
                </c:pt>
                <c:pt idx="6537">
                  <c:v>42390</c:v>
                </c:pt>
                <c:pt idx="6538">
                  <c:v>42391</c:v>
                </c:pt>
                <c:pt idx="6539">
                  <c:v>42394</c:v>
                </c:pt>
                <c:pt idx="6540">
                  <c:v>42395</c:v>
                </c:pt>
                <c:pt idx="6541">
                  <c:v>42396</c:v>
                </c:pt>
                <c:pt idx="6542">
                  <c:v>42397</c:v>
                </c:pt>
                <c:pt idx="6543">
                  <c:v>42398</c:v>
                </c:pt>
                <c:pt idx="6544">
                  <c:v>42401</c:v>
                </c:pt>
                <c:pt idx="6545">
                  <c:v>42402</c:v>
                </c:pt>
                <c:pt idx="6546">
                  <c:v>42403</c:v>
                </c:pt>
                <c:pt idx="6547">
                  <c:v>42404</c:v>
                </c:pt>
                <c:pt idx="6548">
                  <c:v>42405</c:v>
                </c:pt>
                <c:pt idx="6549">
                  <c:v>42408</c:v>
                </c:pt>
                <c:pt idx="6550">
                  <c:v>42409</c:v>
                </c:pt>
                <c:pt idx="6551">
                  <c:v>42410</c:v>
                </c:pt>
                <c:pt idx="6552">
                  <c:v>42411</c:v>
                </c:pt>
                <c:pt idx="6553">
                  <c:v>42412</c:v>
                </c:pt>
                <c:pt idx="6554">
                  <c:v>42415</c:v>
                </c:pt>
                <c:pt idx="6555">
                  <c:v>42416</c:v>
                </c:pt>
                <c:pt idx="6556">
                  <c:v>42417</c:v>
                </c:pt>
                <c:pt idx="6557">
                  <c:v>42418</c:v>
                </c:pt>
                <c:pt idx="6558">
                  <c:v>42419</c:v>
                </c:pt>
                <c:pt idx="6559">
                  <c:v>42422</c:v>
                </c:pt>
                <c:pt idx="6560">
                  <c:v>42423</c:v>
                </c:pt>
                <c:pt idx="6561">
                  <c:v>42424</c:v>
                </c:pt>
                <c:pt idx="6562">
                  <c:v>42425</c:v>
                </c:pt>
                <c:pt idx="6563">
                  <c:v>42426</c:v>
                </c:pt>
                <c:pt idx="6564">
                  <c:v>42429</c:v>
                </c:pt>
                <c:pt idx="6565">
                  <c:v>42430</c:v>
                </c:pt>
                <c:pt idx="6566">
                  <c:v>42431</c:v>
                </c:pt>
                <c:pt idx="6567">
                  <c:v>42432</c:v>
                </c:pt>
                <c:pt idx="6568">
                  <c:v>42433</c:v>
                </c:pt>
                <c:pt idx="6569">
                  <c:v>42436</c:v>
                </c:pt>
                <c:pt idx="6570">
                  <c:v>42437</c:v>
                </c:pt>
                <c:pt idx="6571">
                  <c:v>42438</c:v>
                </c:pt>
                <c:pt idx="6572">
                  <c:v>42439</c:v>
                </c:pt>
                <c:pt idx="6573">
                  <c:v>42440</c:v>
                </c:pt>
                <c:pt idx="6574">
                  <c:v>42443</c:v>
                </c:pt>
                <c:pt idx="6575">
                  <c:v>42444</c:v>
                </c:pt>
                <c:pt idx="6576">
                  <c:v>42445</c:v>
                </c:pt>
                <c:pt idx="6577">
                  <c:v>42446</c:v>
                </c:pt>
                <c:pt idx="6578">
                  <c:v>42447</c:v>
                </c:pt>
                <c:pt idx="6579">
                  <c:v>42450</c:v>
                </c:pt>
                <c:pt idx="6580">
                  <c:v>42451</c:v>
                </c:pt>
                <c:pt idx="6581">
                  <c:v>42452</c:v>
                </c:pt>
                <c:pt idx="6582">
                  <c:v>42453</c:v>
                </c:pt>
                <c:pt idx="6583">
                  <c:v>42454</c:v>
                </c:pt>
                <c:pt idx="6584">
                  <c:v>42457</c:v>
                </c:pt>
                <c:pt idx="6585">
                  <c:v>42458</c:v>
                </c:pt>
                <c:pt idx="6586">
                  <c:v>42459</c:v>
                </c:pt>
                <c:pt idx="6587">
                  <c:v>42460</c:v>
                </c:pt>
                <c:pt idx="6588">
                  <c:v>42461</c:v>
                </c:pt>
                <c:pt idx="6589">
                  <c:v>42464</c:v>
                </c:pt>
                <c:pt idx="6590">
                  <c:v>42465</c:v>
                </c:pt>
                <c:pt idx="6591">
                  <c:v>42466</c:v>
                </c:pt>
                <c:pt idx="6592">
                  <c:v>42467</c:v>
                </c:pt>
                <c:pt idx="6593">
                  <c:v>42468</c:v>
                </c:pt>
                <c:pt idx="6594">
                  <c:v>42471</c:v>
                </c:pt>
                <c:pt idx="6595">
                  <c:v>42472</c:v>
                </c:pt>
                <c:pt idx="6596">
                  <c:v>42473</c:v>
                </c:pt>
                <c:pt idx="6597">
                  <c:v>42474</c:v>
                </c:pt>
                <c:pt idx="6598">
                  <c:v>42475</c:v>
                </c:pt>
                <c:pt idx="6599">
                  <c:v>42478</c:v>
                </c:pt>
                <c:pt idx="6600">
                  <c:v>42479</c:v>
                </c:pt>
                <c:pt idx="6601">
                  <c:v>42480</c:v>
                </c:pt>
                <c:pt idx="6602">
                  <c:v>42481</c:v>
                </c:pt>
                <c:pt idx="6603">
                  <c:v>42482</c:v>
                </c:pt>
                <c:pt idx="6604">
                  <c:v>42485</c:v>
                </c:pt>
                <c:pt idx="6605">
                  <c:v>42486</c:v>
                </c:pt>
                <c:pt idx="6606">
                  <c:v>42487</c:v>
                </c:pt>
                <c:pt idx="6607">
                  <c:v>42488</c:v>
                </c:pt>
                <c:pt idx="6608">
                  <c:v>42489</c:v>
                </c:pt>
                <c:pt idx="6609">
                  <c:v>42492</c:v>
                </c:pt>
                <c:pt idx="6610">
                  <c:v>42493</c:v>
                </c:pt>
                <c:pt idx="6611">
                  <c:v>42494</c:v>
                </c:pt>
                <c:pt idx="6612">
                  <c:v>42495</c:v>
                </c:pt>
                <c:pt idx="6613">
                  <c:v>42496</c:v>
                </c:pt>
                <c:pt idx="6614">
                  <c:v>42499</c:v>
                </c:pt>
                <c:pt idx="6615">
                  <c:v>42500</c:v>
                </c:pt>
                <c:pt idx="6616">
                  <c:v>42501</c:v>
                </c:pt>
                <c:pt idx="6617">
                  <c:v>42502</c:v>
                </c:pt>
                <c:pt idx="6618">
                  <c:v>42503</c:v>
                </c:pt>
                <c:pt idx="6619">
                  <c:v>42506</c:v>
                </c:pt>
                <c:pt idx="6620">
                  <c:v>42507</c:v>
                </c:pt>
                <c:pt idx="6621">
                  <c:v>42508</c:v>
                </c:pt>
                <c:pt idx="6622">
                  <c:v>42509</c:v>
                </c:pt>
                <c:pt idx="6623">
                  <c:v>42510</c:v>
                </c:pt>
                <c:pt idx="6624">
                  <c:v>42513</c:v>
                </c:pt>
                <c:pt idx="6625">
                  <c:v>42514</c:v>
                </c:pt>
                <c:pt idx="6626">
                  <c:v>42515</c:v>
                </c:pt>
                <c:pt idx="6627">
                  <c:v>42516</c:v>
                </c:pt>
                <c:pt idx="6628">
                  <c:v>42517</c:v>
                </c:pt>
                <c:pt idx="6629">
                  <c:v>42520</c:v>
                </c:pt>
                <c:pt idx="6630">
                  <c:v>42521</c:v>
                </c:pt>
                <c:pt idx="6631">
                  <c:v>42522</c:v>
                </c:pt>
                <c:pt idx="6632">
                  <c:v>42523</c:v>
                </c:pt>
                <c:pt idx="6633">
                  <c:v>42524</c:v>
                </c:pt>
                <c:pt idx="6634">
                  <c:v>42527</c:v>
                </c:pt>
                <c:pt idx="6635">
                  <c:v>42528</c:v>
                </c:pt>
                <c:pt idx="6636">
                  <c:v>42529</c:v>
                </c:pt>
                <c:pt idx="6637">
                  <c:v>42530</c:v>
                </c:pt>
                <c:pt idx="6638">
                  <c:v>42531</c:v>
                </c:pt>
                <c:pt idx="6639">
                  <c:v>42534</c:v>
                </c:pt>
                <c:pt idx="6640">
                  <c:v>42535</c:v>
                </c:pt>
                <c:pt idx="6641">
                  <c:v>42536</c:v>
                </c:pt>
                <c:pt idx="6642">
                  <c:v>42537</c:v>
                </c:pt>
                <c:pt idx="6643">
                  <c:v>42538</c:v>
                </c:pt>
                <c:pt idx="6644">
                  <c:v>42541</c:v>
                </c:pt>
                <c:pt idx="6645">
                  <c:v>42542</c:v>
                </c:pt>
                <c:pt idx="6646">
                  <c:v>42543</c:v>
                </c:pt>
                <c:pt idx="6647">
                  <c:v>42544</c:v>
                </c:pt>
                <c:pt idx="6648">
                  <c:v>42545</c:v>
                </c:pt>
                <c:pt idx="6649">
                  <c:v>42548</c:v>
                </c:pt>
                <c:pt idx="6650">
                  <c:v>42549</c:v>
                </c:pt>
                <c:pt idx="6651">
                  <c:v>42550</c:v>
                </c:pt>
                <c:pt idx="6652">
                  <c:v>42551</c:v>
                </c:pt>
                <c:pt idx="6653">
                  <c:v>42552</c:v>
                </c:pt>
                <c:pt idx="6654">
                  <c:v>42555</c:v>
                </c:pt>
                <c:pt idx="6655">
                  <c:v>42556</c:v>
                </c:pt>
                <c:pt idx="6656">
                  <c:v>42557</c:v>
                </c:pt>
                <c:pt idx="6657">
                  <c:v>42558</c:v>
                </c:pt>
                <c:pt idx="6658">
                  <c:v>42559</c:v>
                </c:pt>
                <c:pt idx="6659">
                  <c:v>42562</c:v>
                </c:pt>
                <c:pt idx="6660">
                  <c:v>42563</c:v>
                </c:pt>
                <c:pt idx="6661">
                  <c:v>42564</c:v>
                </c:pt>
                <c:pt idx="6662">
                  <c:v>42565</c:v>
                </c:pt>
                <c:pt idx="6663">
                  <c:v>42566</c:v>
                </c:pt>
                <c:pt idx="6664">
                  <c:v>42569</c:v>
                </c:pt>
                <c:pt idx="6665">
                  <c:v>42570</c:v>
                </c:pt>
                <c:pt idx="6666">
                  <c:v>42571</c:v>
                </c:pt>
                <c:pt idx="6667">
                  <c:v>42572</c:v>
                </c:pt>
                <c:pt idx="6668">
                  <c:v>42573</c:v>
                </c:pt>
                <c:pt idx="6669">
                  <c:v>42576</c:v>
                </c:pt>
                <c:pt idx="6670">
                  <c:v>42577</c:v>
                </c:pt>
                <c:pt idx="6671">
                  <c:v>42578</c:v>
                </c:pt>
                <c:pt idx="6672">
                  <c:v>42579</c:v>
                </c:pt>
                <c:pt idx="6673">
                  <c:v>42580</c:v>
                </c:pt>
                <c:pt idx="6674">
                  <c:v>42583</c:v>
                </c:pt>
                <c:pt idx="6675">
                  <c:v>42584</c:v>
                </c:pt>
                <c:pt idx="6676">
                  <c:v>42585</c:v>
                </c:pt>
                <c:pt idx="6677">
                  <c:v>42586</c:v>
                </c:pt>
                <c:pt idx="6678">
                  <c:v>42587</c:v>
                </c:pt>
                <c:pt idx="6679">
                  <c:v>42590</c:v>
                </c:pt>
                <c:pt idx="6680">
                  <c:v>42591</c:v>
                </c:pt>
                <c:pt idx="6681">
                  <c:v>42592</c:v>
                </c:pt>
                <c:pt idx="6682">
                  <c:v>42593</c:v>
                </c:pt>
                <c:pt idx="6683">
                  <c:v>42594</c:v>
                </c:pt>
                <c:pt idx="6684">
                  <c:v>42597</c:v>
                </c:pt>
                <c:pt idx="6685">
                  <c:v>42598</c:v>
                </c:pt>
                <c:pt idx="6686">
                  <c:v>42599</c:v>
                </c:pt>
                <c:pt idx="6687">
                  <c:v>42600</c:v>
                </c:pt>
                <c:pt idx="6688">
                  <c:v>42601</c:v>
                </c:pt>
                <c:pt idx="6689">
                  <c:v>42604</c:v>
                </c:pt>
                <c:pt idx="6690">
                  <c:v>42605</c:v>
                </c:pt>
                <c:pt idx="6691">
                  <c:v>42606</c:v>
                </c:pt>
                <c:pt idx="6692">
                  <c:v>42607</c:v>
                </c:pt>
                <c:pt idx="6693">
                  <c:v>42608</c:v>
                </c:pt>
                <c:pt idx="6694">
                  <c:v>42611</c:v>
                </c:pt>
                <c:pt idx="6695">
                  <c:v>42612</c:v>
                </c:pt>
                <c:pt idx="6696">
                  <c:v>42613</c:v>
                </c:pt>
                <c:pt idx="6697">
                  <c:v>42614</c:v>
                </c:pt>
                <c:pt idx="6698">
                  <c:v>42615</c:v>
                </c:pt>
                <c:pt idx="6699">
                  <c:v>42618</c:v>
                </c:pt>
                <c:pt idx="6700">
                  <c:v>42619</c:v>
                </c:pt>
                <c:pt idx="6701">
                  <c:v>42620</c:v>
                </c:pt>
                <c:pt idx="6702">
                  <c:v>42621</c:v>
                </c:pt>
                <c:pt idx="6703">
                  <c:v>42622</c:v>
                </c:pt>
                <c:pt idx="6704">
                  <c:v>42625</c:v>
                </c:pt>
                <c:pt idx="6705">
                  <c:v>42626</c:v>
                </c:pt>
                <c:pt idx="6706">
                  <c:v>42627</c:v>
                </c:pt>
                <c:pt idx="6707">
                  <c:v>42628</c:v>
                </c:pt>
                <c:pt idx="6708">
                  <c:v>42629</c:v>
                </c:pt>
                <c:pt idx="6709">
                  <c:v>42632</c:v>
                </c:pt>
                <c:pt idx="6710">
                  <c:v>42633</c:v>
                </c:pt>
                <c:pt idx="6711">
                  <c:v>42634</c:v>
                </c:pt>
                <c:pt idx="6712">
                  <c:v>42635</c:v>
                </c:pt>
                <c:pt idx="6713">
                  <c:v>42636</c:v>
                </c:pt>
                <c:pt idx="6714">
                  <c:v>42639</c:v>
                </c:pt>
                <c:pt idx="6715">
                  <c:v>42640</c:v>
                </c:pt>
                <c:pt idx="6716">
                  <c:v>42641</c:v>
                </c:pt>
                <c:pt idx="6717">
                  <c:v>42642</c:v>
                </c:pt>
                <c:pt idx="6718">
                  <c:v>42643</c:v>
                </c:pt>
                <c:pt idx="6719">
                  <c:v>42646</c:v>
                </c:pt>
                <c:pt idx="6720">
                  <c:v>42647</c:v>
                </c:pt>
                <c:pt idx="6721">
                  <c:v>42648</c:v>
                </c:pt>
                <c:pt idx="6722">
                  <c:v>42649</c:v>
                </c:pt>
                <c:pt idx="6723">
                  <c:v>42650</c:v>
                </c:pt>
                <c:pt idx="6724">
                  <c:v>42653</c:v>
                </c:pt>
                <c:pt idx="6725">
                  <c:v>42654</c:v>
                </c:pt>
                <c:pt idx="6726">
                  <c:v>42655</c:v>
                </c:pt>
                <c:pt idx="6727">
                  <c:v>42656</c:v>
                </c:pt>
                <c:pt idx="6728">
                  <c:v>42657</c:v>
                </c:pt>
                <c:pt idx="6729">
                  <c:v>42660</c:v>
                </c:pt>
                <c:pt idx="6730">
                  <c:v>42661</c:v>
                </c:pt>
                <c:pt idx="6731">
                  <c:v>42662</c:v>
                </c:pt>
                <c:pt idx="6732">
                  <c:v>42663</c:v>
                </c:pt>
                <c:pt idx="6733">
                  <c:v>42664</c:v>
                </c:pt>
                <c:pt idx="6734">
                  <c:v>42667</c:v>
                </c:pt>
                <c:pt idx="6735">
                  <c:v>42668</c:v>
                </c:pt>
                <c:pt idx="6736">
                  <c:v>42669</c:v>
                </c:pt>
                <c:pt idx="6737">
                  <c:v>42670</c:v>
                </c:pt>
                <c:pt idx="6738">
                  <c:v>42671</c:v>
                </c:pt>
                <c:pt idx="6739">
                  <c:v>42674</c:v>
                </c:pt>
                <c:pt idx="6740">
                  <c:v>42675</c:v>
                </c:pt>
                <c:pt idx="6741">
                  <c:v>42676</c:v>
                </c:pt>
                <c:pt idx="6742">
                  <c:v>42677</c:v>
                </c:pt>
                <c:pt idx="6743">
                  <c:v>42678</c:v>
                </c:pt>
                <c:pt idx="6744">
                  <c:v>42681</c:v>
                </c:pt>
                <c:pt idx="6745">
                  <c:v>42682</c:v>
                </c:pt>
                <c:pt idx="6746">
                  <c:v>42683</c:v>
                </c:pt>
                <c:pt idx="6747">
                  <c:v>42684</c:v>
                </c:pt>
                <c:pt idx="6748">
                  <c:v>42685</c:v>
                </c:pt>
                <c:pt idx="6749">
                  <c:v>42688</c:v>
                </c:pt>
                <c:pt idx="6750">
                  <c:v>42689</c:v>
                </c:pt>
                <c:pt idx="6751">
                  <c:v>42690</c:v>
                </c:pt>
                <c:pt idx="6752">
                  <c:v>42691</c:v>
                </c:pt>
                <c:pt idx="6753">
                  <c:v>42692</c:v>
                </c:pt>
                <c:pt idx="6754">
                  <c:v>42695</c:v>
                </c:pt>
                <c:pt idx="6755">
                  <c:v>42696</c:v>
                </c:pt>
                <c:pt idx="6756">
                  <c:v>42697</c:v>
                </c:pt>
                <c:pt idx="6757">
                  <c:v>42698</c:v>
                </c:pt>
                <c:pt idx="6758">
                  <c:v>42699</c:v>
                </c:pt>
                <c:pt idx="6759">
                  <c:v>42702</c:v>
                </c:pt>
                <c:pt idx="6760">
                  <c:v>42703</c:v>
                </c:pt>
                <c:pt idx="6761">
                  <c:v>42704</c:v>
                </c:pt>
                <c:pt idx="6762">
                  <c:v>42705</c:v>
                </c:pt>
                <c:pt idx="6763">
                  <c:v>42706</c:v>
                </c:pt>
                <c:pt idx="6764">
                  <c:v>42709</c:v>
                </c:pt>
                <c:pt idx="6765">
                  <c:v>42710</c:v>
                </c:pt>
                <c:pt idx="6766">
                  <c:v>42711</c:v>
                </c:pt>
                <c:pt idx="6767">
                  <c:v>42712</c:v>
                </c:pt>
                <c:pt idx="6768">
                  <c:v>42713</c:v>
                </c:pt>
                <c:pt idx="6769">
                  <c:v>42716</c:v>
                </c:pt>
                <c:pt idx="6770">
                  <c:v>42717</c:v>
                </c:pt>
                <c:pt idx="6771">
                  <c:v>42718</c:v>
                </c:pt>
                <c:pt idx="6772">
                  <c:v>42719</c:v>
                </c:pt>
                <c:pt idx="6773">
                  <c:v>42720</c:v>
                </c:pt>
                <c:pt idx="6774">
                  <c:v>42723</c:v>
                </c:pt>
                <c:pt idx="6775">
                  <c:v>42724</c:v>
                </c:pt>
                <c:pt idx="6776">
                  <c:v>42725</c:v>
                </c:pt>
                <c:pt idx="6777">
                  <c:v>42726</c:v>
                </c:pt>
                <c:pt idx="6778">
                  <c:v>42727</c:v>
                </c:pt>
                <c:pt idx="6779">
                  <c:v>42730</c:v>
                </c:pt>
                <c:pt idx="6780">
                  <c:v>42731</c:v>
                </c:pt>
                <c:pt idx="6781">
                  <c:v>42732</c:v>
                </c:pt>
                <c:pt idx="6782">
                  <c:v>42733</c:v>
                </c:pt>
                <c:pt idx="6783">
                  <c:v>42734</c:v>
                </c:pt>
                <c:pt idx="6784">
                  <c:v>42737</c:v>
                </c:pt>
                <c:pt idx="6785">
                  <c:v>42738</c:v>
                </c:pt>
                <c:pt idx="6786">
                  <c:v>42739</c:v>
                </c:pt>
                <c:pt idx="6787">
                  <c:v>42740</c:v>
                </c:pt>
                <c:pt idx="6788">
                  <c:v>42741</c:v>
                </c:pt>
                <c:pt idx="6789">
                  <c:v>42744</c:v>
                </c:pt>
                <c:pt idx="6790">
                  <c:v>42745</c:v>
                </c:pt>
                <c:pt idx="6791">
                  <c:v>42746</c:v>
                </c:pt>
                <c:pt idx="6792">
                  <c:v>42747</c:v>
                </c:pt>
                <c:pt idx="6793">
                  <c:v>42748</c:v>
                </c:pt>
                <c:pt idx="6794">
                  <c:v>42751</c:v>
                </c:pt>
                <c:pt idx="6795">
                  <c:v>42752</c:v>
                </c:pt>
                <c:pt idx="6796">
                  <c:v>42753</c:v>
                </c:pt>
                <c:pt idx="6797">
                  <c:v>42754</c:v>
                </c:pt>
                <c:pt idx="6798">
                  <c:v>42755</c:v>
                </c:pt>
                <c:pt idx="6799">
                  <c:v>42758</c:v>
                </c:pt>
                <c:pt idx="6800">
                  <c:v>42759</c:v>
                </c:pt>
                <c:pt idx="6801">
                  <c:v>42760</c:v>
                </c:pt>
                <c:pt idx="6802">
                  <c:v>42761</c:v>
                </c:pt>
                <c:pt idx="6803">
                  <c:v>42762</c:v>
                </c:pt>
                <c:pt idx="6804">
                  <c:v>42765</c:v>
                </c:pt>
                <c:pt idx="6805">
                  <c:v>42766</c:v>
                </c:pt>
                <c:pt idx="6806">
                  <c:v>42767</c:v>
                </c:pt>
                <c:pt idx="6807">
                  <c:v>42768</c:v>
                </c:pt>
                <c:pt idx="6808">
                  <c:v>42769</c:v>
                </c:pt>
                <c:pt idx="6809">
                  <c:v>42772</c:v>
                </c:pt>
                <c:pt idx="6810">
                  <c:v>42773</c:v>
                </c:pt>
                <c:pt idx="6811">
                  <c:v>42774</c:v>
                </c:pt>
                <c:pt idx="6812">
                  <c:v>42775</c:v>
                </c:pt>
                <c:pt idx="6813">
                  <c:v>42776</c:v>
                </c:pt>
                <c:pt idx="6814">
                  <c:v>42779</c:v>
                </c:pt>
                <c:pt idx="6815">
                  <c:v>42780</c:v>
                </c:pt>
                <c:pt idx="6816">
                  <c:v>42781</c:v>
                </c:pt>
                <c:pt idx="6817">
                  <c:v>42782</c:v>
                </c:pt>
                <c:pt idx="6818">
                  <c:v>42783</c:v>
                </c:pt>
                <c:pt idx="6819">
                  <c:v>42786</c:v>
                </c:pt>
                <c:pt idx="6820">
                  <c:v>42787</c:v>
                </c:pt>
                <c:pt idx="6821">
                  <c:v>42788</c:v>
                </c:pt>
                <c:pt idx="6822">
                  <c:v>42789</c:v>
                </c:pt>
                <c:pt idx="6823">
                  <c:v>42790</c:v>
                </c:pt>
                <c:pt idx="6824">
                  <c:v>42793</c:v>
                </c:pt>
                <c:pt idx="6825">
                  <c:v>42794</c:v>
                </c:pt>
                <c:pt idx="6826">
                  <c:v>42795</c:v>
                </c:pt>
                <c:pt idx="6827">
                  <c:v>42796</c:v>
                </c:pt>
                <c:pt idx="6828">
                  <c:v>42797</c:v>
                </c:pt>
                <c:pt idx="6829">
                  <c:v>42800</c:v>
                </c:pt>
                <c:pt idx="6830">
                  <c:v>42801</c:v>
                </c:pt>
                <c:pt idx="6831">
                  <c:v>42802</c:v>
                </c:pt>
                <c:pt idx="6832">
                  <c:v>42803</c:v>
                </c:pt>
                <c:pt idx="6833">
                  <c:v>42804</c:v>
                </c:pt>
                <c:pt idx="6834">
                  <c:v>42807</c:v>
                </c:pt>
                <c:pt idx="6835">
                  <c:v>42808</c:v>
                </c:pt>
                <c:pt idx="6836">
                  <c:v>42809</c:v>
                </c:pt>
                <c:pt idx="6837">
                  <c:v>42810</c:v>
                </c:pt>
                <c:pt idx="6838">
                  <c:v>42811</c:v>
                </c:pt>
                <c:pt idx="6839">
                  <c:v>42814</c:v>
                </c:pt>
                <c:pt idx="6840">
                  <c:v>42815</c:v>
                </c:pt>
                <c:pt idx="6841">
                  <c:v>42816</c:v>
                </c:pt>
                <c:pt idx="6842">
                  <c:v>42817</c:v>
                </c:pt>
                <c:pt idx="6843">
                  <c:v>42818</c:v>
                </c:pt>
                <c:pt idx="6844">
                  <c:v>42821</c:v>
                </c:pt>
                <c:pt idx="6845">
                  <c:v>42822</c:v>
                </c:pt>
                <c:pt idx="6846">
                  <c:v>42823</c:v>
                </c:pt>
                <c:pt idx="6847">
                  <c:v>42824</c:v>
                </c:pt>
                <c:pt idx="6848">
                  <c:v>42825</c:v>
                </c:pt>
                <c:pt idx="6849">
                  <c:v>42828</c:v>
                </c:pt>
                <c:pt idx="6850">
                  <c:v>42829</c:v>
                </c:pt>
                <c:pt idx="6851">
                  <c:v>42830</c:v>
                </c:pt>
                <c:pt idx="6852">
                  <c:v>42831</c:v>
                </c:pt>
                <c:pt idx="6853">
                  <c:v>42832</c:v>
                </c:pt>
                <c:pt idx="6854">
                  <c:v>42835</c:v>
                </c:pt>
                <c:pt idx="6855">
                  <c:v>42836</c:v>
                </c:pt>
                <c:pt idx="6856">
                  <c:v>42837</c:v>
                </c:pt>
                <c:pt idx="6857">
                  <c:v>42838</c:v>
                </c:pt>
                <c:pt idx="6858">
                  <c:v>42839</c:v>
                </c:pt>
                <c:pt idx="6859">
                  <c:v>42842</c:v>
                </c:pt>
                <c:pt idx="6860">
                  <c:v>42843</c:v>
                </c:pt>
                <c:pt idx="6861">
                  <c:v>42844</c:v>
                </c:pt>
                <c:pt idx="6862">
                  <c:v>42845</c:v>
                </c:pt>
                <c:pt idx="6863">
                  <c:v>42846</c:v>
                </c:pt>
                <c:pt idx="6864">
                  <c:v>42849</c:v>
                </c:pt>
                <c:pt idx="6865">
                  <c:v>42850</c:v>
                </c:pt>
                <c:pt idx="6866">
                  <c:v>42851</c:v>
                </c:pt>
                <c:pt idx="6867">
                  <c:v>42852</c:v>
                </c:pt>
                <c:pt idx="6868">
                  <c:v>42853</c:v>
                </c:pt>
                <c:pt idx="6869">
                  <c:v>42856</c:v>
                </c:pt>
                <c:pt idx="6870">
                  <c:v>42857</c:v>
                </c:pt>
                <c:pt idx="6871">
                  <c:v>42858</c:v>
                </c:pt>
                <c:pt idx="6872">
                  <c:v>42859</c:v>
                </c:pt>
                <c:pt idx="6873">
                  <c:v>42860</c:v>
                </c:pt>
                <c:pt idx="6874">
                  <c:v>42863</c:v>
                </c:pt>
                <c:pt idx="6875">
                  <c:v>42864</c:v>
                </c:pt>
                <c:pt idx="6876">
                  <c:v>42865</c:v>
                </c:pt>
                <c:pt idx="6877">
                  <c:v>42866</c:v>
                </c:pt>
                <c:pt idx="6878">
                  <c:v>42867</c:v>
                </c:pt>
                <c:pt idx="6879">
                  <c:v>42870</c:v>
                </c:pt>
                <c:pt idx="6880">
                  <c:v>42871</c:v>
                </c:pt>
                <c:pt idx="6881">
                  <c:v>42872</c:v>
                </c:pt>
                <c:pt idx="6882">
                  <c:v>42873</c:v>
                </c:pt>
                <c:pt idx="6883">
                  <c:v>42874</c:v>
                </c:pt>
                <c:pt idx="6884">
                  <c:v>42877</c:v>
                </c:pt>
                <c:pt idx="6885">
                  <c:v>42878</c:v>
                </c:pt>
                <c:pt idx="6886">
                  <c:v>42879</c:v>
                </c:pt>
                <c:pt idx="6887">
                  <c:v>42880</c:v>
                </c:pt>
                <c:pt idx="6888">
                  <c:v>42881</c:v>
                </c:pt>
                <c:pt idx="6889">
                  <c:v>42884</c:v>
                </c:pt>
                <c:pt idx="6890">
                  <c:v>42885</c:v>
                </c:pt>
                <c:pt idx="6891">
                  <c:v>42886</c:v>
                </c:pt>
                <c:pt idx="6892">
                  <c:v>42887</c:v>
                </c:pt>
                <c:pt idx="6893">
                  <c:v>42888</c:v>
                </c:pt>
                <c:pt idx="6894">
                  <c:v>42891</c:v>
                </c:pt>
                <c:pt idx="6895">
                  <c:v>42892</c:v>
                </c:pt>
                <c:pt idx="6896">
                  <c:v>42893</c:v>
                </c:pt>
                <c:pt idx="6897">
                  <c:v>42894</c:v>
                </c:pt>
                <c:pt idx="6898">
                  <c:v>42895</c:v>
                </c:pt>
                <c:pt idx="6899">
                  <c:v>42898</c:v>
                </c:pt>
                <c:pt idx="6900">
                  <c:v>42899</c:v>
                </c:pt>
                <c:pt idx="6901">
                  <c:v>42900</c:v>
                </c:pt>
                <c:pt idx="6902">
                  <c:v>42901</c:v>
                </c:pt>
                <c:pt idx="6903">
                  <c:v>42902</c:v>
                </c:pt>
                <c:pt idx="6904">
                  <c:v>42905</c:v>
                </c:pt>
                <c:pt idx="6905">
                  <c:v>42906</c:v>
                </c:pt>
                <c:pt idx="6906">
                  <c:v>42907</c:v>
                </c:pt>
                <c:pt idx="6907">
                  <c:v>42908</c:v>
                </c:pt>
                <c:pt idx="6908">
                  <c:v>42909</c:v>
                </c:pt>
                <c:pt idx="6909">
                  <c:v>42912</c:v>
                </c:pt>
                <c:pt idx="6910">
                  <c:v>42913</c:v>
                </c:pt>
                <c:pt idx="6911">
                  <c:v>42914</c:v>
                </c:pt>
                <c:pt idx="6912">
                  <c:v>42915</c:v>
                </c:pt>
                <c:pt idx="6913">
                  <c:v>42916</c:v>
                </c:pt>
                <c:pt idx="6914">
                  <c:v>42919</c:v>
                </c:pt>
                <c:pt idx="6915">
                  <c:v>42920</c:v>
                </c:pt>
                <c:pt idx="6916">
                  <c:v>42921</c:v>
                </c:pt>
                <c:pt idx="6917">
                  <c:v>42922</c:v>
                </c:pt>
                <c:pt idx="6918">
                  <c:v>42923</c:v>
                </c:pt>
                <c:pt idx="6919">
                  <c:v>42926</c:v>
                </c:pt>
                <c:pt idx="6920">
                  <c:v>42927</c:v>
                </c:pt>
                <c:pt idx="6921">
                  <c:v>42928</c:v>
                </c:pt>
                <c:pt idx="6922">
                  <c:v>42929</c:v>
                </c:pt>
                <c:pt idx="6923">
                  <c:v>42930</c:v>
                </c:pt>
                <c:pt idx="6924">
                  <c:v>42933</c:v>
                </c:pt>
                <c:pt idx="6925">
                  <c:v>42934</c:v>
                </c:pt>
                <c:pt idx="6926">
                  <c:v>42935</c:v>
                </c:pt>
                <c:pt idx="6927">
                  <c:v>42936</c:v>
                </c:pt>
                <c:pt idx="6928">
                  <c:v>42937</c:v>
                </c:pt>
                <c:pt idx="6929">
                  <c:v>42940</c:v>
                </c:pt>
                <c:pt idx="6930">
                  <c:v>42941</c:v>
                </c:pt>
                <c:pt idx="6931">
                  <c:v>42942</c:v>
                </c:pt>
                <c:pt idx="6932">
                  <c:v>42943</c:v>
                </c:pt>
                <c:pt idx="6933">
                  <c:v>42944</c:v>
                </c:pt>
                <c:pt idx="6934">
                  <c:v>42947</c:v>
                </c:pt>
                <c:pt idx="6935">
                  <c:v>42948</c:v>
                </c:pt>
                <c:pt idx="6936">
                  <c:v>42949</c:v>
                </c:pt>
                <c:pt idx="6937">
                  <c:v>42950</c:v>
                </c:pt>
                <c:pt idx="6938">
                  <c:v>42951</c:v>
                </c:pt>
                <c:pt idx="6939">
                  <c:v>42954</c:v>
                </c:pt>
                <c:pt idx="6940">
                  <c:v>42955</c:v>
                </c:pt>
                <c:pt idx="6941">
                  <c:v>42956</c:v>
                </c:pt>
                <c:pt idx="6942">
                  <c:v>42957</c:v>
                </c:pt>
                <c:pt idx="6943">
                  <c:v>42958</c:v>
                </c:pt>
                <c:pt idx="6944">
                  <c:v>42961</c:v>
                </c:pt>
                <c:pt idx="6945">
                  <c:v>42962</c:v>
                </c:pt>
                <c:pt idx="6946">
                  <c:v>42963</c:v>
                </c:pt>
                <c:pt idx="6947">
                  <c:v>42964</c:v>
                </c:pt>
                <c:pt idx="6948">
                  <c:v>42965</c:v>
                </c:pt>
                <c:pt idx="6949">
                  <c:v>42968</c:v>
                </c:pt>
                <c:pt idx="6950">
                  <c:v>42969</c:v>
                </c:pt>
                <c:pt idx="6951">
                  <c:v>42970</c:v>
                </c:pt>
                <c:pt idx="6952">
                  <c:v>42971</c:v>
                </c:pt>
                <c:pt idx="6953">
                  <c:v>42972</c:v>
                </c:pt>
                <c:pt idx="6954">
                  <c:v>42975</c:v>
                </c:pt>
                <c:pt idx="6955">
                  <c:v>42976</c:v>
                </c:pt>
                <c:pt idx="6956">
                  <c:v>42977</c:v>
                </c:pt>
                <c:pt idx="6957">
                  <c:v>42978</c:v>
                </c:pt>
                <c:pt idx="6958">
                  <c:v>42979</c:v>
                </c:pt>
                <c:pt idx="6959">
                  <c:v>42982</c:v>
                </c:pt>
                <c:pt idx="6960">
                  <c:v>42983</c:v>
                </c:pt>
                <c:pt idx="6961">
                  <c:v>42984</c:v>
                </c:pt>
                <c:pt idx="6962">
                  <c:v>42985</c:v>
                </c:pt>
                <c:pt idx="6963">
                  <c:v>42986</c:v>
                </c:pt>
                <c:pt idx="6964">
                  <c:v>42989</c:v>
                </c:pt>
                <c:pt idx="6965">
                  <c:v>42990</c:v>
                </c:pt>
                <c:pt idx="6966">
                  <c:v>42991</c:v>
                </c:pt>
                <c:pt idx="6967">
                  <c:v>42992</c:v>
                </c:pt>
                <c:pt idx="6968">
                  <c:v>42993</c:v>
                </c:pt>
                <c:pt idx="6969">
                  <c:v>42996</c:v>
                </c:pt>
                <c:pt idx="6970">
                  <c:v>42997</c:v>
                </c:pt>
                <c:pt idx="6971">
                  <c:v>42998</c:v>
                </c:pt>
                <c:pt idx="6972">
                  <c:v>42999</c:v>
                </c:pt>
                <c:pt idx="6973">
                  <c:v>43000</c:v>
                </c:pt>
                <c:pt idx="6974">
                  <c:v>43003</c:v>
                </c:pt>
                <c:pt idx="6975">
                  <c:v>43004</c:v>
                </c:pt>
                <c:pt idx="6976">
                  <c:v>43005</c:v>
                </c:pt>
                <c:pt idx="6977">
                  <c:v>43006</c:v>
                </c:pt>
                <c:pt idx="6978">
                  <c:v>43007</c:v>
                </c:pt>
                <c:pt idx="6979">
                  <c:v>43010</c:v>
                </c:pt>
                <c:pt idx="6980">
                  <c:v>43011</c:v>
                </c:pt>
                <c:pt idx="6981">
                  <c:v>43012</c:v>
                </c:pt>
                <c:pt idx="6982">
                  <c:v>43013</c:v>
                </c:pt>
                <c:pt idx="6983">
                  <c:v>43014</c:v>
                </c:pt>
                <c:pt idx="6984">
                  <c:v>43017</c:v>
                </c:pt>
                <c:pt idx="6985">
                  <c:v>43018</c:v>
                </c:pt>
                <c:pt idx="6986">
                  <c:v>43019</c:v>
                </c:pt>
                <c:pt idx="6987">
                  <c:v>43020</c:v>
                </c:pt>
                <c:pt idx="6988">
                  <c:v>43021</c:v>
                </c:pt>
                <c:pt idx="6989">
                  <c:v>43024</c:v>
                </c:pt>
                <c:pt idx="6990">
                  <c:v>43025</c:v>
                </c:pt>
                <c:pt idx="6991">
                  <c:v>43026</c:v>
                </c:pt>
                <c:pt idx="6992">
                  <c:v>43027</c:v>
                </c:pt>
                <c:pt idx="6993">
                  <c:v>43028</c:v>
                </c:pt>
                <c:pt idx="6994">
                  <c:v>43031</c:v>
                </c:pt>
                <c:pt idx="6995">
                  <c:v>43032</c:v>
                </c:pt>
                <c:pt idx="6996">
                  <c:v>43033</c:v>
                </c:pt>
                <c:pt idx="6997">
                  <c:v>43034</c:v>
                </c:pt>
                <c:pt idx="6998">
                  <c:v>43035</c:v>
                </c:pt>
                <c:pt idx="6999">
                  <c:v>43038</c:v>
                </c:pt>
                <c:pt idx="7000">
                  <c:v>43039</c:v>
                </c:pt>
                <c:pt idx="7001">
                  <c:v>43040</c:v>
                </c:pt>
                <c:pt idx="7002">
                  <c:v>43041</c:v>
                </c:pt>
                <c:pt idx="7003">
                  <c:v>43042</c:v>
                </c:pt>
                <c:pt idx="7004">
                  <c:v>43045</c:v>
                </c:pt>
                <c:pt idx="7005">
                  <c:v>43046</c:v>
                </c:pt>
                <c:pt idx="7006">
                  <c:v>43047</c:v>
                </c:pt>
                <c:pt idx="7007">
                  <c:v>43048</c:v>
                </c:pt>
                <c:pt idx="7008">
                  <c:v>43049</c:v>
                </c:pt>
                <c:pt idx="7009">
                  <c:v>43052</c:v>
                </c:pt>
                <c:pt idx="7010">
                  <c:v>43053</c:v>
                </c:pt>
                <c:pt idx="7011">
                  <c:v>43054</c:v>
                </c:pt>
                <c:pt idx="7012">
                  <c:v>43055</c:v>
                </c:pt>
                <c:pt idx="7013">
                  <c:v>43056</c:v>
                </c:pt>
                <c:pt idx="7014">
                  <c:v>43059</c:v>
                </c:pt>
                <c:pt idx="7015">
                  <c:v>43060</c:v>
                </c:pt>
                <c:pt idx="7016">
                  <c:v>43061</c:v>
                </c:pt>
                <c:pt idx="7017">
                  <c:v>43062</c:v>
                </c:pt>
                <c:pt idx="7018">
                  <c:v>43063</c:v>
                </c:pt>
                <c:pt idx="7019">
                  <c:v>43066</c:v>
                </c:pt>
                <c:pt idx="7020">
                  <c:v>43067</c:v>
                </c:pt>
                <c:pt idx="7021">
                  <c:v>43068</c:v>
                </c:pt>
                <c:pt idx="7022">
                  <c:v>43069</c:v>
                </c:pt>
                <c:pt idx="7023">
                  <c:v>43070</c:v>
                </c:pt>
                <c:pt idx="7024">
                  <c:v>43073</c:v>
                </c:pt>
                <c:pt idx="7025">
                  <c:v>43074</c:v>
                </c:pt>
                <c:pt idx="7026">
                  <c:v>43075</c:v>
                </c:pt>
                <c:pt idx="7027">
                  <c:v>43076</c:v>
                </c:pt>
                <c:pt idx="7028">
                  <c:v>43077</c:v>
                </c:pt>
                <c:pt idx="7029">
                  <c:v>43080</c:v>
                </c:pt>
                <c:pt idx="7030">
                  <c:v>43081</c:v>
                </c:pt>
                <c:pt idx="7031">
                  <c:v>43082</c:v>
                </c:pt>
                <c:pt idx="7032">
                  <c:v>43083</c:v>
                </c:pt>
                <c:pt idx="7033">
                  <c:v>43084</c:v>
                </c:pt>
                <c:pt idx="7034">
                  <c:v>43087</c:v>
                </c:pt>
                <c:pt idx="7035">
                  <c:v>43088</c:v>
                </c:pt>
                <c:pt idx="7036">
                  <c:v>43089</c:v>
                </c:pt>
                <c:pt idx="7037">
                  <c:v>43090</c:v>
                </c:pt>
                <c:pt idx="7038">
                  <c:v>43091</c:v>
                </c:pt>
                <c:pt idx="7039">
                  <c:v>43094</c:v>
                </c:pt>
                <c:pt idx="7040">
                  <c:v>43095</c:v>
                </c:pt>
                <c:pt idx="7041">
                  <c:v>43096</c:v>
                </c:pt>
                <c:pt idx="7042">
                  <c:v>43097</c:v>
                </c:pt>
                <c:pt idx="7043">
                  <c:v>43098</c:v>
                </c:pt>
                <c:pt idx="7044">
                  <c:v>43101</c:v>
                </c:pt>
                <c:pt idx="7045">
                  <c:v>43102</c:v>
                </c:pt>
                <c:pt idx="7046">
                  <c:v>43103</c:v>
                </c:pt>
                <c:pt idx="7047">
                  <c:v>43104</c:v>
                </c:pt>
                <c:pt idx="7048">
                  <c:v>43105</c:v>
                </c:pt>
                <c:pt idx="7049">
                  <c:v>43108</c:v>
                </c:pt>
                <c:pt idx="7050">
                  <c:v>43109</c:v>
                </c:pt>
                <c:pt idx="7051">
                  <c:v>43110</c:v>
                </c:pt>
                <c:pt idx="7052">
                  <c:v>43111</c:v>
                </c:pt>
                <c:pt idx="7053">
                  <c:v>43112</c:v>
                </c:pt>
                <c:pt idx="7054">
                  <c:v>43115</c:v>
                </c:pt>
                <c:pt idx="7055">
                  <c:v>43116</c:v>
                </c:pt>
                <c:pt idx="7056">
                  <c:v>43117</c:v>
                </c:pt>
                <c:pt idx="7057">
                  <c:v>43118</c:v>
                </c:pt>
                <c:pt idx="7058">
                  <c:v>43119</c:v>
                </c:pt>
                <c:pt idx="7059">
                  <c:v>43122</c:v>
                </c:pt>
                <c:pt idx="7060">
                  <c:v>43123</c:v>
                </c:pt>
                <c:pt idx="7061">
                  <c:v>43124</c:v>
                </c:pt>
                <c:pt idx="7062">
                  <c:v>43125</c:v>
                </c:pt>
                <c:pt idx="7063">
                  <c:v>43126</c:v>
                </c:pt>
                <c:pt idx="7064">
                  <c:v>43129</c:v>
                </c:pt>
                <c:pt idx="7065">
                  <c:v>43130</c:v>
                </c:pt>
                <c:pt idx="7066">
                  <c:v>43131</c:v>
                </c:pt>
                <c:pt idx="7067">
                  <c:v>43132</c:v>
                </c:pt>
                <c:pt idx="7068">
                  <c:v>43133</c:v>
                </c:pt>
                <c:pt idx="7069">
                  <c:v>43136</c:v>
                </c:pt>
                <c:pt idx="7070">
                  <c:v>43137</c:v>
                </c:pt>
                <c:pt idx="7071">
                  <c:v>43138</c:v>
                </c:pt>
                <c:pt idx="7072">
                  <c:v>43139</c:v>
                </c:pt>
                <c:pt idx="7073">
                  <c:v>43140</c:v>
                </c:pt>
                <c:pt idx="7074">
                  <c:v>43143</c:v>
                </c:pt>
                <c:pt idx="7075">
                  <c:v>43144</c:v>
                </c:pt>
                <c:pt idx="7076">
                  <c:v>43145</c:v>
                </c:pt>
                <c:pt idx="7077">
                  <c:v>43146</c:v>
                </c:pt>
                <c:pt idx="7078">
                  <c:v>43147</c:v>
                </c:pt>
                <c:pt idx="7079">
                  <c:v>43150</c:v>
                </c:pt>
                <c:pt idx="7080">
                  <c:v>43151</c:v>
                </c:pt>
                <c:pt idx="7081">
                  <c:v>43152</c:v>
                </c:pt>
                <c:pt idx="7082">
                  <c:v>43153</c:v>
                </c:pt>
                <c:pt idx="7083">
                  <c:v>43154</c:v>
                </c:pt>
                <c:pt idx="7084">
                  <c:v>43157</c:v>
                </c:pt>
                <c:pt idx="7085">
                  <c:v>43158</c:v>
                </c:pt>
                <c:pt idx="7086">
                  <c:v>43159</c:v>
                </c:pt>
                <c:pt idx="7087">
                  <c:v>43160</c:v>
                </c:pt>
                <c:pt idx="7088">
                  <c:v>43161</c:v>
                </c:pt>
                <c:pt idx="7089">
                  <c:v>43164</c:v>
                </c:pt>
                <c:pt idx="7090">
                  <c:v>43165</c:v>
                </c:pt>
                <c:pt idx="7091">
                  <c:v>43166</c:v>
                </c:pt>
                <c:pt idx="7092">
                  <c:v>43167</c:v>
                </c:pt>
                <c:pt idx="7093">
                  <c:v>43168</c:v>
                </c:pt>
                <c:pt idx="7094">
                  <c:v>43171</c:v>
                </c:pt>
                <c:pt idx="7095">
                  <c:v>43172</c:v>
                </c:pt>
                <c:pt idx="7096">
                  <c:v>43173</c:v>
                </c:pt>
                <c:pt idx="7097">
                  <c:v>43174</c:v>
                </c:pt>
                <c:pt idx="7098">
                  <c:v>43175</c:v>
                </c:pt>
                <c:pt idx="7099">
                  <c:v>43178</c:v>
                </c:pt>
                <c:pt idx="7100">
                  <c:v>43179</c:v>
                </c:pt>
                <c:pt idx="7101">
                  <c:v>43180</c:v>
                </c:pt>
                <c:pt idx="7102">
                  <c:v>43181</c:v>
                </c:pt>
                <c:pt idx="7103">
                  <c:v>43182</c:v>
                </c:pt>
                <c:pt idx="7104">
                  <c:v>43185</c:v>
                </c:pt>
                <c:pt idx="7105">
                  <c:v>43186</c:v>
                </c:pt>
                <c:pt idx="7106">
                  <c:v>43187</c:v>
                </c:pt>
                <c:pt idx="7107">
                  <c:v>43188</c:v>
                </c:pt>
                <c:pt idx="7108">
                  <c:v>43189</c:v>
                </c:pt>
                <c:pt idx="7109">
                  <c:v>43192</c:v>
                </c:pt>
                <c:pt idx="7110">
                  <c:v>43193</c:v>
                </c:pt>
                <c:pt idx="7111">
                  <c:v>43194</c:v>
                </c:pt>
                <c:pt idx="7112">
                  <c:v>43195</c:v>
                </c:pt>
                <c:pt idx="7113">
                  <c:v>43196</c:v>
                </c:pt>
                <c:pt idx="7114">
                  <c:v>43199</c:v>
                </c:pt>
                <c:pt idx="7115">
                  <c:v>43200</c:v>
                </c:pt>
                <c:pt idx="7116">
                  <c:v>43201</c:v>
                </c:pt>
                <c:pt idx="7117">
                  <c:v>43202</c:v>
                </c:pt>
                <c:pt idx="7118">
                  <c:v>43203</c:v>
                </c:pt>
                <c:pt idx="7119">
                  <c:v>43206</c:v>
                </c:pt>
                <c:pt idx="7120">
                  <c:v>43207</c:v>
                </c:pt>
                <c:pt idx="7121">
                  <c:v>43208</c:v>
                </c:pt>
                <c:pt idx="7122">
                  <c:v>43209</c:v>
                </c:pt>
                <c:pt idx="7123">
                  <c:v>43210</c:v>
                </c:pt>
                <c:pt idx="7124">
                  <c:v>43213</c:v>
                </c:pt>
                <c:pt idx="7125">
                  <c:v>43214</c:v>
                </c:pt>
                <c:pt idx="7126">
                  <c:v>43215</c:v>
                </c:pt>
                <c:pt idx="7127">
                  <c:v>43216</c:v>
                </c:pt>
                <c:pt idx="7128">
                  <c:v>43217</c:v>
                </c:pt>
                <c:pt idx="7129">
                  <c:v>43220</c:v>
                </c:pt>
                <c:pt idx="7130">
                  <c:v>43221</c:v>
                </c:pt>
                <c:pt idx="7131">
                  <c:v>43222</c:v>
                </c:pt>
                <c:pt idx="7132">
                  <c:v>43223</c:v>
                </c:pt>
                <c:pt idx="7133">
                  <c:v>43224</c:v>
                </c:pt>
                <c:pt idx="7134">
                  <c:v>43227</c:v>
                </c:pt>
                <c:pt idx="7135">
                  <c:v>43228</c:v>
                </c:pt>
                <c:pt idx="7136">
                  <c:v>43229</c:v>
                </c:pt>
                <c:pt idx="7137">
                  <c:v>43230</c:v>
                </c:pt>
                <c:pt idx="7138">
                  <c:v>43231</c:v>
                </c:pt>
                <c:pt idx="7139">
                  <c:v>43234</c:v>
                </c:pt>
                <c:pt idx="7140">
                  <c:v>43235</c:v>
                </c:pt>
                <c:pt idx="7141">
                  <c:v>43236</c:v>
                </c:pt>
                <c:pt idx="7142">
                  <c:v>43237</c:v>
                </c:pt>
                <c:pt idx="7143">
                  <c:v>43238</c:v>
                </c:pt>
                <c:pt idx="7144">
                  <c:v>43241</c:v>
                </c:pt>
                <c:pt idx="7145">
                  <c:v>43242</c:v>
                </c:pt>
                <c:pt idx="7146">
                  <c:v>43243</c:v>
                </c:pt>
                <c:pt idx="7147">
                  <c:v>43244</c:v>
                </c:pt>
                <c:pt idx="7148">
                  <c:v>43245</c:v>
                </c:pt>
                <c:pt idx="7149">
                  <c:v>43248</c:v>
                </c:pt>
                <c:pt idx="7150">
                  <c:v>43249</c:v>
                </c:pt>
                <c:pt idx="7151">
                  <c:v>43250</c:v>
                </c:pt>
                <c:pt idx="7152">
                  <c:v>43251</c:v>
                </c:pt>
                <c:pt idx="7153">
                  <c:v>43252</c:v>
                </c:pt>
                <c:pt idx="7154">
                  <c:v>43255</c:v>
                </c:pt>
                <c:pt idx="7155">
                  <c:v>43256</c:v>
                </c:pt>
                <c:pt idx="7156">
                  <c:v>43257</c:v>
                </c:pt>
                <c:pt idx="7157">
                  <c:v>43258</c:v>
                </c:pt>
                <c:pt idx="7158">
                  <c:v>43259</c:v>
                </c:pt>
                <c:pt idx="7159">
                  <c:v>43262</c:v>
                </c:pt>
                <c:pt idx="7160">
                  <c:v>43263</c:v>
                </c:pt>
                <c:pt idx="7161">
                  <c:v>43264</c:v>
                </c:pt>
                <c:pt idx="7162">
                  <c:v>43265</c:v>
                </c:pt>
                <c:pt idx="7163">
                  <c:v>43266</c:v>
                </c:pt>
                <c:pt idx="7164">
                  <c:v>43269</c:v>
                </c:pt>
                <c:pt idx="7165">
                  <c:v>43270</c:v>
                </c:pt>
                <c:pt idx="7166">
                  <c:v>43271</c:v>
                </c:pt>
                <c:pt idx="7167">
                  <c:v>43272</c:v>
                </c:pt>
                <c:pt idx="7168">
                  <c:v>43273</c:v>
                </c:pt>
                <c:pt idx="7169">
                  <c:v>43276</c:v>
                </c:pt>
                <c:pt idx="7170">
                  <c:v>43277</c:v>
                </c:pt>
                <c:pt idx="7171">
                  <c:v>43278</c:v>
                </c:pt>
                <c:pt idx="7172">
                  <c:v>43279</c:v>
                </c:pt>
                <c:pt idx="7173">
                  <c:v>43280</c:v>
                </c:pt>
                <c:pt idx="7174">
                  <c:v>43283</c:v>
                </c:pt>
                <c:pt idx="7175">
                  <c:v>43284</c:v>
                </c:pt>
                <c:pt idx="7176">
                  <c:v>43285</c:v>
                </c:pt>
                <c:pt idx="7177">
                  <c:v>43286</c:v>
                </c:pt>
                <c:pt idx="7178">
                  <c:v>43287</c:v>
                </c:pt>
                <c:pt idx="7179">
                  <c:v>43290</c:v>
                </c:pt>
                <c:pt idx="7180">
                  <c:v>43291</c:v>
                </c:pt>
                <c:pt idx="7181">
                  <c:v>43292</c:v>
                </c:pt>
                <c:pt idx="7182">
                  <c:v>43293</c:v>
                </c:pt>
                <c:pt idx="7183">
                  <c:v>43294</c:v>
                </c:pt>
                <c:pt idx="7184">
                  <c:v>43297</c:v>
                </c:pt>
                <c:pt idx="7185">
                  <c:v>43298</c:v>
                </c:pt>
                <c:pt idx="7186">
                  <c:v>43299</c:v>
                </c:pt>
                <c:pt idx="7187">
                  <c:v>43300</c:v>
                </c:pt>
                <c:pt idx="7188">
                  <c:v>43301</c:v>
                </c:pt>
                <c:pt idx="7189">
                  <c:v>43304</c:v>
                </c:pt>
                <c:pt idx="7190">
                  <c:v>43305</c:v>
                </c:pt>
                <c:pt idx="7191">
                  <c:v>43306</c:v>
                </c:pt>
                <c:pt idx="7192">
                  <c:v>43307</c:v>
                </c:pt>
                <c:pt idx="7193">
                  <c:v>43308</c:v>
                </c:pt>
                <c:pt idx="7194">
                  <c:v>43311</c:v>
                </c:pt>
                <c:pt idx="7195">
                  <c:v>43312</c:v>
                </c:pt>
                <c:pt idx="7196">
                  <c:v>43313</c:v>
                </c:pt>
                <c:pt idx="7197">
                  <c:v>43314</c:v>
                </c:pt>
                <c:pt idx="7198">
                  <c:v>43315</c:v>
                </c:pt>
                <c:pt idx="7199">
                  <c:v>43318</c:v>
                </c:pt>
                <c:pt idx="7200">
                  <c:v>43319</c:v>
                </c:pt>
                <c:pt idx="7201">
                  <c:v>43320</c:v>
                </c:pt>
                <c:pt idx="7202">
                  <c:v>43321</c:v>
                </c:pt>
                <c:pt idx="7203">
                  <c:v>43322</c:v>
                </c:pt>
                <c:pt idx="7204">
                  <c:v>43325</c:v>
                </c:pt>
                <c:pt idx="7205">
                  <c:v>43326</c:v>
                </c:pt>
                <c:pt idx="7206">
                  <c:v>43327</c:v>
                </c:pt>
                <c:pt idx="7207">
                  <c:v>43328</c:v>
                </c:pt>
                <c:pt idx="7208">
                  <c:v>43329</c:v>
                </c:pt>
                <c:pt idx="7209">
                  <c:v>43332</c:v>
                </c:pt>
                <c:pt idx="7210">
                  <c:v>43333</c:v>
                </c:pt>
                <c:pt idx="7211">
                  <c:v>43334</c:v>
                </c:pt>
                <c:pt idx="7212">
                  <c:v>43335</c:v>
                </c:pt>
                <c:pt idx="7213">
                  <c:v>43336</c:v>
                </c:pt>
                <c:pt idx="7214">
                  <c:v>43339</c:v>
                </c:pt>
                <c:pt idx="7215">
                  <c:v>43340</c:v>
                </c:pt>
                <c:pt idx="7216">
                  <c:v>43341</c:v>
                </c:pt>
                <c:pt idx="7217">
                  <c:v>43342</c:v>
                </c:pt>
                <c:pt idx="7218">
                  <c:v>43343</c:v>
                </c:pt>
                <c:pt idx="7219">
                  <c:v>43346</c:v>
                </c:pt>
                <c:pt idx="7220">
                  <c:v>43347</c:v>
                </c:pt>
                <c:pt idx="7221">
                  <c:v>43348</c:v>
                </c:pt>
                <c:pt idx="7222">
                  <c:v>43349</c:v>
                </c:pt>
                <c:pt idx="7223">
                  <c:v>43350</c:v>
                </c:pt>
                <c:pt idx="7224">
                  <c:v>43353</c:v>
                </c:pt>
                <c:pt idx="7225">
                  <c:v>43354</c:v>
                </c:pt>
                <c:pt idx="7226">
                  <c:v>43355</c:v>
                </c:pt>
                <c:pt idx="7227">
                  <c:v>43356</c:v>
                </c:pt>
                <c:pt idx="7228">
                  <c:v>43357</c:v>
                </c:pt>
                <c:pt idx="7229">
                  <c:v>43360</c:v>
                </c:pt>
                <c:pt idx="7230">
                  <c:v>43361</c:v>
                </c:pt>
                <c:pt idx="7231">
                  <c:v>43362</c:v>
                </c:pt>
                <c:pt idx="7232">
                  <c:v>43363</c:v>
                </c:pt>
                <c:pt idx="7233">
                  <c:v>43364</c:v>
                </c:pt>
                <c:pt idx="7234">
                  <c:v>43367</c:v>
                </c:pt>
                <c:pt idx="7235">
                  <c:v>43368</c:v>
                </c:pt>
                <c:pt idx="7236">
                  <c:v>43369</c:v>
                </c:pt>
                <c:pt idx="7237">
                  <c:v>43370</c:v>
                </c:pt>
                <c:pt idx="7238">
                  <c:v>43371</c:v>
                </c:pt>
                <c:pt idx="7239">
                  <c:v>43374</c:v>
                </c:pt>
                <c:pt idx="7240">
                  <c:v>43375</c:v>
                </c:pt>
                <c:pt idx="7241">
                  <c:v>43376</c:v>
                </c:pt>
                <c:pt idx="7242">
                  <c:v>43377</c:v>
                </c:pt>
                <c:pt idx="7243">
                  <c:v>43378</c:v>
                </c:pt>
                <c:pt idx="7244">
                  <c:v>43381</c:v>
                </c:pt>
                <c:pt idx="7245">
                  <c:v>43382</c:v>
                </c:pt>
                <c:pt idx="7246">
                  <c:v>43383</c:v>
                </c:pt>
                <c:pt idx="7247">
                  <c:v>43384</c:v>
                </c:pt>
                <c:pt idx="7248">
                  <c:v>43385</c:v>
                </c:pt>
                <c:pt idx="7249">
                  <c:v>43388</c:v>
                </c:pt>
                <c:pt idx="7250">
                  <c:v>43389</c:v>
                </c:pt>
                <c:pt idx="7251">
                  <c:v>43390</c:v>
                </c:pt>
                <c:pt idx="7252">
                  <c:v>43391</c:v>
                </c:pt>
                <c:pt idx="7253">
                  <c:v>43392</c:v>
                </c:pt>
                <c:pt idx="7254">
                  <c:v>43395</c:v>
                </c:pt>
                <c:pt idx="7255">
                  <c:v>43396</c:v>
                </c:pt>
                <c:pt idx="7256">
                  <c:v>43397</c:v>
                </c:pt>
                <c:pt idx="7257">
                  <c:v>43398</c:v>
                </c:pt>
                <c:pt idx="7258">
                  <c:v>43399</c:v>
                </c:pt>
                <c:pt idx="7259">
                  <c:v>43402</c:v>
                </c:pt>
                <c:pt idx="7260">
                  <c:v>43403</c:v>
                </c:pt>
                <c:pt idx="7261">
                  <c:v>43404</c:v>
                </c:pt>
                <c:pt idx="7262">
                  <c:v>43405</c:v>
                </c:pt>
                <c:pt idx="7263">
                  <c:v>43406</c:v>
                </c:pt>
                <c:pt idx="7264">
                  <c:v>43409</c:v>
                </c:pt>
                <c:pt idx="7265">
                  <c:v>43410</c:v>
                </c:pt>
                <c:pt idx="7266">
                  <c:v>43411</c:v>
                </c:pt>
                <c:pt idx="7267">
                  <c:v>43412</c:v>
                </c:pt>
                <c:pt idx="7268">
                  <c:v>43413</c:v>
                </c:pt>
                <c:pt idx="7269">
                  <c:v>43416</c:v>
                </c:pt>
                <c:pt idx="7270">
                  <c:v>43417</c:v>
                </c:pt>
                <c:pt idx="7271">
                  <c:v>43418</c:v>
                </c:pt>
                <c:pt idx="7272">
                  <c:v>43419</c:v>
                </c:pt>
                <c:pt idx="7273">
                  <c:v>43420</c:v>
                </c:pt>
                <c:pt idx="7274">
                  <c:v>43423</c:v>
                </c:pt>
                <c:pt idx="7275">
                  <c:v>43424</c:v>
                </c:pt>
                <c:pt idx="7276">
                  <c:v>43425</c:v>
                </c:pt>
                <c:pt idx="7277">
                  <c:v>43426</c:v>
                </c:pt>
                <c:pt idx="7278">
                  <c:v>43427</c:v>
                </c:pt>
                <c:pt idx="7279">
                  <c:v>43430</c:v>
                </c:pt>
                <c:pt idx="7280">
                  <c:v>43431</c:v>
                </c:pt>
                <c:pt idx="7281">
                  <c:v>43432</c:v>
                </c:pt>
                <c:pt idx="7282">
                  <c:v>43433</c:v>
                </c:pt>
                <c:pt idx="7283">
                  <c:v>43434</c:v>
                </c:pt>
                <c:pt idx="7284">
                  <c:v>43437</c:v>
                </c:pt>
                <c:pt idx="7285">
                  <c:v>43438</c:v>
                </c:pt>
                <c:pt idx="7286">
                  <c:v>43439</c:v>
                </c:pt>
                <c:pt idx="7287">
                  <c:v>43440</c:v>
                </c:pt>
                <c:pt idx="7288">
                  <c:v>43441</c:v>
                </c:pt>
                <c:pt idx="7289">
                  <c:v>43444</c:v>
                </c:pt>
                <c:pt idx="7290">
                  <c:v>43445</c:v>
                </c:pt>
                <c:pt idx="7291">
                  <c:v>43446</c:v>
                </c:pt>
                <c:pt idx="7292">
                  <c:v>43447</c:v>
                </c:pt>
                <c:pt idx="7293">
                  <c:v>43448</c:v>
                </c:pt>
                <c:pt idx="7294">
                  <c:v>43451</c:v>
                </c:pt>
                <c:pt idx="7295">
                  <c:v>43452</c:v>
                </c:pt>
                <c:pt idx="7296">
                  <c:v>43453</c:v>
                </c:pt>
                <c:pt idx="7297">
                  <c:v>43454</c:v>
                </c:pt>
                <c:pt idx="7298">
                  <c:v>43455</c:v>
                </c:pt>
                <c:pt idx="7299">
                  <c:v>43458</c:v>
                </c:pt>
                <c:pt idx="7300">
                  <c:v>43459</c:v>
                </c:pt>
                <c:pt idx="7301">
                  <c:v>43460</c:v>
                </c:pt>
                <c:pt idx="7302">
                  <c:v>43461</c:v>
                </c:pt>
                <c:pt idx="7303">
                  <c:v>43462</c:v>
                </c:pt>
                <c:pt idx="7304">
                  <c:v>43465</c:v>
                </c:pt>
                <c:pt idx="7305">
                  <c:v>43466</c:v>
                </c:pt>
                <c:pt idx="7306">
                  <c:v>43467</c:v>
                </c:pt>
                <c:pt idx="7307">
                  <c:v>43468</c:v>
                </c:pt>
                <c:pt idx="7308">
                  <c:v>43469</c:v>
                </c:pt>
                <c:pt idx="7309">
                  <c:v>43472</c:v>
                </c:pt>
                <c:pt idx="7310">
                  <c:v>43473</c:v>
                </c:pt>
                <c:pt idx="7311">
                  <c:v>43474</c:v>
                </c:pt>
                <c:pt idx="7312">
                  <c:v>43475</c:v>
                </c:pt>
                <c:pt idx="7313">
                  <c:v>43476</c:v>
                </c:pt>
                <c:pt idx="7314">
                  <c:v>43479</c:v>
                </c:pt>
                <c:pt idx="7315">
                  <c:v>43480</c:v>
                </c:pt>
                <c:pt idx="7316">
                  <c:v>43481</c:v>
                </c:pt>
                <c:pt idx="7317">
                  <c:v>43482</c:v>
                </c:pt>
                <c:pt idx="7318">
                  <c:v>43483</c:v>
                </c:pt>
                <c:pt idx="7319">
                  <c:v>43486</c:v>
                </c:pt>
                <c:pt idx="7320">
                  <c:v>43487</c:v>
                </c:pt>
                <c:pt idx="7321">
                  <c:v>43488</c:v>
                </c:pt>
                <c:pt idx="7322">
                  <c:v>43489</c:v>
                </c:pt>
                <c:pt idx="7323">
                  <c:v>43490</c:v>
                </c:pt>
                <c:pt idx="7324">
                  <c:v>43493</c:v>
                </c:pt>
                <c:pt idx="7325">
                  <c:v>43494</c:v>
                </c:pt>
                <c:pt idx="7326">
                  <c:v>43495</c:v>
                </c:pt>
                <c:pt idx="7327">
                  <c:v>43496</c:v>
                </c:pt>
                <c:pt idx="7328">
                  <c:v>43497</c:v>
                </c:pt>
                <c:pt idx="7329">
                  <c:v>43500</c:v>
                </c:pt>
                <c:pt idx="7330">
                  <c:v>43501</c:v>
                </c:pt>
                <c:pt idx="7331">
                  <c:v>43502</c:v>
                </c:pt>
                <c:pt idx="7332">
                  <c:v>43503</c:v>
                </c:pt>
                <c:pt idx="7333">
                  <c:v>43504</c:v>
                </c:pt>
                <c:pt idx="7334">
                  <c:v>43507</c:v>
                </c:pt>
                <c:pt idx="7335">
                  <c:v>43508</c:v>
                </c:pt>
                <c:pt idx="7336">
                  <c:v>43509</c:v>
                </c:pt>
                <c:pt idx="7337">
                  <c:v>43510</c:v>
                </c:pt>
                <c:pt idx="7338">
                  <c:v>43511</c:v>
                </c:pt>
                <c:pt idx="7339">
                  <c:v>43514</c:v>
                </c:pt>
                <c:pt idx="7340">
                  <c:v>43515</c:v>
                </c:pt>
                <c:pt idx="7341">
                  <c:v>43516</c:v>
                </c:pt>
                <c:pt idx="7342">
                  <c:v>43517</c:v>
                </c:pt>
                <c:pt idx="7343">
                  <c:v>43518</c:v>
                </c:pt>
                <c:pt idx="7344">
                  <c:v>43521</c:v>
                </c:pt>
                <c:pt idx="7345">
                  <c:v>43522</c:v>
                </c:pt>
                <c:pt idx="7346">
                  <c:v>43523</c:v>
                </c:pt>
                <c:pt idx="7347">
                  <c:v>43524</c:v>
                </c:pt>
                <c:pt idx="7348">
                  <c:v>43525</c:v>
                </c:pt>
                <c:pt idx="7349">
                  <c:v>43528</c:v>
                </c:pt>
                <c:pt idx="7350">
                  <c:v>43529</c:v>
                </c:pt>
                <c:pt idx="7351">
                  <c:v>43530</c:v>
                </c:pt>
                <c:pt idx="7352">
                  <c:v>43531</c:v>
                </c:pt>
                <c:pt idx="7353">
                  <c:v>43532</c:v>
                </c:pt>
                <c:pt idx="7354">
                  <c:v>43535</c:v>
                </c:pt>
                <c:pt idx="7355">
                  <c:v>43536</c:v>
                </c:pt>
                <c:pt idx="7356">
                  <c:v>43537</c:v>
                </c:pt>
                <c:pt idx="7357">
                  <c:v>43538</c:v>
                </c:pt>
                <c:pt idx="7358">
                  <c:v>43539</c:v>
                </c:pt>
                <c:pt idx="7359">
                  <c:v>43542</c:v>
                </c:pt>
                <c:pt idx="7360">
                  <c:v>43543</c:v>
                </c:pt>
                <c:pt idx="7361">
                  <c:v>43544</c:v>
                </c:pt>
                <c:pt idx="7362">
                  <c:v>43545</c:v>
                </c:pt>
                <c:pt idx="7363">
                  <c:v>43546</c:v>
                </c:pt>
                <c:pt idx="7364">
                  <c:v>43549</c:v>
                </c:pt>
                <c:pt idx="7365">
                  <c:v>43550</c:v>
                </c:pt>
                <c:pt idx="7366">
                  <c:v>43551</c:v>
                </c:pt>
                <c:pt idx="7367">
                  <c:v>43552</c:v>
                </c:pt>
                <c:pt idx="7368">
                  <c:v>43553</c:v>
                </c:pt>
                <c:pt idx="7369">
                  <c:v>43556</c:v>
                </c:pt>
                <c:pt idx="7370">
                  <c:v>43557</c:v>
                </c:pt>
                <c:pt idx="7371">
                  <c:v>43558</c:v>
                </c:pt>
                <c:pt idx="7372">
                  <c:v>43559</c:v>
                </c:pt>
                <c:pt idx="7373">
                  <c:v>43560</c:v>
                </c:pt>
                <c:pt idx="7374">
                  <c:v>43563</c:v>
                </c:pt>
                <c:pt idx="7375">
                  <c:v>43564</c:v>
                </c:pt>
                <c:pt idx="7376">
                  <c:v>43565</c:v>
                </c:pt>
                <c:pt idx="7377">
                  <c:v>43566</c:v>
                </c:pt>
                <c:pt idx="7378">
                  <c:v>43567</c:v>
                </c:pt>
                <c:pt idx="7379">
                  <c:v>43570</c:v>
                </c:pt>
                <c:pt idx="7380">
                  <c:v>43571</c:v>
                </c:pt>
                <c:pt idx="7381">
                  <c:v>43572</c:v>
                </c:pt>
                <c:pt idx="7382">
                  <c:v>43573</c:v>
                </c:pt>
                <c:pt idx="7383">
                  <c:v>43574</c:v>
                </c:pt>
                <c:pt idx="7384">
                  <c:v>43577</c:v>
                </c:pt>
                <c:pt idx="7385">
                  <c:v>43578</c:v>
                </c:pt>
                <c:pt idx="7386">
                  <c:v>43579</c:v>
                </c:pt>
                <c:pt idx="7387">
                  <c:v>43580</c:v>
                </c:pt>
                <c:pt idx="7388">
                  <c:v>43581</c:v>
                </c:pt>
                <c:pt idx="7389">
                  <c:v>43584</c:v>
                </c:pt>
                <c:pt idx="7390">
                  <c:v>43585</c:v>
                </c:pt>
                <c:pt idx="7391">
                  <c:v>43586</c:v>
                </c:pt>
                <c:pt idx="7392">
                  <c:v>43587</c:v>
                </c:pt>
                <c:pt idx="7393">
                  <c:v>43588</c:v>
                </c:pt>
                <c:pt idx="7394">
                  <c:v>43591</c:v>
                </c:pt>
                <c:pt idx="7395">
                  <c:v>43592</c:v>
                </c:pt>
                <c:pt idx="7396">
                  <c:v>43593</c:v>
                </c:pt>
                <c:pt idx="7397">
                  <c:v>43594</c:v>
                </c:pt>
                <c:pt idx="7398">
                  <c:v>43595</c:v>
                </c:pt>
                <c:pt idx="7399">
                  <c:v>43598</c:v>
                </c:pt>
                <c:pt idx="7400">
                  <c:v>43599</c:v>
                </c:pt>
                <c:pt idx="7401">
                  <c:v>43600</c:v>
                </c:pt>
                <c:pt idx="7402">
                  <c:v>43601</c:v>
                </c:pt>
                <c:pt idx="7403">
                  <c:v>43602</c:v>
                </c:pt>
                <c:pt idx="7404">
                  <c:v>43605</c:v>
                </c:pt>
                <c:pt idx="7405">
                  <c:v>43606</c:v>
                </c:pt>
                <c:pt idx="7406">
                  <c:v>43607</c:v>
                </c:pt>
                <c:pt idx="7407">
                  <c:v>43608</c:v>
                </c:pt>
                <c:pt idx="7408">
                  <c:v>43609</c:v>
                </c:pt>
                <c:pt idx="7409">
                  <c:v>43612</c:v>
                </c:pt>
                <c:pt idx="7410">
                  <c:v>43613</c:v>
                </c:pt>
                <c:pt idx="7411">
                  <c:v>43614</c:v>
                </c:pt>
                <c:pt idx="7412">
                  <c:v>43615</c:v>
                </c:pt>
                <c:pt idx="7413">
                  <c:v>43616</c:v>
                </c:pt>
                <c:pt idx="7414">
                  <c:v>43619</c:v>
                </c:pt>
                <c:pt idx="7415">
                  <c:v>43620</c:v>
                </c:pt>
                <c:pt idx="7416">
                  <c:v>43621</c:v>
                </c:pt>
                <c:pt idx="7417">
                  <c:v>43622</c:v>
                </c:pt>
                <c:pt idx="7418">
                  <c:v>43623</c:v>
                </c:pt>
                <c:pt idx="7419">
                  <c:v>43626</c:v>
                </c:pt>
                <c:pt idx="7420">
                  <c:v>43627</c:v>
                </c:pt>
                <c:pt idx="7421">
                  <c:v>43628</c:v>
                </c:pt>
                <c:pt idx="7422">
                  <c:v>43629</c:v>
                </c:pt>
                <c:pt idx="7423">
                  <c:v>43630</c:v>
                </c:pt>
                <c:pt idx="7424">
                  <c:v>43633</c:v>
                </c:pt>
                <c:pt idx="7425">
                  <c:v>43634</c:v>
                </c:pt>
                <c:pt idx="7426">
                  <c:v>43635</c:v>
                </c:pt>
                <c:pt idx="7427">
                  <c:v>43636</c:v>
                </c:pt>
                <c:pt idx="7428">
                  <c:v>43637</c:v>
                </c:pt>
                <c:pt idx="7429">
                  <c:v>43640</c:v>
                </c:pt>
                <c:pt idx="7430">
                  <c:v>43641</c:v>
                </c:pt>
                <c:pt idx="7431">
                  <c:v>43642</c:v>
                </c:pt>
                <c:pt idx="7432">
                  <c:v>43643</c:v>
                </c:pt>
                <c:pt idx="7433">
                  <c:v>43644</c:v>
                </c:pt>
                <c:pt idx="7434">
                  <c:v>43647</c:v>
                </c:pt>
                <c:pt idx="7435">
                  <c:v>43648</c:v>
                </c:pt>
                <c:pt idx="7436">
                  <c:v>43649</c:v>
                </c:pt>
                <c:pt idx="7437">
                  <c:v>43650</c:v>
                </c:pt>
                <c:pt idx="7438">
                  <c:v>43651</c:v>
                </c:pt>
                <c:pt idx="7439">
                  <c:v>43654</c:v>
                </c:pt>
                <c:pt idx="7440">
                  <c:v>43655</c:v>
                </c:pt>
                <c:pt idx="7441">
                  <c:v>43656</c:v>
                </c:pt>
                <c:pt idx="7442">
                  <c:v>43657</c:v>
                </c:pt>
                <c:pt idx="7443">
                  <c:v>43658</c:v>
                </c:pt>
                <c:pt idx="7444">
                  <c:v>43661</c:v>
                </c:pt>
                <c:pt idx="7445">
                  <c:v>43662</c:v>
                </c:pt>
                <c:pt idx="7446">
                  <c:v>43663</c:v>
                </c:pt>
                <c:pt idx="7447">
                  <c:v>43664</c:v>
                </c:pt>
                <c:pt idx="7448">
                  <c:v>43665</c:v>
                </c:pt>
                <c:pt idx="7449">
                  <c:v>43668</c:v>
                </c:pt>
                <c:pt idx="7450">
                  <c:v>43669</c:v>
                </c:pt>
                <c:pt idx="7451">
                  <c:v>43670</c:v>
                </c:pt>
                <c:pt idx="7452">
                  <c:v>43671</c:v>
                </c:pt>
                <c:pt idx="7453">
                  <c:v>43672</c:v>
                </c:pt>
                <c:pt idx="7454">
                  <c:v>43675</c:v>
                </c:pt>
                <c:pt idx="7455">
                  <c:v>43676</c:v>
                </c:pt>
                <c:pt idx="7456">
                  <c:v>43677</c:v>
                </c:pt>
                <c:pt idx="7457">
                  <c:v>43678</c:v>
                </c:pt>
                <c:pt idx="7458">
                  <c:v>43679</c:v>
                </c:pt>
                <c:pt idx="7459">
                  <c:v>43682</c:v>
                </c:pt>
                <c:pt idx="7460">
                  <c:v>43683</c:v>
                </c:pt>
                <c:pt idx="7461">
                  <c:v>43684</c:v>
                </c:pt>
                <c:pt idx="7462">
                  <c:v>43685</c:v>
                </c:pt>
                <c:pt idx="7463">
                  <c:v>43686</c:v>
                </c:pt>
                <c:pt idx="7464">
                  <c:v>43689</c:v>
                </c:pt>
                <c:pt idx="7465">
                  <c:v>43690</c:v>
                </c:pt>
                <c:pt idx="7466">
                  <c:v>43691</c:v>
                </c:pt>
                <c:pt idx="7467">
                  <c:v>43692</c:v>
                </c:pt>
                <c:pt idx="7468">
                  <c:v>43693</c:v>
                </c:pt>
                <c:pt idx="7469">
                  <c:v>43696</c:v>
                </c:pt>
                <c:pt idx="7470">
                  <c:v>43697</c:v>
                </c:pt>
                <c:pt idx="7471">
                  <c:v>43698</c:v>
                </c:pt>
                <c:pt idx="7472">
                  <c:v>43699</c:v>
                </c:pt>
                <c:pt idx="7473">
                  <c:v>43700</c:v>
                </c:pt>
                <c:pt idx="7474">
                  <c:v>43703</c:v>
                </c:pt>
                <c:pt idx="7475">
                  <c:v>43704</c:v>
                </c:pt>
                <c:pt idx="7476">
                  <c:v>43705</c:v>
                </c:pt>
                <c:pt idx="7477">
                  <c:v>43706</c:v>
                </c:pt>
                <c:pt idx="7478">
                  <c:v>43707</c:v>
                </c:pt>
                <c:pt idx="7479">
                  <c:v>43710</c:v>
                </c:pt>
                <c:pt idx="7480">
                  <c:v>43711</c:v>
                </c:pt>
                <c:pt idx="7481">
                  <c:v>43712</c:v>
                </c:pt>
                <c:pt idx="7482">
                  <c:v>43713</c:v>
                </c:pt>
                <c:pt idx="7483">
                  <c:v>43714</c:v>
                </c:pt>
                <c:pt idx="7484">
                  <c:v>43717</c:v>
                </c:pt>
                <c:pt idx="7485">
                  <c:v>43718</c:v>
                </c:pt>
                <c:pt idx="7486">
                  <c:v>43719</c:v>
                </c:pt>
                <c:pt idx="7487">
                  <c:v>43720</c:v>
                </c:pt>
                <c:pt idx="7488">
                  <c:v>43721</c:v>
                </c:pt>
                <c:pt idx="7489">
                  <c:v>43724</c:v>
                </c:pt>
                <c:pt idx="7490">
                  <c:v>43725</c:v>
                </c:pt>
                <c:pt idx="7491">
                  <c:v>43726</c:v>
                </c:pt>
                <c:pt idx="7492">
                  <c:v>43727</c:v>
                </c:pt>
                <c:pt idx="7493">
                  <c:v>43728</c:v>
                </c:pt>
                <c:pt idx="7494">
                  <c:v>43731</c:v>
                </c:pt>
                <c:pt idx="7495">
                  <c:v>43732</c:v>
                </c:pt>
                <c:pt idx="7496">
                  <c:v>43733</c:v>
                </c:pt>
                <c:pt idx="7497">
                  <c:v>43734</c:v>
                </c:pt>
                <c:pt idx="7498">
                  <c:v>43735</c:v>
                </c:pt>
                <c:pt idx="7499">
                  <c:v>43738</c:v>
                </c:pt>
                <c:pt idx="7500">
                  <c:v>43739</c:v>
                </c:pt>
                <c:pt idx="7501">
                  <c:v>43740</c:v>
                </c:pt>
                <c:pt idx="7502">
                  <c:v>43741</c:v>
                </c:pt>
                <c:pt idx="7503">
                  <c:v>43742</c:v>
                </c:pt>
                <c:pt idx="7504">
                  <c:v>43745</c:v>
                </c:pt>
                <c:pt idx="7505">
                  <c:v>43746</c:v>
                </c:pt>
                <c:pt idx="7506">
                  <c:v>43747</c:v>
                </c:pt>
                <c:pt idx="7507">
                  <c:v>43748</c:v>
                </c:pt>
                <c:pt idx="7508">
                  <c:v>43749</c:v>
                </c:pt>
                <c:pt idx="7509">
                  <c:v>43752</c:v>
                </c:pt>
                <c:pt idx="7510">
                  <c:v>43753</c:v>
                </c:pt>
                <c:pt idx="7511">
                  <c:v>43754</c:v>
                </c:pt>
                <c:pt idx="7512">
                  <c:v>43755</c:v>
                </c:pt>
                <c:pt idx="7513">
                  <c:v>43756</c:v>
                </c:pt>
                <c:pt idx="7514">
                  <c:v>43759</c:v>
                </c:pt>
                <c:pt idx="7515">
                  <c:v>43760</c:v>
                </c:pt>
                <c:pt idx="7516">
                  <c:v>43761</c:v>
                </c:pt>
                <c:pt idx="7517">
                  <c:v>43762</c:v>
                </c:pt>
                <c:pt idx="7518">
                  <c:v>43763</c:v>
                </c:pt>
                <c:pt idx="7519">
                  <c:v>43766</c:v>
                </c:pt>
                <c:pt idx="7520">
                  <c:v>43767</c:v>
                </c:pt>
                <c:pt idx="7521">
                  <c:v>43768</c:v>
                </c:pt>
                <c:pt idx="7522">
                  <c:v>43769</c:v>
                </c:pt>
                <c:pt idx="7523">
                  <c:v>43770</c:v>
                </c:pt>
                <c:pt idx="7524">
                  <c:v>43773</c:v>
                </c:pt>
                <c:pt idx="7525">
                  <c:v>43774</c:v>
                </c:pt>
                <c:pt idx="7526">
                  <c:v>43775</c:v>
                </c:pt>
                <c:pt idx="7527">
                  <c:v>43776</c:v>
                </c:pt>
                <c:pt idx="7528">
                  <c:v>43777</c:v>
                </c:pt>
                <c:pt idx="7529">
                  <c:v>43780</c:v>
                </c:pt>
                <c:pt idx="7530">
                  <c:v>43781</c:v>
                </c:pt>
                <c:pt idx="7531">
                  <c:v>43782</c:v>
                </c:pt>
                <c:pt idx="7532">
                  <c:v>43783</c:v>
                </c:pt>
                <c:pt idx="7533">
                  <c:v>43784</c:v>
                </c:pt>
                <c:pt idx="7534">
                  <c:v>43787</c:v>
                </c:pt>
                <c:pt idx="7535">
                  <c:v>43788</c:v>
                </c:pt>
                <c:pt idx="7536">
                  <c:v>43789</c:v>
                </c:pt>
                <c:pt idx="7537">
                  <c:v>43790</c:v>
                </c:pt>
                <c:pt idx="7538">
                  <c:v>43791</c:v>
                </c:pt>
                <c:pt idx="7539">
                  <c:v>43794</c:v>
                </c:pt>
                <c:pt idx="7540">
                  <c:v>43795</c:v>
                </c:pt>
                <c:pt idx="7541">
                  <c:v>43796</c:v>
                </c:pt>
                <c:pt idx="7542">
                  <c:v>43797</c:v>
                </c:pt>
                <c:pt idx="7543">
                  <c:v>43798</c:v>
                </c:pt>
                <c:pt idx="7544">
                  <c:v>43801</c:v>
                </c:pt>
                <c:pt idx="7545">
                  <c:v>43802</c:v>
                </c:pt>
                <c:pt idx="7546">
                  <c:v>43803</c:v>
                </c:pt>
                <c:pt idx="7547">
                  <c:v>43804</c:v>
                </c:pt>
                <c:pt idx="7548">
                  <c:v>43805</c:v>
                </c:pt>
                <c:pt idx="7549">
                  <c:v>43808</c:v>
                </c:pt>
                <c:pt idx="7550">
                  <c:v>43809</c:v>
                </c:pt>
                <c:pt idx="7551">
                  <c:v>43810</c:v>
                </c:pt>
                <c:pt idx="7552">
                  <c:v>43811</c:v>
                </c:pt>
                <c:pt idx="7553">
                  <c:v>43812</c:v>
                </c:pt>
                <c:pt idx="7554">
                  <c:v>43815</c:v>
                </c:pt>
                <c:pt idx="7555">
                  <c:v>43816</c:v>
                </c:pt>
                <c:pt idx="7556">
                  <c:v>43817</c:v>
                </c:pt>
                <c:pt idx="7557">
                  <c:v>43818</c:v>
                </c:pt>
                <c:pt idx="7558">
                  <c:v>43819</c:v>
                </c:pt>
                <c:pt idx="7559">
                  <c:v>43822</c:v>
                </c:pt>
                <c:pt idx="7560">
                  <c:v>43823</c:v>
                </c:pt>
                <c:pt idx="7561">
                  <c:v>43824</c:v>
                </c:pt>
                <c:pt idx="7562">
                  <c:v>43825</c:v>
                </c:pt>
                <c:pt idx="7563">
                  <c:v>43826</c:v>
                </c:pt>
                <c:pt idx="7564">
                  <c:v>43829</c:v>
                </c:pt>
                <c:pt idx="7565">
                  <c:v>43830</c:v>
                </c:pt>
              </c:numCache>
            </c:numRef>
          </c:cat>
          <c:val>
            <c:numRef>
              <c:f>ANGEY!$B$3:$B$7568</c:f>
              <c:numCache>
                <c:formatCode>General</c:formatCode>
                <c:ptCount val="7566"/>
                <c:pt idx="0">
                  <c:v>6.5448000000000004</c:v>
                </c:pt>
                <c:pt idx="1">
                  <c:v>6.6947000000000001</c:v>
                </c:pt>
                <c:pt idx="2">
                  <c:v>6.7891000000000004</c:v>
                </c:pt>
                <c:pt idx="3">
                  <c:v>6.8076999999999996</c:v>
                </c:pt>
                <c:pt idx="4">
                  <c:v>6.9267000000000003</c:v>
                </c:pt>
                <c:pt idx="5">
                  <c:v>6.9362000000000004</c:v>
                </c:pt>
                <c:pt idx="6">
                  <c:v>7.0129999999999999</c:v>
                </c:pt>
                <c:pt idx="7">
                  <c:v>6.9448999999999996</c:v>
                </c:pt>
                <c:pt idx="8">
                  <c:v>6.9297000000000004</c:v>
                </c:pt>
                <c:pt idx="9">
                  <c:v>6.9904999999999999</c:v>
                </c:pt>
                <c:pt idx="10">
                  <c:v>6.9618000000000002</c:v>
                </c:pt>
                <c:pt idx="11">
                  <c:v>6.9062000000000001</c:v>
                </c:pt>
                <c:pt idx="12">
                  <c:v>6.6558000000000002</c:v>
                </c:pt>
                <c:pt idx="13">
                  <c:v>6.5723000000000003</c:v>
                </c:pt>
                <c:pt idx="14">
                  <c:v>6.6002000000000001</c:v>
                </c:pt>
                <c:pt idx="15">
                  <c:v>6.6555999999999997</c:v>
                </c:pt>
                <c:pt idx="16">
                  <c:v>6.6135999999999999</c:v>
                </c:pt>
                <c:pt idx="17">
                  <c:v>6.5252999999999997</c:v>
                </c:pt>
                <c:pt idx="18">
                  <c:v>6.4996999999999998</c:v>
                </c:pt>
                <c:pt idx="19">
                  <c:v>6.4953000000000003</c:v>
                </c:pt>
                <c:pt idx="20">
                  <c:v>6.5023999999999997</c:v>
                </c:pt>
                <c:pt idx="21">
                  <c:v>6.4059999999999997</c:v>
                </c:pt>
                <c:pt idx="22">
                  <c:v>6.3849</c:v>
                </c:pt>
                <c:pt idx="23">
                  <c:v>6.4009999999999998</c:v>
                </c:pt>
                <c:pt idx="24">
                  <c:v>6.3094999999999999</c:v>
                </c:pt>
                <c:pt idx="25">
                  <c:v>6.2561999999999998</c:v>
                </c:pt>
                <c:pt idx="26">
                  <c:v>6.1353999999999997</c:v>
                </c:pt>
                <c:pt idx="27">
                  <c:v>6.1624999999999996</c:v>
                </c:pt>
                <c:pt idx="28">
                  <c:v>6.1120000000000001</c:v>
                </c:pt>
                <c:pt idx="29">
                  <c:v>5.9597999999999995</c:v>
                </c:pt>
                <c:pt idx="30">
                  <c:v>6.0121000000000002</c:v>
                </c:pt>
                <c:pt idx="31">
                  <c:v>5.9545000000000003</c:v>
                </c:pt>
                <c:pt idx="32">
                  <c:v>6.0316000000000001</c:v>
                </c:pt>
                <c:pt idx="33">
                  <c:v>5.9511000000000003</c:v>
                </c:pt>
                <c:pt idx="34">
                  <c:v>5.9511000000000003</c:v>
                </c:pt>
                <c:pt idx="35">
                  <c:v>5.9432</c:v>
                </c:pt>
                <c:pt idx="36">
                  <c:v>6.0102000000000002</c:v>
                </c:pt>
                <c:pt idx="37">
                  <c:v>6.0126999999999997</c:v>
                </c:pt>
                <c:pt idx="38">
                  <c:v>6.0010000000000003</c:v>
                </c:pt>
                <c:pt idx="39">
                  <c:v>5.9774000000000003</c:v>
                </c:pt>
                <c:pt idx="40">
                  <c:v>6.0513000000000003</c:v>
                </c:pt>
                <c:pt idx="41">
                  <c:v>5.9710000000000001</c:v>
                </c:pt>
                <c:pt idx="42">
                  <c:v>5.9855</c:v>
                </c:pt>
                <c:pt idx="43">
                  <c:v>5.9330999999999996</c:v>
                </c:pt>
                <c:pt idx="44">
                  <c:v>5.9518000000000004</c:v>
                </c:pt>
                <c:pt idx="45">
                  <c:v>5.8365</c:v>
                </c:pt>
                <c:pt idx="46">
                  <c:v>5.8461999999999996</c:v>
                </c:pt>
                <c:pt idx="47">
                  <c:v>5.8475000000000001</c:v>
                </c:pt>
                <c:pt idx="48">
                  <c:v>5.8621999999999996</c:v>
                </c:pt>
                <c:pt idx="49">
                  <c:v>5.8822000000000001</c:v>
                </c:pt>
                <c:pt idx="50">
                  <c:v>5.9267000000000003</c:v>
                </c:pt>
                <c:pt idx="51">
                  <c:v>5.8558000000000003</c:v>
                </c:pt>
                <c:pt idx="52">
                  <c:v>5.8704999999999998</c:v>
                </c:pt>
                <c:pt idx="53">
                  <c:v>5.8684000000000003</c:v>
                </c:pt>
                <c:pt idx="54">
                  <c:v>5.8944999999999999</c:v>
                </c:pt>
                <c:pt idx="55">
                  <c:v>5.9835000000000003</c:v>
                </c:pt>
                <c:pt idx="56">
                  <c:v>5.9564000000000004</c:v>
                </c:pt>
                <c:pt idx="57">
                  <c:v>5.9794</c:v>
                </c:pt>
                <c:pt idx="58">
                  <c:v>5.9635999999999996</c:v>
                </c:pt>
                <c:pt idx="59">
                  <c:v>5.9277999999999995</c:v>
                </c:pt>
                <c:pt idx="60">
                  <c:v>5.8243</c:v>
                </c:pt>
                <c:pt idx="61">
                  <c:v>5.8411</c:v>
                </c:pt>
                <c:pt idx="62">
                  <c:v>5.8555000000000001</c:v>
                </c:pt>
                <c:pt idx="63">
                  <c:v>5.8555000000000001</c:v>
                </c:pt>
                <c:pt idx="64">
                  <c:v>5.7648000000000001</c:v>
                </c:pt>
                <c:pt idx="65">
                  <c:v>5.6376999999999997</c:v>
                </c:pt>
                <c:pt idx="66">
                  <c:v>5.6494999999999997</c:v>
                </c:pt>
                <c:pt idx="67">
                  <c:v>5.6387999999999998</c:v>
                </c:pt>
                <c:pt idx="68">
                  <c:v>5.7046999999999999</c:v>
                </c:pt>
                <c:pt idx="69">
                  <c:v>5.6524999999999999</c:v>
                </c:pt>
                <c:pt idx="70">
                  <c:v>5.7290000000000001</c:v>
                </c:pt>
                <c:pt idx="71">
                  <c:v>5.7361000000000004</c:v>
                </c:pt>
                <c:pt idx="72">
                  <c:v>5.665</c:v>
                </c:pt>
                <c:pt idx="73">
                  <c:v>5.6219000000000001</c:v>
                </c:pt>
                <c:pt idx="74">
                  <c:v>5.6105999999999998</c:v>
                </c:pt>
                <c:pt idx="75">
                  <c:v>5.5193000000000003</c:v>
                </c:pt>
                <c:pt idx="76">
                  <c:v>5.4844999999999997</c:v>
                </c:pt>
                <c:pt idx="77">
                  <c:v>5.5103</c:v>
                </c:pt>
                <c:pt idx="78">
                  <c:v>5.5636000000000001</c:v>
                </c:pt>
                <c:pt idx="79">
                  <c:v>5.6124000000000001</c:v>
                </c:pt>
                <c:pt idx="80">
                  <c:v>5.6027000000000005</c:v>
                </c:pt>
                <c:pt idx="81">
                  <c:v>5.5888999999999998</c:v>
                </c:pt>
                <c:pt idx="82">
                  <c:v>5.6408000000000005</c:v>
                </c:pt>
                <c:pt idx="83">
                  <c:v>5.6443000000000003</c:v>
                </c:pt>
                <c:pt idx="84">
                  <c:v>5.7232000000000003</c:v>
                </c:pt>
                <c:pt idx="85">
                  <c:v>5.7188999999999997</c:v>
                </c:pt>
                <c:pt idx="86">
                  <c:v>5.6418999999999997</c:v>
                </c:pt>
                <c:pt idx="87">
                  <c:v>5.6383999999999999</c:v>
                </c:pt>
                <c:pt idx="88">
                  <c:v>5.6348000000000003</c:v>
                </c:pt>
                <c:pt idx="89">
                  <c:v>5.6439000000000004</c:v>
                </c:pt>
                <c:pt idx="90">
                  <c:v>5.6843000000000004</c:v>
                </c:pt>
                <c:pt idx="91">
                  <c:v>5.6661000000000001</c:v>
                </c:pt>
                <c:pt idx="92">
                  <c:v>5.5931999999999995</c:v>
                </c:pt>
                <c:pt idx="93">
                  <c:v>5.7064000000000004</c:v>
                </c:pt>
                <c:pt idx="94">
                  <c:v>5.6917</c:v>
                </c:pt>
                <c:pt idx="95">
                  <c:v>5.7698999999999998</c:v>
                </c:pt>
                <c:pt idx="96">
                  <c:v>5.8184000000000005</c:v>
                </c:pt>
                <c:pt idx="97">
                  <c:v>5.7538999999999998</c:v>
                </c:pt>
                <c:pt idx="98">
                  <c:v>5.7515999999999998</c:v>
                </c:pt>
                <c:pt idx="99">
                  <c:v>5.7512999999999996</c:v>
                </c:pt>
                <c:pt idx="100">
                  <c:v>5.7042000000000002</c:v>
                </c:pt>
                <c:pt idx="101">
                  <c:v>5.6920999999999999</c:v>
                </c:pt>
                <c:pt idx="102">
                  <c:v>5.7038000000000002</c:v>
                </c:pt>
                <c:pt idx="103">
                  <c:v>5.6668000000000003</c:v>
                </c:pt>
                <c:pt idx="104">
                  <c:v>5.6668000000000003</c:v>
                </c:pt>
                <c:pt idx="105">
                  <c:v>5.6047000000000002</c:v>
                </c:pt>
                <c:pt idx="106">
                  <c:v>5.5918999999999999</c:v>
                </c:pt>
                <c:pt idx="107">
                  <c:v>5.5341000000000005</c:v>
                </c:pt>
                <c:pt idx="108">
                  <c:v>5.5227000000000004</c:v>
                </c:pt>
                <c:pt idx="109">
                  <c:v>5.5471000000000004</c:v>
                </c:pt>
                <c:pt idx="110">
                  <c:v>5.5534999999999997</c:v>
                </c:pt>
                <c:pt idx="111">
                  <c:v>5.5923999999999996</c:v>
                </c:pt>
                <c:pt idx="112">
                  <c:v>5.6132</c:v>
                </c:pt>
                <c:pt idx="113">
                  <c:v>5.6741000000000001</c:v>
                </c:pt>
                <c:pt idx="114">
                  <c:v>5.6805000000000003</c:v>
                </c:pt>
                <c:pt idx="115">
                  <c:v>5.6420000000000003</c:v>
                </c:pt>
                <c:pt idx="116">
                  <c:v>5.7066999999999997</c:v>
                </c:pt>
                <c:pt idx="117">
                  <c:v>5.6923000000000004</c:v>
                </c:pt>
                <c:pt idx="118">
                  <c:v>5.6215000000000002</c:v>
                </c:pt>
                <c:pt idx="119">
                  <c:v>5.6528</c:v>
                </c:pt>
                <c:pt idx="120">
                  <c:v>5.6783999999999999</c:v>
                </c:pt>
                <c:pt idx="121">
                  <c:v>5.7310999999999996</c:v>
                </c:pt>
                <c:pt idx="122">
                  <c:v>5.7234999999999996</c:v>
                </c:pt>
                <c:pt idx="123">
                  <c:v>5.6883999999999997</c:v>
                </c:pt>
                <c:pt idx="124">
                  <c:v>5.7923</c:v>
                </c:pt>
                <c:pt idx="125">
                  <c:v>5.7961999999999998</c:v>
                </c:pt>
                <c:pt idx="126">
                  <c:v>5.7794999999999996</c:v>
                </c:pt>
                <c:pt idx="127">
                  <c:v>5.7361000000000004</c:v>
                </c:pt>
                <c:pt idx="128">
                  <c:v>5.7838000000000003</c:v>
                </c:pt>
                <c:pt idx="129">
                  <c:v>5.2138</c:v>
                </c:pt>
                <c:pt idx="130">
                  <c:v>5.2183999999999999</c:v>
                </c:pt>
                <c:pt idx="131">
                  <c:v>5.2762000000000002</c:v>
                </c:pt>
                <c:pt idx="132">
                  <c:v>5.2762000000000002</c:v>
                </c:pt>
                <c:pt idx="133">
                  <c:v>5.2667000000000002</c:v>
                </c:pt>
                <c:pt idx="134">
                  <c:v>5.2084000000000001</c:v>
                </c:pt>
                <c:pt idx="135">
                  <c:v>5.2359999999999998</c:v>
                </c:pt>
                <c:pt idx="136">
                  <c:v>5.2420999999999998</c:v>
                </c:pt>
                <c:pt idx="137">
                  <c:v>5.2244999999999999</c:v>
                </c:pt>
                <c:pt idx="138">
                  <c:v>5.1752000000000002</c:v>
                </c:pt>
                <c:pt idx="139">
                  <c:v>5.1483999999999996</c:v>
                </c:pt>
                <c:pt idx="140">
                  <c:v>5.1596000000000002</c:v>
                </c:pt>
                <c:pt idx="141">
                  <c:v>5.16</c:v>
                </c:pt>
                <c:pt idx="142">
                  <c:v>5.1048</c:v>
                </c:pt>
                <c:pt idx="143">
                  <c:v>5.1158999999999999</c:v>
                </c:pt>
                <c:pt idx="144">
                  <c:v>5.1329000000000002</c:v>
                </c:pt>
                <c:pt idx="145">
                  <c:v>5.1776</c:v>
                </c:pt>
                <c:pt idx="146">
                  <c:v>5.1877000000000004</c:v>
                </c:pt>
                <c:pt idx="147">
                  <c:v>5.1558999999999999</c:v>
                </c:pt>
                <c:pt idx="148">
                  <c:v>5.1565000000000003</c:v>
                </c:pt>
                <c:pt idx="149">
                  <c:v>5.1367000000000003</c:v>
                </c:pt>
                <c:pt idx="150">
                  <c:v>5.0904999999999996</c:v>
                </c:pt>
                <c:pt idx="151">
                  <c:v>5.0895999999999999</c:v>
                </c:pt>
                <c:pt idx="152">
                  <c:v>5.1197999999999997</c:v>
                </c:pt>
                <c:pt idx="153">
                  <c:v>5.1205999999999996</c:v>
                </c:pt>
                <c:pt idx="154">
                  <c:v>5.1520000000000001</c:v>
                </c:pt>
                <c:pt idx="155">
                  <c:v>5.0774999999999997</c:v>
                </c:pt>
                <c:pt idx="156">
                  <c:v>5.0781000000000001</c:v>
                </c:pt>
                <c:pt idx="157">
                  <c:v>5.0965999999999996</c:v>
                </c:pt>
                <c:pt idx="158">
                  <c:v>5.1265999999999998</c:v>
                </c:pt>
                <c:pt idx="159">
                  <c:v>5.1158999999999999</c:v>
                </c:pt>
                <c:pt idx="160">
                  <c:v>5.0957999999999997</c:v>
                </c:pt>
                <c:pt idx="161">
                  <c:v>5.0937000000000001</c:v>
                </c:pt>
                <c:pt idx="162">
                  <c:v>5.0991</c:v>
                </c:pt>
                <c:pt idx="163">
                  <c:v>5.1497000000000002</c:v>
                </c:pt>
                <c:pt idx="164">
                  <c:v>5.2716000000000003</c:v>
                </c:pt>
                <c:pt idx="165">
                  <c:v>5.2314999999999996</c:v>
                </c:pt>
                <c:pt idx="166">
                  <c:v>5.0827</c:v>
                </c:pt>
                <c:pt idx="167">
                  <c:v>5.0712999999999999</c:v>
                </c:pt>
                <c:pt idx="168">
                  <c:v>5.0343</c:v>
                </c:pt>
                <c:pt idx="169">
                  <c:v>5.0397999999999996</c:v>
                </c:pt>
                <c:pt idx="170">
                  <c:v>5.0480999999999998</c:v>
                </c:pt>
                <c:pt idx="171">
                  <c:v>5.0019999999999998</c:v>
                </c:pt>
                <c:pt idx="172">
                  <c:v>5.0038999999999998</c:v>
                </c:pt>
                <c:pt idx="173">
                  <c:v>4.9718</c:v>
                </c:pt>
                <c:pt idx="174">
                  <c:v>4.9718</c:v>
                </c:pt>
                <c:pt idx="175">
                  <c:v>5.0148000000000001</c:v>
                </c:pt>
                <c:pt idx="176">
                  <c:v>5.0423999999999998</c:v>
                </c:pt>
                <c:pt idx="177">
                  <c:v>5.0528000000000004</c:v>
                </c:pt>
                <c:pt idx="178">
                  <c:v>5.0532000000000004</c:v>
                </c:pt>
                <c:pt idx="179">
                  <c:v>5.0575000000000001</c:v>
                </c:pt>
                <c:pt idx="180">
                  <c:v>5.1096000000000004</c:v>
                </c:pt>
                <c:pt idx="181">
                  <c:v>5.1026999999999996</c:v>
                </c:pt>
                <c:pt idx="182">
                  <c:v>5.0736999999999997</c:v>
                </c:pt>
                <c:pt idx="183">
                  <c:v>5.1234999999999999</c:v>
                </c:pt>
                <c:pt idx="184">
                  <c:v>5.0869999999999997</c:v>
                </c:pt>
                <c:pt idx="185">
                  <c:v>5.0895999999999999</c:v>
                </c:pt>
                <c:pt idx="186">
                  <c:v>5.0697999999999999</c:v>
                </c:pt>
                <c:pt idx="187">
                  <c:v>5.0621999999999998</c:v>
                </c:pt>
                <c:pt idx="188">
                  <c:v>5.0595999999999997</c:v>
                </c:pt>
                <c:pt idx="189">
                  <c:v>5.0837000000000003</c:v>
                </c:pt>
                <c:pt idx="190">
                  <c:v>5.0589000000000004</c:v>
                </c:pt>
                <c:pt idx="191">
                  <c:v>5.0690999999999997</c:v>
                </c:pt>
                <c:pt idx="192">
                  <c:v>5.0753000000000004</c:v>
                </c:pt>
                <c:pt idx="193">
                  <c:v>5.0869</c:v>
                </c:pt>
                <c:pt idx="194">
                  <c:v>4.6921999999999997</c:v>
                </c:pt>
                <c:pt idx="195">
                  <c:v>4.6768000000000001</c:v>
                </c:pt>
                <c:pt idx="196">
                  <c:v>4.6832000000000003</c:v>
                </c:pt>
                <c:pt idx="197">
                  <c:v>4.7293000000000003</c:v>
                </c:pt>
                <c:pt idx="198">
                  <c:v>4.7690999999999999</c:v>
                </c:pt>
                <c:pt idx="199">
                  <c:v>4.7869000000000002</c:v>
                </c:pt>
                <c:pt idx="200">
                  <c:v>4.7721999999999998</c:v>
                </c:pt>
                <c:pt idx="201">
                  <c:v>4.82</c:v>
                </c:pt>
                <c:pt idx="202">
                  <c:v>4.7728000000000002</c:v>
                </c:pt>
                <c:pt idx="203">
                  <c:v>4.7622</c:v>
                </c:pt>
                <c:pt idx="204">
                  <c:v>4.6997999999999998</c:v>
                </c:pt>
                <c:pt idx="205">
                  <c:v>4.6475999999999997</c:v>
                </c:pt>
                <c:pt idx="206">
                  <c:v>4.6281999999999996</c:v>
                </c:pt>
                <c:pt idx="207">
                  <c:v>4.6388999999999996</c:v>
                </c:pt>
                <c:pt idx="208">
                  <c:v>4.6289999999999996</c:v>
                </c:pt>
                <c:pt idx="209">
                  <c:v>4.6601999999999997</c:v>
                </c:pt>
                <c:pt idx="210">
                  <c:v>4.6874000000000002</c:v>
                </c:pt>
                <c:pt idx="211">
                  <c:v>4.6841999999999997</c:v>
                </c:pt>
                <c:pt idx="212">
                  <c:v>4.718</c:v>
                </c:pt>
                <c:pt idx="213">
                  <c:v>4.7289000000000003</c:v>
                </c:pt>
                <c:pt idx="214">
                  <c:v>4.6631999999999998</c:v>
                </c:pt>
                <c:pt idx="215">
                  <c:v>4.6406999999999998</c:v>
                </c:pt>
                <c:pt idx="216">
                  <c:v>4.6242999999999999</c:v>
                </c:pt>
                <c:pt idx="217">
                  <c:v>4.6022999999999996</c:v>
                </c:pt>
                <c:pt idx="218">
                  <c:v>4.6151999999999997</c:v>
                </c:pt>
                <c:pt idx="219">
                  <c:v>4.6273999999999997</c:v>
                </c:pt>
                <c:pt idx="220">
                  <c:v>4.6458000000000004</c:v>
                </c:pt>
                <c:pt idx="221">
                  <c:v>4.6318999999999999</c:v>
                </c:pt>
                <c:pt idx="222">
                  <c:v>4.5875000000000004</c:v>
                </c:pt>
                <c:pt idx="223">
                  <c:v>4.5978000000000003</c:v>
                </c:pt>
                <c:pt idx="224">
                  <c:v>4.5937999999999999</c:v>
                </c:pt>
                <c:pt idx="225">
                  <c:v>4.5515999999999996</c:v>
                </c:pt>
                <c:pt idx="226">
                  <c:v>4.5411000000000001</c:v>
                </c:pt>
                <c:pt idx="227">
                  <c:v>4.5427</c:v>
                </c:pt>
                <c:pt idx="228">
                  <c:v>4.7164999999999999</c:v>
                </c:pt>
                <c:pt idx="229">
                  <c:v>4.6809000000000003</c:v>
                </c:pt>
                <c:pt idx="230">
                  <c:v>4.7507999999999999</c:v>
                </c:pt>
                <c:pt idx="231">
                  <c:v>4.7625999999999999</c:v>
                </c:pt>
                <c:pt idx="232">
                  <c:v>4.7440999999999995</c:v>
                </c:pt>
                <c:pt idx="233">
                  <c:v>4.7919999999999998</c:v>
                </c:pt>
                <c:pt idx="234">
                  <c:v>4.8034999999999997</c:v>
                </c:pt>
                <c:pt idx="235">
                  <c:v>4.7698</c:v>
                </c:pt>
                <c:pt idx="236">
                  <c:v>4.7877999999999998</c:v>
                </c:pt>
                <c:pt idx="237">
                  <c:v>4.7877999999999998</c:v>
                </c:pt>
                <c:pt idx="238">
                  <c:v>4.7957999999999998</c:v>
                </c:pt>
                <c:pt idx="239">
                  <c:v>4.7122000000000002</c:v>
                </c:pt>
                <c:pt idx="240">
                  <c:v>4.7186000000000003</c:v>
                </c:pt>
                <c:pt idx="241">
                  <c:v>4.7285000000000004</c:v>
                </c:pt>
                <c:pt idx="242">
                  <c:v>4.7603</c:v>
                </c:pt>
                <c:pt idx="243">
                  <c:v>4.7382</c:v>
                </c:pt>
                <c:pt idx="244">
                  <c:v>4.7506000000000004</c:v>
                </c:pt>
                <c:pt idx="245">
                  <c:v>4.7542</c:v>
                </c:pt>
                <c:pt idx="246">
                  <c:v>4.7571000000000003</c:v>
                </c:pt>
                <c:pt idx="247">
                  <c:v>4.7106000000000003</c:v>
                </c:pt>
                <c:pt idx="248">
                  <c:v>4.6760999999999999</c:v>
                </c:pt>
                <c:pt idx="249">
                  <c:v>4.6749000000000001</c:v>
                </c:pt>
                <c:pt idx="250">
                  <c:v>4.6812000000000005</c:v>
                </c:pt>
                <c:pt idx="251">
                  <c:v>4.6711</c:v>
                </c:pt>
                <c:pt idx="252">
                  <c:v>4.6798000000000002</c:v>
                </c:pt>
                <c:pt idx="253">
                  <c:v>4.6284000000000001</c:v>
                </c:pt>
                <c:pt idx="254">
                  <c:v>4.5148999999999999</c:v>
                </c:pt>
                <c:pt idx="255">
                  <c:v>4.4789000000000003</c:v>
                </c:pt>
                <c:pt idx="256">
                  <c:v>4.4789000000000003</c:v>
                </c:pt>
                <c:pt idx="257">
                  <c:v>4.4169999999999998</c:v>
                </c:pt>
                <c:pt idx="258">
                  <c:v>4.3958000000000004</c:v>
                </c:pt>
                <c:pt idx="259">
                  <c:v>4.2862</c:v>
                </c:pt>
                <c:pt idx="260">
                  <c:v>3.7462</c:v>
                </c:pt>
                <c:pt idx="261">
                  <c:v>3.7462</c:v>
                </c:pt>
                <c:pt idx="262">
                  <c:v>3.7347999999999999</c:v>
                </c:pt>
                <c:pt idx="263">
                  <c:v>3.7088000000000001</c:v>
                </c:pt>
                <c:pt idx="264">
                  <c:v>3.7244000000000002</c:v>
                </c:pt>
                <c:pt idx="265">
                  <c:v>3.7282999999999999</c:v>
                </c:pt>
                <c:pt idx="266">
                  <c:v>3.7241</c:v>
                </c:pt>
                <c:pt idx="267">
                  <c:v>3.7286000000000001</c:v>
                </c:pt>
                <c:pt idx="268">
                  <c:v>3.75</c:v>
                </c:pt>
                <c:pt idx="269">
                  <c:v>3.7556000000000003</c:v>
                </c:pt>
                <c:pt idx="270">
                  <c:v>3.7012999999999998</c:v>
                </c:pt>
                <c:pt idx="271">
                  <c:v>3.7015000000000002</c:v>
                </c:pt>
                <c:pt idx="272">
                  <c:v>3.7256999999999998</c:v>
                </c:pt>
                <c:pt idx="273">
                  <c:v>3.7187000000000001</c:v>
                </c:pt>
                <c:pt idx="274">
                  <c:v>3.7397</c:v>
                </c:pt>
                <c:pt idx="275">
                  <c:v>3.7753999999999999</c:v>
                </c:pt>
                <c:pt idx="276">
                  <c:v>3.7256999999999998</c:v>
                </c:pt>
                <c:pt idx="277">
                  <c:v>3.7538999999999998</c:v>
                </c:pt>
                <c:pt idx="278">
                  <c:v>3.7427000000000001</c:v>
                </c:pt>
                <c:pt idx="279">
                  <c:v>3.7328999999999999</c:v>
                </c:pt>
                <c:pt idx="280">
                  <c:v>3.7282999999999999</c:v>
                </c:pt>
                <c:pt idx="281">
                  <c:v>3.7720000000000002</c:v>
                </c:pt>
                <c:pt idx="282">
                  <c:v>3.7598000000000003</c:v>
                </c:pt>
                <c:pt idx="283">
                  <c:v>3.8077000000000001</c:v>
                </c:pt>
                <c:pt idx="284">
                  <c:v>3.8007</c:v>
                </c:pt>
                <c:pt idx="285">
                  <c:v>3.7603999999999997</c:v>
                </c:pt>
                <c:pt idx="286">
                  <c:v>3.7608999999999999</c:v>
                </c:pt>
                <c:pt idx="287">
                  <c:v>3.7622</c:v>
                </c:pt>
                <c:pt idx="288">
                  <c:v>3.7867999999999999</c:v>
                </c:pt>
                <c:pt idx="289">
                  <c:v>3.7614999999999998</c:v>
                </c:pt>
                <c:pt idx="290">
                  <c:v>3.7560000000000002</c:v>
                </c:pt>
                <c:pt idx="291">
                  <c:v>3.7267000000000001</c:v>
                </c:pt>
                <c:pt idx="292">
                  <c:v>3.7576999999999998</c:v>
                </c:pt>
                <c:pt idx="293">
                  <c:v>3.7690000000000001</c:v>
                </c:pt>
                <c:pt idx="294">
                  <c:v>3.7690000000000001</c:v>
                </c:pt>
                <c:pt idx="295">
                  <c:v>3.8172999999999999</c:v>
                </c:pt>
                <c:pt idx="296">
                  <c:v>3.8073999999999999</c:v>
                </c:pt>
                <c:pt idx="297">
                  <c:v>3.7549000000000001</c:v>
                </c:pt>
                <c:pt idx="298">
                  <c:v>3.7772000000000001</c:v>
                </c:pt>
                <c:pt idx="299">
                  <c:v>3.7690000000000001</c:v>
                </c:pt>
                <c:pt idx="300">
                  <c:v>3.7850999999999999</c:v>
                </c:pt>
                <c:pt idx="301">
                  <c:v>3.7418</c:v>
                </c:pt>
                <c:pt idx="302">
                  <c:v>3.7570000000000001</c:v>
                </c:pt>
                <c:pt idx="303">
                  <c:v>3.7841</c:v>
                </c:pt>
                <c:pt idx="304">
                  <c:v>3.7823000000000002</c:v>
                </c:pt>
                <c:pt idx="305">
                  <c:v>3.7797999999999998</c:v>
                </c:pt>
                <c:pt idx="306">
                  <c:v>3.8115999999999999</c:v>
                </c:pt>
                <c:pt idx="307">
                  <c:v>3.8367</c:v>
                </c:pt>
                <c:pt idx="308">
                  <c:v>3.8551000000000002</c:v>
                </c:pt>
                <c:pt idx="309">
                  <c:v>3.8403999999999998</c:v>
                </c:pt>
                <c:pt idx="310">
                  <c:v>3.8193999999999999</c:v>
                </c:pt>
                <c:pt idx="311">
                  <c:v>3.8460000000000001</c:v>
                </c:pt>
                <c:pt idx="312">
                  <c:v>3.8477000000000001</c:v>
                </c:pt>
                <c:pt idx="313">
                  <c:v>3.8288000000000002</c:v>
                </c:pt>
                <c:pt idx="314">
                  <c:v>3.8220999999999998</c:v>
                </c:pt>
                <c:pt idx="315">
                  <c:v>3.7909999999999999</c:v>
                </c:pt>
                <c:pt idx="316">
                  <c:v>3.7936999999999999</c:v>
                </c:pt>
                <c:pt idx="317">
                  <c:v>3.7896999999999998</c:v>
                </c:pt>
                <c:pt idx="318">
                  <c:v>3.7768000000000002</c:v>
                </c:pt>
                <c:pt idx="319">
                  <c:v>3.7915000000000001</c:v>
                </c:pt>
                <c:pt idx="320">
                  <c:v>3.8006000000000002</c:v>
                </c:pt>
                <c:pt idx="321">
                  <c:v>3.8117000000000001</c:v>
                </c:pt>
                <c:pt idx="322">
                  <c:v>3.8092999999999999</c:v>
                </c:pt>
                <c:pt idx="323">
                  <c:v>3.8527</c:v>
                </c:pt>
                <c:pt idx="324">
                  <c:v>3.8540999999999999</c:v>
                </c:pt>
                <c:pt idx="325">
                  <c:v>3.8769999999999998</c:v>
                </c:pt>
                <c:pt idx="326">
                  <c:v>3.8698999999999999</c:v>
                </c:pt>
                <c:pt idx="327">
                  <c:v>3.9047999999999998</c:v>
                </c:pt>
                <c:pt idx="328">
                  <c:v>3.8811999999999998</c:v>
                </c:pt>
                <c:pt idx="329">
                  <c:v>3.8444000000000003</c:v>
                </c:pt>
                <c:pt idx="330">
                  <c:v>3.9173999999999998</c:v>
                </c:pt>
                <c:pt idx="331">
                  <c:v>3.9506999999999999</c:v>
                </c:pt>
                <c:pt idx="332">
                  <c:v>3.8761000000000001</c:v>
                </c:pt>
                <c:pt idx="333">
                  <c:v>3.8418000000000001</c:v>
                </c:pt>
                <c:pt idx="334">
                  <c:v>3.8250000000000002</c:v>
                </c:pt>
                <c:pt idx="335">
                  <c:v>3.7673999999999999</c:v>
                </c:pt>
                <c:pt idx="336">
                  <c:v>3.7313999999999998</c:v>
                </c:pt>
                <c:pt idx="337">
                  <c:v>3.7343999999999999</c:v>
                </c:pt>
                <c:pt idx="338">
                  <c:v>3.7343999999999999</c:v>
                </c:pt>
                <c:pt idx="339">
                  <c:v>3.7873000000000001</c:v>
                </c:pt>
                <c:pt idx="340">
                  <c:v>3.7873000000000001</c:v>
                </c:pt>
                <c:pt idx="341">
                  <c:v>3.794</c:v>
                </c:pt>
                <c:pt idx="342">
                  <c:v>3.7770999999999999</c:v>
                </c:pt>
                <c:pt idx="343">
                  <c:v>3.7991999999999999</c:v>
                </c:pt>
                <c:pt idx="344">
                  <c:v>3.8002000000000002</c:v>
                </c:pt>
                <c:pt idx="345">
                  <c:v>3.7934000000000001</c:v>
                </c:pt>
                <c:pt idx="346">
                  <c:v>3.7648000000000001</c:v>
                </c:pt>
                <c:pt idx="347">
                  <c:v>3.7967</c:v>
                </c:pt>
                <c:pt idx="348">
                  <c:v>3.8185000000000002</c:v>
                </c:pt>
                <c:pt idx="349">
                  <c:v>3.7804000000000002</c:v>
                </c:pt>
                <c:pt idx="350">
                  <c:v>3.7810999999999999</c:v>
                </c:pt>
                <c:pt idx="351">
                  <c:v>3.7826</c:v>
                </c:pt>
                <c:pt idx="352">
                  <c:v>3.7902</c:v>
                </c:pt>
                <c:pt idx="353">
                  <c:v>3.7885999999999997</c:v>
                </c:pt>
                <c:pt idx="354">
                  <c:v>3.7640000000000002</c:v>
                </c:pt>
                <c:pt idx="355">
                  <c:v>3.7517</c:v>
                </c:pt>
                <c:pt idx="356">
                  <c:v>3.7511999999999999</c:v>
                </c:pt>
                <c:pt idx="357">
                  <c:v>3.7819000000000003</c:v>
                </c:pt>
                <c:pt idx="358">
                  <c:v>3.8092000000000001</c:v>
                </c:pt>
                <c:pt idx="359">
                  <c:v>3.7610999999999999</c:v>
                </c:pt>
                <c:pt idx="360">
                  <c:v>3.7282999999999999</c:v>
                </c:pt>
                <c:pt idx="361">
                  <c:v>3.7358000000000002</c:v>
                </c:pt>
                <c:pt idx="362">
                  <c:v>3.7606000000000002</c:v>
                </c:pt>
                <c:pt idx="363">
                  <c:v>3.7475000000000001</c:v>
                </c:pt>
                <c:pt idx="364">
                  <c:v>3.7475000000000001</c:v>
                </c:pt>
                <c:pt idx="365">
                  <c:v>3.6930000000000001</c:v>
                </c:pt>
                <c:pt idx="366">
                  <c:v>3.6867000000000001</c:v>
                </c:pt>
                <c:pt idx="367">
                  <c:v>3.6436000000000002</c:v>
                </c:pt>
                <c:pt idx="368">
                  <c:v>3.7534000000000001</c:v>
                </c:pt>
                <c:pt idx="369">
                  <c:v>3.7134999999999998</c:v>
                </c:pt>
                <c:pt idx="370">
                  <c:v>3.7454999999999998</c:v>
                </c:pt>
                <c:pt idx="371">
                  <c:v>3.7292999999999998</c:v>
                </c:pt>
                <c:pt idx="372">
                  <c:v>3.7416999999999998</c:v>
                </c:pt>
                <c:pt idx="373">
                  <c:v>3.7401</c:v>
                </c:pt>
                <c:pt idx="374">
                  <c:v>3.7208999999999999</c:v>
                </c:pt>
                <c:pt idx="375">
                  <c:v>3.7462</c:v>
                </c:pt>
                <c:pt idx="376">
                  <c:v>3.7435999999999998</c:v>
                </c:pt>
                <c:pt idx="377">
                  <c:v>3.7262</c:v>
                </c:pt>
                <c:pt idx="378">
                  <c:v>3.7198000000000002</c:v>
                </c:pt>
                <c:pt idx="379">
                  <c:v>3.6829000000000001</c:v>
                </c:pt>
                <c:pt idx="380">
                  <c:v>3.7012</c:v>
                </c:pt>
                <c:pt idx="381">
                  <c:v>3.7561</c:v>
                </c:pt>
                <c:pt idx="382">
                  <c:v>3.7690000000000001</c:v>
                </c:pt>
                <c:pt idx="383">
                  <c:v>3.7439999999999998</c:v>
                </c:pt>
                <c:pt idx="384">
                  <c:v>3.7372999999999998</c:v>
                </c:pt>
                <c:pt idx="385">
                  <c:v>3.7319</c:v>
                </c:pt>
                <c:pt idx="386">
                  <c:v>3.7349000000000001</c:v>
                </c:pt>
                <c:pt idx="387">
                  <c:v>3.7427999999999999</c:v>
                </c:pt>
                <c:pt idx="388">
                  <c:v>3.7494000000000001</c:v>
                </c:pt>
                <c:pt idx="389">
                  <c:v>3.6585999999999999</c:v>
                </c:pt>
                <c:pt idx="390">
                  <c:v>3.9478</c:v>
                </c:pt>
                <c:pt idx="391">
                  <c:v>3.8974000000000002</c:v>
                </c:pt>
                <c:pt idx="392">
                  <c:v>3.9058000000000002</c:v>
                </c:pt>
                <c:pt idx="393">
                  <c:v>3.9058000000000002</c:v>
                </c:pt>
                <c:pt idx="394">
                  <c:v>3.8868999999999998</c:v>
                </c:pt>
                <c:pt idx="395">
                  <c:v>3.9325999999999999</c:v>
                </c:pt>
                <c:pt idx="396">
                  <c:v>3.9222000000000001</c:v>
                </c:pt>
                <c:pt idx="397">
                  <c:v>3.8843999999999999</c:v>
                </c:pt>
                <c:pt idx="398">
                  <c:v>3.8816000000000002</c:v>
                </c:pt>
                <c:pt idx="399">
                  <c:v>3.8788999999999998</c:v>
                </c:pt>
                <c:pt idx="400">
                  <c:v>3.8529</c:v>
                </c:pt>
                <c:pt idx="401">
                  <c:v>3.8593000000000002</c:v>
                </c:pt>
                <c:pt idx="402">
                  <c:v>3.8542000000000001</c:v>
                </c:pt>
                <c:pt idx="403">
                  <c:v>3.8726000000000003</c:v>
                </c:pt>
                <c:pt idx="404">
                  <c:v>3.8914</c:v>
                </c:pt>
                <c:pt idx="405">
                  <c:v>3.8908</c:v>
                </c:pt>
                <c:pt idx="406">
                  <c:v>3.9171</c:v>
                </c:pt>
                <c:pt idx="407">
                  <c:v>3.9053</c:v>
                </c:pt>
                <c:pt idx="408">
                  <c:v>3.9096000000000002</c:v>
                </c:pt>
                <c:pt idx="409">
                  <c:v>3.9119999999999999</c:v>
                </c:pt>
                <c:pt idx="410">
                  <c:v>3.8552999999999997</c:v>
                </c:pt>
                <c:pt idx="411">
                  <c:v>3.8064999999999998</c:v>
                </c:pt>
                <c:pt idx="412">
                  <c:v>3.7915000000000001</c:v>
                </c:pt>
                <c:pt idx="413">
                  <c:v>3.7906</c:v>
                </c:pt>
                <c:pt idx="414">
                  <c:v>3.7957999999999998</c:v>
                </c:pt>
                <c:pt idx="415">
                  <c:v>3.8022</c:v>
                </c:pt>
                <c:pt idx="416">
                  <c:v>3.8218999999999999</c:v>
                </c:pt>
                <c:pt idx="417">
                  <c:v>3.8361000000000001</c:v>
                </c:pt>
                <c:pt idx="418">
                  <c:v>3.8517999999999999</c:v>
                </c:pt>
                <c:pt idx="419">
                  <c:v>3.8458999999999999</c:v>
                </c:pt>
                <c:pt idx="420">
                  <c:v>3.8500999999999999</c:v>
                </c:pt>
                <c:pt idx="421">
                  <c:v>3.8607</c:v>
                </c:pt>
                <c:pt idx="422">
                  <c:v>3.8614999999999999</c:v>
                </c:pt>
                <c:pt idx="423">
                  <c:v>3.8412999999999999</c:v>
                </c:pt>
                <c:pt idx="424">
                  <c:v>3.8342999999999998</c:v>
                </c:pt>
                <c:pt idx="425">
                  <c:v>3.8288000000000002</c:v>
                </c:pt>
                <c:pt idx="426">
                  <c:v>3.8566000000000003</c:v>
                </c:pt>
                <c:pt idx="427">
                  <c:v>3.8525</c:v>
                </c:pt>
                <c:pt idx="428">
                  <c:v>3.8860000000000001</c:v>
                </c:pt>
                <c:pt idx="429">
                  <c:v>3.9232</c:v>
                </c:pt>
                <c:pt idx="430">
                  <c:v>3.9135999999999997</c:v>
                </c:pt>
                <c:pt idx="431">
                  <c:v>3.8955000000000002</c:v>
                </c:pt>
                <c:pt idx="432">
                  <c:v>3.8965999999999998</c:v>
                </c:pt>
                <c:pt idx="433">
                  <c:v>3.8834</c:v>
                </c:pt>
                <c:pt idx="434">
                  <c:v>3.8948</c:v>
                </c:pt>
                <c:pt idx="435">
                  <c:v>3.8723000000000001</c:v>
                </c:pt>
                <c:pt idx="436">
                  <c:v>3.8553999999999999</c:v>
                </c:pt>
                <c:pt idx="437">
                  <c:v>3.855</c:v>
                </c:pt>
                <c:pt idx="438">
                  <c:v>3.8628</c:v>
                </c:pt>
                <c:pt idx="439">
                  <c:v>3.8628</c:v>
                </c:pt>
                <c:pt idx="440">
                  <c:v>3.8923000000000001</c:v>
                </c:pt>
                <c:pt idx="441">
                  <c:v>3.8745000000000003</c:v>
                </c:pt>
                <c:pt idx="442">
                  <c:v>3.8422999999999998</c:v>
                </c:pt>
                <c:pt idx="443">
                  <c:v>3.8608000000000002</c:v>
                </c:pt>
                <c:pt idx="444">
                  <c:v>3.8079999999999998</c:v>
                </c:pt>
                <c:pt idx="445">
                  <c:v>3.8582000000000001</c:v>
                </c:pt>
                <c:pt idx="446">
                  <c:v>3.8506999999999998</c:v>
                </c:pt>
                <c:pt idx="447">
                  <c:v>3.8491999999999997</c:v>
                </c:pt>
                <c:pt idx="448">
                  <c:v>3.8214999999999999</c:v>
                </c:pt>
                <c:pt idx="449">
                  <c:v>3.8287</c:v>
                </c:pt>
                <c:pt idx="450">
                  <c:v>3.8754999999999997</c:v>
                </c:pt>
                <c:pt idx="451">
                  <c:v>3.8730000000000002</c:v>
                </c:pt>
                <c:pt idx="452">
                  <c:v>3.8647999999999998</c:v>
                </c:pt>
                <c:pt idx="453">
                  <c:v>3.907</c:v>
                </c:pt>
                <c:pt idx="454">
                  <c:v>3.8563000000000001</c:v>
                </c:pt>
                <c:pt idx="455">
                  <c:v>3.8553999999999999</c:v>
                </c:pt>
                <c:pt idx="456">
                  <c:v>4.0713999999999997</c:v>
                </c:pt>
                <c:pt idx="457">
                  <c:v>4.0423999999999998</c:v>
                </c:pt>
                <c:pt idx="458">
                  <c:v>4.1005000000000003</c:v>
                </c:pt>
                <c:pt idx="459">
                  <c:v>4.1345999999999998</c:v>
                </c:pt>
                <c:pt idx="460">
                  <c:v>4.1410999999999998</c:v>
                </c:pt>
                <c:pt idx="461">
                  <c:v>4.1717000000000004</c:v>
                </c:pt>
                <c:pt idx="462">
                  <c:v>4.1353</c:v>
                </c:pt>
                <c:pt idx="463">
                  <c:v>4.1894999999999998</c:v>
                </c:pt>
                <c:pt idx="464">
                  <c:v>4.1397000000000004</c:v>
                </c:pt>
                <c:pt idx="465">
                  <c:v>4.1215999999999999</c:v>
                </c:pt>
                <c:pt idx="466">
                  <c:v>4.1205999999999996</c:v>
                </c:pt>
                <c:pt idx="467">
                  <c:v>4.117</c:v>
                </c:pt>
                <c:pt idx="468">
                  <c:v>4.0965999999999996</c:v>
                </c:pt>
                <c:pt idx="469">
                  <c:v>4.0658000000000003</c:v>
                </c:pt>
                <c:pt idx="470">
                  <c:v>4.0591999999999997</c:v>
                </c:pt>
                <c:pt idx="471">
                  <c:v>4.0563000000000002</c:v>
                </c:pt>
                <c:pt idx="472">
                  <c:v>4.0627000000000004</c:v>
                </c:pt>
                <c:pt idx="473">
                  <c:v>4.0712999999999999</c:v>
                </c:pt>
                <c:pt idx="474">
                  <c:v>4.0353000000000003</c:v>
                </c:pt>
                <c:pt idx="475">
                  <c:v>4.0323000000000002</c:v>
                </c:pt>
                <c:pt idx="476">
                  <c:v>4.0160999999999998</c:v>
                </c:pt>
                <c:pt idx="477">
                  <c:v>4.0084999999999997</c:v>
                </c:pt>
                <c:pt idx="478">
                  <c:v>4.0228999999999999</c:v>
                </c:pt>
                <c:pt idx="479">
                  <c:v>4.0002000000000004</c:v>
                </c:pt>
                <c:pt idx="480">
                  <c:v>4.0281000000000002</c:v>
                </c:pt>
                <c:pt idx="481">
                  <c:v>4.0575000000000001</c:v>
                </c:pt>
                <c:pt idx="482">
                  <c:v>4.0467000000000004</c:v>
                </c:pt>
                <c:pt idx="483">
                  <c:v>4.0545999999999998</c:v>
                </c:pt>
                <c:pt idx="484">
                  <c:v>4.0452000000000004</c:v>
                </c:pt>
                <c:pt idx="485">
                  <c:v>4.0445000000000002</c:v>
                </c:pt>
                <c:pt idx="486">
                  <c:v>4.0096999999999996</c:v>
                </c:pt>
                <c:pt idx="487">
                  <c:v>4.0025000000000004</c:v>
                </c:pt>
                <c:pt idx="488">
                  <c:v>4.0068999999999999</c:v>
                </c:pt>
                <c:pt idx="489">
                  <c:v>4.0145</c:v>
                </c:pt>
                <c:pt idx="490">
                  <c:v>4.0277000000000003</c:v>
                </c:pt>
                <c:pt idx="491">
                  <c:v>3.9933000000000001</c:v>
                </c:pt>
                <c:pt idx="492">
                  <c:v>3.9874999999999998</c:v>
                </c:pt>
                <c:pt idx="493">
                  <c:v>3.9592000000000001</c:v>
                </c:pt>
                <c:pt idx="494">
                  <c:v>3.9744000000000002</c:v>
                </c:pt>
                <c:pt idx="495">
                  <c:v>3.9510999999999998</c:v>
                </c:pt>
                <c:pt idx="496">
                  <c:v>3.9374000000000002</c:v>
                </c:pt>
                <c:pt idx="497">
                  <c:v>3.9374000000000002</c:v>
                </c:pt>
                <c:pt idx="498">
                  <c:v>3.9279000000000002</c:v>
                </c:pt>
                <c:pt idx="499">
                  <c:v>3.9316</c:v>
                </c:pt>
                <c:pt idx="500">
                  <c:v>3.9371999999999998</c:v>
                </c:pt>
                <c:pt idx="501">
                  <c:v>3.9459999999999997</c:v>
                </c:pt>
                <c:pt idx="502">
                  <c:v>3.9466000000000001</c:v>
                </c:pt>
                <c:pt idx="503">
                  <c:v>3.9266000000000001</c:v>
                </c:pt>
                <c:pt idx="504">
                  <c:v>3.8946000000000001</c:v>
                </c:pt>
                <c:pt idx="505">
                  <c:v>3.8787000000000003</c:v>
                </c:pt>
                <c:pt idx="506">
                  <c:v>3.8908</c:v>
                </c:pt>
                <c:pt idx="507">
                  <c:v>3.8984999999999999</c:v>
                </c:pt>
                <c:pt idx="508">
                  <c:v>3.9066999999999998</c:v>
                </c:pt>
                <c:pt idx="509">
                  <c:v>3.9142999999999999</c:v>
                </c:pt>
                <c:pt idx="510">
                  <c:v>3.9175</c:v>
                </c:pt>
                <c:pt idx="511">
                  <c:v>3.9260999999999999</c:v>
                </c:pt>
                <c:pt idx="512">
                  <c:v>3.8904000000000001</c:v>
                </c:pt>
                <c:pt idx="513">
                  <c:v>3.8388999999999998</c:v>
                </c:pt>
                <c:pt idx="514">
                  <c:v>3.8351999999999999</c:v>
                </c:pt>
                <c:pt idx="515">
                  <c:v>3.8289999999999997</c:v>
                </c:pt>
                <c:pt idx="516">
                  <c:v>3.8409</c:v>
                </c:pt>
                <c:pt idx="517">
                  <c:v>3.8349000000000002</c:v>
                </c:pt>
                <c:pt idx="518">
                  <c:v>3.8349000000000002</c:v>
                </c:pt>
                <c:pt idx="519">
                  <c:v>3.8784999999999998</c:v>
                </c:pt>
                <c:pt idx="520">
                  <c:v>3.8895999999999997</c:v>
                </c:pt>
                <c:pt idx="521">
                  <c:v>3.8820999999999999</c:v>
                </c:pt>
                <c:pt idx="522">
                  <c:v>4.0961999999999996</c:v>
                </c:pt>
                <c:pt idx="523">
                  <c:v>4.0961999999999996</c:v>
                </c:pt>
                <c:pt idx="524">
                  <c:v>4.1124999999999998</c:v>
                </c:pt>
                <c:pt idx="525">
                  <c:v>4.1227</c:v>
                </c:pt>
                <c:pt idx="526">
                  <c:v>4.1223999999999998</c:v>
                </c:pt>
                <c:pt idx="527">
                  <c:v>4.1597999999999997</c:v>
                </c:pt>
                <c:pt idx="528">
                  <c:v>4.1763000000000003</c:v>
                </c:pt>
                <c:pt idx="529">
                  <c:v>4.1581000000000001</c:v>
                </c:pt>
                <c:pt idx="530">
                  <c:v>4.1566000000000001</c:v>
                </c:pt>
                <c:pt idx="531">
                  <c:v>4.1379000000000001</c:v>
                </c:pt>
                <c:pt idx="532">
                  <c:v>4.1142000000000003</c:v>
                </c:pt>
                <c:pt idx="533">
                  <c:v>4.1025999999999998</c:v>
                </c:pt>
                <c:pt idx="534">
                  <c:v>4.1055000000000001</c:v>
                </c:pt>
                <c:pt idx="535">
                  <c:v>4.1108000000000002</c:v>
                </c:pt>
                <c:pt idx="536">
                  <c:v>4.1276000000000002</c:v>
                </c:pt>
                <c:pt idx="537">
                  <c:v>4.1074000000000002</c:v>
                </c:pt>
                <c:pt idx="538">
                  <c:v>4.1017999999999999</c:v>
                </c:pt>
                <c:pt idx="539">
                  <c:v>4.0648</c:v>
                </c:pt>
                <c:pt idx="540">
                  <c:v>4.0651999999999999</c:v>
                </c:pt>
                <c:pt idx="541">
                  <c:v>4.0831</c:v>
                </c:pt>
                <c:pt idx="542">
                  <c:v>4.0766</c:v>
                </c:pt>
                <c:pt idx="543">
                  <c:v>4.0841000000000003</c:v>
                </c:pt>
                <c:pt idx="544">
                  <c:v>4.0784000000000002</c:v>
                </c:pt>
                <c:pt idx="545">
                  <c:v>4.0796000000000001</c:v>
                </c:pt>
                <c:pt idx="546">
                  <c:v>4.0381</c:v>
                </c:pt>
                <c:pt idx="547">
                  <c:v>4.0171000000000001</c:v>
                </c:pt>
                <c:pt idx="548">
                  <c:v>4.0198999999999998</c:v>
                </c:pt>
                <c:pt idx="549">
                  <c:v>4.0301999999999998</c:v>
                </c:pt>
                <c:pt idx="550">
                  <c:v>4.0521000000000003</c:v>
                </c:pt>
                <c:pt idx="551">
                  <c:v>4.0449000000000002</c:v>
                </c:pt>
                <c:pt idx="552">
                  <c:v>4.0319000000000003</c:v>
                </c:pt>
                <c:pt idx="553">
                  <c:v>4.0594000000000001</c:v>
                </c:pt>
                <c:pt idx="554">
                  <c:v>4.0594000000000001</c:v>
                </c:pt>
                <c:pt idx="555">
                  <c:v>4.1562000000000001</c:v>
                </c:pt>
                <c:pt idx="556">
                  <c:v>4.1623999999999999</c:v>
                </c:pt>
                <c:pt idx="557">
                  <c:v>4.1757</c:v>
                </c:pt>
                <c:pt idx="558">
                  <c:v>4.1554000000000002</c:v>
                </c:pt>
                <c:pt idx="559">
                  <c:v>4.1451000000000002</c:v>
                </c:pt>
                <c:pt idx="560">
                  <c:v>4.1490999999999998</c:v>
                </c:pt>
                <c:pt idx="561">
                  <c:v>4.0918000000000001</c:v>
                </c:pt>
                <c:pt idx="562">
                  <c:v>4.0787000000000004</c:v>
                </c:pt>
                <c:pt idx="563">
                  <c:v>4.0776000000000003</c:v>
                </c:pt>
                <c:pt idx="564">
                  <c:v>4.0834000000000001</c:v>
                </c:pt>
                <c:pt idx="565">
                  <c:v>4.0293999999999999</c:v>
                </c:pt>
                <c:pt idx="566">
                  <c:v>4.0189000000000004</c:v>
                </c:pt>
                <c:pt idx="567">
                  <c:v>4.0350999999999999</c:v>
                </c:pt>
                <c:pt idx="568">
                  <c:v>4.0461999999999998</c:v>
                </c:pt>
                <c:pt idx="569">
                  <c:v>3.9701</c:v>
                </c:pt>
                <c:pt idx="570">
                  <c:v>3.9756</c:v>
                </c:pt>
                <c:pt idx="571">
                  <c:v>3.9592000000000001</c:v>
                </c:pt>
                <c:pt idx="572">
                  <c:v>3.9835000000000003</c:v>
                </c:pt>
                <c:pt idx="573">
                  <c:v>4.0183999999999997</c:v>
                </c:pt>
                <c:pt idx="574">
                  <c:v>4.0037000000000003</c:v>
                </c:pt>
                <c:pt idx="575">
                  <c:v>4.0031999999999996</c:v>
                </c:pt>
                <c:pt idx="576">
                  <c:v>4.0289999999999999</c:v>
                </c:pt>
                <c:pt idx="577">
                  <c:v>3.9964</c:v>
                </c:pt>
                <c:pt idx="578">
                  <c:v>4.0086000000000004</c:v>
                </c:pt>
                <c:pt idx="579">
                  <c:v>4.0216000000000003</c:v>
                </c:pt>
                <c:pt idx="580">
                  <c:v>4.0227000000000004</c:v>
                </c:pt>
                <c:pt idx="581">
                  <c:v>4.0288000000000004</c:v>
                </c:pt>
                <c:pt idx="582">
                  <c:v>4.0038</c:v>
                </c:pt>
                <c:pt idx="583">
                  <c:v>4.0320999999999998</c:v>
                </c:pt>
                <c:pt idx="584">
                  <c:v>4.0308000000000002</c:v>
                </c:pt>
                <c:pt idx="585">
                  <c:v>4.0189000000000004</c:v>
                </c:pt>
                <c:pt idx="586">
                  <c:v>4.2359</c:v>
                </c:pt>
                <c:pt idx="587">
                  <c:v>4.2469999999999999</c:v>
                </c:pt>
                <c:pt idx="588">
                  <c:v>4.3315000000000001</c:v>
                </c:pt>
                <c:pt idx="589">
                  <c:v>4.3288000000000002</c:v>
                </c:pt>
                <c:pt idx="590">
                  <c:v>4.3411999999999997</c:v>
                </c:pt>
                <c:pt idx="591">
                  <c:v>4.3284000000000002</c:v>
                </c:pt>
                <c:pt idx="592">
                  <c:v>4.3381999999999996</c:v>
                </c:pt>
                <c:pt idx="593">
                  <c:v>4.3381999999999996</c:v>
                </c:pt>
                <c:pt idx="594">
                  <c:v>4.2762000000000002</c:v>
                </c:pt>
                <c:pt idx="595">
                  <c:v>4.2702999999999998</c:v>
                </c:pt>
                <c:pt idx="596">
                  <c:v>4.274</c:v>
                </c:pt>
                <c:pt idx="597">
                  <c:v>4.2752999999999997</c:v>
                </c:pt>
                <c:pt idx="598">
                  <c:v>4.2698999999999998</c:v>
                </c:pt>
                <c:pt idx="599">
                  <c:v>4.2835999999999999</c:v>
                </c:pt>
                <c:pt idx="600">
                  <c:v>4.3048999999999999</c:v>
                </c:pt>
                <c:pt idx="601">
                  <c:v>4.3197999999999999</c:v>
                </c:pt>
                <c:pt idx="602">
                  <c:v>4.3615000000000004</c:v>
                </c:pt>
                <c:pt idx="603">
                  <c:v>4.3845000000000001</c:v>
                </c:pt>
                <c:pt idx="604">
                  <c:v>4.4169</c:v>
                </c:pt>
                <c:pt idx="605">
                  <c:v>4.3707000000000003</c:v>
                </c:pt>
                <c:pt idx="606">
                  <c:v>4.3654000000000002</c:v>
                </c:pt>
                <c:pt idx="607">
                  <c:v>4.3579999999999997</c:v>
                </c:pt>
                <c:pt idx="608">
                  <c:v>4.3377999999999997</c:v>
                </c:pt>
                <c:pt idx="609">
                  <c:v>4.3025000000000002</c:v>
                </c:pt>
                <c:pt idx="610">
                  <c:v>4.2906000000000004</c:v>
                </c:pt>
                <c:pt idx="611">
                  <c:v>4.2775999999999996</c:v>
                </c:pt>
                <c:pt idx="612">
                  <c:v>4.2892000000000001</c:v>
                </c:pt>
                <c:pt idx="613">
                  <c:v>4.298</c:v>
                </c:pt>
                <c:pt idx="614">
                  <c:v>4.2939999999999996</c:v>
                </c:pt>
                <c:pt idx="615">
                  <c:v>4.2793000000000001</c:v>
                </c:pt>
                <c:pt idx="616">
                  <c:v>4.2747000000000002</c:v>
                </c:pt>
                <c:pt idx="617">
                  <c:v>4.3274999999999997</c:v>
                </c:pt>
                <c:pt idx="618">
                  <c:v>4.3223000000000003</c:v>
                </c:pt>
                <c:pt idx="619">
                  <c:v>4.3125999999999998</c:v>
                </c:pt>
                <c:pt idx="620">
                  <c:v>4.3151000000000002</c:v>
                </c:pt>
                <c:pt idx="621">
                  <c:v>4.2464000000000004</c:v>
                </c:pt>
                <c:pt idx="622">
                  <c:v>4.218</c:v>
                </c:pt>
                <c:pt idx="623">
                  <c:v>4.2621000000000002</c:v>
                </c:pt>
                <c:pt idx="624">
                  <c:v>4.2427999999999999</c:v>
                </c:pt>
                <c:pt idx="625">
                  <c:v>4.2354000000000003</c:v>
                </c:pt>
                <c:pt idx="626">
                  <c:v>4.1820000000000004</c:v>
                </c:pt>
                <c:pt idx="627">
                  <c:v>4.1913999999999998</c:v>
                </c:pt>
                <c:pt idx="628">
                  <c:v>4.2484999999999999</c:v>
                </c:pt>
                <c:pt idx="629">
                  <c:v>4.2484999999999999</c:v>
                </c:pt>
                <c:pt idx="630">
                  <c:v>4.2156000000000002</c:v>
                </c:pt>
                <c:pt idx="631">
                  <c:v>4.2161</c:v>
                </c:pt>
                <c:pt idx="632">
                  <c:v>4.2294999999999998</c:v>
                </c:pt>
                <c:pt idx="633">
                  <c:v>4.2525000000000004</c:v>
                </c:pt>
                <c:pt idx="634">
                  <c:v>4.2499000000000002</c:v>
                </c:pt>
                <c:pt idx="635">
                  <c:v>4.2782</c:v>
                </c:pt>
                <c:pt idx="636">
                  <c:v>4.2641999999999998</c:v>
                </c:pt>
                <c:pt idx="637">
                  <c:v>4.2675000000000001</c:v>
                </c:pt>
                <c:pt idx="638">
                  <c:v>4.2523</c:v>
                </c:pt>
                <c:pt idx="639">
                  <c:v>4.2488000000000001</c:v>
                </c:pt>
                <c:pt idx="640">
                  <c:v>4.2527999999999997</c:v>
                </c:pt>
                <c:pt idx="641">
                  <c:v>4.2413999999999996</c:v>
                </c:pt>
                <c:pt idx="642">
                  <c:v>4.2309000000000001</c:v>
                </c:pt>
                <c:pt idx="643">
                  <c:v>4.2783999999999995</c:v>
                </c:pt>
                <c:pt idx="644">
                  <c:v>4.2569999999999997</c:v>
                </c:pt>
                <c:pt idx="645">
                  <c:v>4.2477</c:v>
                </c:pt>
                <c:pt idx="646">
                  <c:v>4.2731000000000003</c:v>
                </c:pt>
                <c:pt idx="647">
                  <c:v>4.2428999999999997</c:v>
                </c:pt>
                <c:pt idx="648">
                  <c:v>4.2264999999999997</c:v>
                </c:pt>
                <c:pt idx="649">
                  <c:v>4.1940999999999997</c:v>
                </c:pt>
                <c:pt idx="650">
                  <c:v>4.1958000000000002</c:v>
                </c:pt>
                <c:pt idx="651">
                  <c:v>4.0922999999999998</c:v>
                </c:pt>
                <c:pt idx="652">
                  <c:v>4.0792999999999999</c:v>
                </c:pt>
                <c:pt idx="653">
                  <c:v>4.1085000000000003</c:v>
                </c:pt>
                <c:pt idx="654">
                  <c:v>4.1085000000000003</c:v>
                </c:pt>
                <c:pt idx="655">
                  <c:v>4.2305000000000001</c:v>
                </c:pt>
                <c:pt idx="656">
                  <c:v>4.2169999999999996</c:v>
                </c:pt>
                <c:pt idx="657">
                  <c:v>4.1614000000000004</c:v>
                </c:pt>
                <c:pt idx="658">
                  <c:v>4.1665000000000001</c:v>
                </c:pt>
                <c:pt idx="659">
                  <c:v>4.1482000000000001</c:v>
                </c:pt>
                <c:pt idx="660">
                  <c:v>4.1558000000000002</c:v>
                </c:pt>
                <c:pt idx="661">
                  <c:v>4.1374000000000004</c:v>
                </c:pt>
                <c:pt idx="662">
                  <c:v>4.1463000000000001</c:v>
                </c:pt>
                <c:pt idx="663">
                  <c:v>4.1788999999999996</c:v>
                </c:pt>
                <c:pt idx="664">
                  <c:v>4.1754999999999995</c:v>
                </c:pt>
                <c:pt idx="665">
                  <c:v>4.1647999999999996</c:v>
                </c:pt>
                <c:pt idx="666">
                  <c:v>4.1668000000000003</c:v>
                </c:pt>
                <c:pt idx="667">
                  <c:v>4.1920000000000002</c:v>
                </c:pt>
                <c:pt idx="668">
                  <c:v>4.1669999999999998</c:v>
                </c:pt>
                <c:pt idx="669">
                  <c:v>4.1497999999999999</c:v>
                </c:pt>
                <c:pt idx="670">
                  <c:v>4.1570999999999998</c:v>
                </c:pt>
                <c:pt idx="671">
                  <c:v>4.1661999999999999</c:v>
                </c:pt>
                <c:pt idx="672">
                  <c:v>4.1391</c:v>
                </c:pt>
                <c:pt idx="673">
                  <c:v>4.1813000000000002</c:v>
                </c:pt>
                <c:pt idx="674">
                  <c:v>4.1417000000000002</c:v>
                </c:pt>
                <c:pt idx="675">
                  <c:v>4.1505000000000001</c:v>
                </c:pt>
                <c:pt idx="676">
                  <c:v>4.1588000000000003</c:v>
                </c:pt>
                <c:pt idx="677">
                  <c:v>4.1627000000000001</c:v>
                </c:pt>
                <c:pt idx="678">
                  <c:v>4.1565000000000003</c:v>
                </c:pt>
                <c:pt idx="679">
                  <c:v>4.1378000000000004</c:v>
                </c:pt>
                <c:pt idx="680">
                  <c:v>4.1494999999999997</c:v>
                </c:pt>
                <c:pt idx="681">
                  <c:v>4.1398999999999999</c:v>
                </c:pt>
                <c:pt idx="682">
                  <c:v>4.1531000000000002</c:v>
                </c:pt>
                <c:pt idx="683">
                  <c:v>4.1429</c:v>
                </c:pt>
                <c:pt idx="684">
                  <c:v>4.1203000000000003</c:v>
                </c:pt>
                <c:pt idx="685">
                  <c:v>4.1063000000000001</c:v>
                </c:pt>
                <c:pt idx="686">
                  <c:v>4.0792999999999999</c:v>
                </c:pt>
                <c:pt idx="687">
                  <c:v>4.0740999999999996</c:v>
                </c:pt>
                <c:pt idx="688">
                  <c:v>4.0763999999999996</c:v>
                </c:pt>
                <c:pt idx="689">
                  <c:v>4.0850999999999997</c:v>
                </c:pt>
                <c:pt idx="690">
                  <c:v>4.0461999999999998</c:v>
                </c:pt>
                <c:pt idx="691">
                  <c:v>4.0433000000000003</c:v>
                </c:pt>
                <c:pt idx="692">
                  <c:v>4.0347</c:v>
                </c:pt>
                <c:pt idx="693">
                  <c:v>4.0395000000000003</c:v>
                </c:pt>
                <c:pt idx="694">
                  <c:v>4.0248999999999997</c:v>
                </c:pt>
                <c:pt idx="695">
                  <c:v>4.0327999999999999</c:v>
                </c:pt>
                <c:pt idx="696">
                  <c:v>4.0297999999999998</c:v>
                </c:pt>
                <c:pt idx="697">
                  <c:v>4.0465999999999998</c:v>
                </c:pt>
                <c:pt idx="698">
                  <c:v>4.0461</c:v>
                </c:pt>
                <c:pt idx="699">
                  <c:v>4.0461</c:v>
                </c:pt>
                <c:pt idx="700">
                  <c:v>4.0712999999999999</c:v>
                </c:pt>
                <c:pt idx="701">
                  <c:v>4.0872999999999999</c:v>
                </c:pt>
                <c:pt idx="702">
                  <c:v>4.0810000000000004</c:v>
                </c:pt>
                <c:pt idx="703">
                  <c:v>4.0434999999999999</c:v>
                </c:pt>
                <c:pt idx="704">
                  <c:v>4.0393999999999997</c:v>
                </c:pt>
                <c:pt idx="705">
                  <c:v>4.0582000000000003</c:v>
                </c:pt>
                <c:pt idx="706">
                  <c:v>4.0385</c:v>
                </c:pt>
                <c:pt idx="707">
                  <c:v>4.0351999999999997</c:v>
                </c:pt>
                <c:pt idx="708">
                  <c:v>4.0426000000000002</c:v>
                </c:pt>
                <c:pt idx="709">
                  <c:v>4.0777000000000001</c:v>
                </c:pt>
                <c:pt idx="710">
                  <c:v>4.0944000000000003</c:v>
                </c:pt>
                <c:pt idx="711">
                  <c:v>4.0677000000000003</c:v>
                </c:pt>
                <c:pt idx="712">
                  <c:v>4.0545</c:v>
                </c:pt>
                <c:pt idx="713">
                  <c:v>4.0568</c:v>
                </c:pt>
                <c:pt idx="714">
                  <c:v>4.0354000000000001</c:v>
                </c:pt>
                <c:pt idx="715">
                  <c:v>4.04</c:v>
                </c:pt>
                <c:pt idx="716">
                  <c:v>4.0505000000000004</c:v>
                </c:pt>
                <c:pt idx="717">
                  <c:v>4.3204000000000002</c:v>
                </c:pt>
                <c:pt idx="718">
                  <c:v>4.2927</c:v>
                </c:pt>
                <c:pt idx="719">
                  <c:v>4.2798999999999996</c:v>
                </c:pt>
                <c:pt idx="720">
                  <c:v>4.2754000000000003</c:v>
                </c:pt>
                <c:pt idx="721">
                  <c:v>4.2792000000000003</c:v>
                </c:pt>
                <c:pt idx="722">
                  <c:v>4.2926000000000002</c:v>
                </c:pt>
                <c:pt idx="723">
                  <c:v>4.2816000000000001</c:v>
                </c:pt>
                <c:pt idx="724">
                  <c:v>4.2698999999999998</c:v>
                </c:pt>
                <c:pt idx="725">
                  <c:v>4.2672999999999996</c:v>
                </c:pt>
                <c:pt idx="726">
                  <c:v>4.2652999999999999</c:v>
                </c:pt>
                <c:pt idx="727">
                  <c:v>4.2150999999999996</c:v>
                </c:pt>
                <c:pt idx="728">
                  <c:v>4.1890999999999998</c:v>
                </c:pt>
                <c:pt idx="729">
                  <c:v>4.1853999999999996</c:v>
                </c:pt>
                <c:pt idx="730">
                  <c:v>4.2038000000000002</c:v>
                </c:pt>
                <c:pt idx="731">
                  <c:v>4.2015000000000002</c:v>
                </c:pt>
                <c:pt idx="732">
                  <c:v>4.2096</c:v>
                </c:pt>
                <c:pt idx="733">
                  <c:v>4.2412000000000001</c:v>
                </c:pt>
                <c:pt idx="734">
                  <c:v>4.2305999999999999</c:v>
                </c:pt>
                <c:pt idx="735">
                  <c:v>4.2293000000000003</c:v>
                </c:pt>
                <c:pt idx="736">
                  <c:v>4.2270000000000003</c:v>
                </c:pt>
                <c:pt idx="737">
                  <c:v>4.1988000000000003</c:v>
                </c:pt>
                <c:pt idx="738">
                  <c:v>4.2230999999999996</c:v>
                </c:pt>
                <c:pt idx="739">
                  <c:v>4.2209000000000003</c:v>
                </c:pt>
                <c:pt idx="740">
                  <c:v>4.2252999999999998</c:v>
                </c:pt>
                <c:pt idx="741">
                  <c:v>4.2717000000000001</c:v>
                </c:pt>
                <c:pt idx="742">
                  <c:v>4.3220999999999998</c:v>
                </c:pt>
                <c:pt idx="743">
                  <c:v>4.3026999999999997</c:v>
                </c:pt>
                <c:pt idx="744">
                  <c:v>4.2919999999999998</c:v>
                </c:pt>
                <c:pt idx="745">
                  <c:v>4.2895000000000003</c:v>
                </c:pt>
                <c:pt idx="746">
                  <c:v>4.2572000000000001</c:v>
                </c:pt>
                <c:pt idx="747">
                  <c:v>4.2681000000000004</c:v>
                </c:pt>
                <c:pt idx="748">
                  <c:v>4.2388000000000003</c:v>
                </c:pt>
                <c:pt idx="749">
                  <c:v>4.2525000000000004</c:v>
                </c:pt>
                <c:pt idx="750">
                  <c:v>4.2251000000000003</c:v>
                </c:pt>
                <c:pt idx="751">
                  <c:v>4.2404000000000002</c:v>
                </c:pt>
                <c:pt idx="752">
                  <c:v>4.2488000000000001</c:v>
                </c:pt>
                <c:pt idx="753">
                  <c:v>4.2582000000000004</c:v>
                </c:pt>
                <c:pt idx="754">
                  <c:v>4.2888999999999999</c:v>
                </c:pt>
                <c:pt idx="755">
                  <c:v>4.2740999999999998</c:v>
                </c:pt>
                <c:pt idx="756">
                  <c:v>4.2622</c:v>
                </c:pt>
                <c:pt idx="757">
                  <c:v>4.2622</c:v>
                </c:pt>
                <c:pt idx="758">
                  <c:v>4.2370999999999999</c:v>
                </c:pt>
                <c:pt idx="759">
                  <c:v>4.2492999999999999</c:v>
                </c:pt>
                <c:pt idx="760">
                  <c:v>4.2904</c:v>
                </c:pt>
                <c:pt idx="761">
                  <c:v>4.29</c:v>
                </c:pt>
                <c:pt idx="762">
                  <c:v>4.2792000000000003</c:v>
                </c:pt>
                <c:pt idx="763">
                  <c:v>4.2632000000000003</c:v>
                </c:pt>
                <c:pt idx="764">
                  <c:v>4.2487000000000004</c:v>
                </c:pt>
                <c:pt idx="765">
                  <c:v>4.2462999999999997</c:v>
                </c:pt>
                <c:pt idx="766">
                  <c:v>4.2500999999999998</c:v>
                </c:pt>
                <c:pt idx="767">
                  <c:v>4.2679</c:v>
                </c:pt>
                <c:pt idx="768">
                  <c:v>4.2697000000000003</c:v>
                </c:pt>
                <c:pt idx="769">
                  <c:v>4.2538</c:v>
                </c:pt>
                <c:pt idx="770">
                  <c:v>4.2786999999999997</c:v>
                </c:pt>
                <c:pt idx="771">
                  <c:v>4.2895000000000003</c:v>
                </c:pt>
                <c:pt idx="772">
                  <c:v>4.2721999999999998</c:v>
                </c:pt>
                <c:pt idx="773">
                  <c:v>4.2439999999999998</c:v>
                </c:pt>
                <c:pt idx="774">
                  <c:v>4.2484000000000002</c:v>
                </c:pt>
                <c:pt idx="775">
                  <c:v>4.2533000000000003</c:v>
                </c:pt>
                <c:pt idx="776">
                  <c:v>4.2354000000000003</c:v>
                </c:pt>
                <c:pt idx="777">
                  <c:v>4.2351999999999999</c:v>
                </c:pt>
                <c:pt idx="778">
                  <c:v>4.2351999999999999</c:v>
                </c:pt>
                <c:pt idx="779">
                  <c:v>4.2060000000000004</c:v>
                </c:pt>
                <c:pt idx="780">
                  <c:v>4.202</c:v>
                </c:pt>
                <c:pt idx="781">
                  <c:v>4.2043999999999997</c:v>
                </c:pt>
                <c:pt idx="782">
                  <c:v>4.2229999999999999</c:v>
                </c:pt>
                <c:pt idx="783">
                  <c:v>4.5320999999999998</c:v>
                </c:pt>
                <c:pt idx="784">
                  <c:v>4.5393999999999997</c:v>
                </c:pt>
                <c:pt idx="785">
                  <c:v>4.5229999999999997</c:v>
                </c:pt>
                <c:pt idx="786">
                  <c:v>4.516</c:v>
                </c:pt>
                <c:pt idx="787">
                  <c:v>4.5191999999999997</c:v>
                </c:pt>
                <c:pt idx="788">
                  <c:v>4.4935</c:v>
                </c:pt>
                <c:pt idx="789">
                  <c:v>4.4419000000000004</c:v>
                </c:pt>
                <c:pt idx="790">
                  <c:v>4.4535999999999998</c:v>
                </c:pt>
                <c:pt idx="791">
                  <c:v>4.4541000000000004</c:v>
                </c:pt>
                <c:pt idx="792">
                  <c:v>4.4687000000000001</c:v>
                </c:pt>
                <c:pt idx="793">
                  <c:v>4.4465000000000003</c:v>
                </c:pt>
                <c:pt idx="794">
                  <c:v>4.4608999999999996</c:v>
                </c:pt>
                <c:pt idx="795">
                  <c:v>4.4524999999999997</c:v>
                </c:pt>
                <c:pt idx="796">
                  <c:v>4.4519000000000002</c:v>
                </c:pt>
                <c:pt idx="797">
                  <c:v>4.4420000000000002</c:v>
                </c:pt>
                <c:pt idx="798">
                  <c:v>4.4435000000000002</c:v>
                </c:pt>
                <c:pt idx="799">
                  <c:v>4.4459</c:v>
                </c:pt>
                <c:pt idx="800">
                  <c:v>4.4554</c:v>
                </c:pt>
                <c:pt idx="801">
                  <c:v>4.4008000000000003</c:v>
                </c:pt>
                <c:pt idx="802">
                  <c:v>4.3662999999999998</c:v>
                </c:pt>
                <c:pt idx="803">
                  <c:v>4.3510999999999997</c:v>
                </c:pt>
                <c:pt idx="804">
                  <c:v>4.3932000000000002</c:v>
                </c:pt>
                <c:pt idx="805">
                  <c:v>4.4105999999999996</c:v>
                </c:pt>
                <c:pt idx="806">
                  <c:v>4.3910999999999998</c:v>
                </c:pt>
                <c:pt idx="807">
                  <c:v>4.4027000000000003</c:v>
                </c:pt>
                <c:pt idx="808">
                  <c:v>4.5037000000000003</c:v>
                </c:pt>
                <c:pt idx="809">
                  <c:v>4.4855</c:v>
                </c:pt>
                <c:pt idx="810">
                  <c:v>4.4924999999999997</c:v>
                </c:pt>
                <c:pt idx="811">
                  <c:v>4.4771000000000001</c:v>
                </c:pt>
                <c:pt idx="812">
                  <c:v>4.5110000000000001</c:v>
                </c:pt>
                <c:pt idx="813">
                  <c:v>4.4981</c:v>
                </c:pt>
                <c:pt idx="814">
                  <c:v>4.4969999999999999</c:v>
                </c:pt>
                <c:pt idx="815">
                  <c:v>4.4733000000000001</c:v>
                </c:pt>
                <c:pt idx="816">
                  <c:v>4.4706000000000001</c:v>
                </c:pt>
                <c:pt idx="817">
                  <c:v>4.4928999999999997</c:v>
                </c:pt>
                <c:pt idx="818">
                  <c:v>4.5182000000000002</c:v>
                </c:pt>
                <c:pt idx="819">
                  <c:v>4.5182000000000002</c:v>
                </c:pt>
                <c:pt idx="820">
                  <c:v>4.4828000000000001</c:v>
                </c:pt>
                <c:pt idx="821">
                  <c:v>4.4893000000000001</c:v>
                </c:pt>
                <c:pt idx="822">
                  <c:v>4.5496999999999996</c:v>
                </c:pt>
                <c:pt idx="823">
                  <c:v>4.5342000000000002</c:v>
                </c:pt>
                <c:pt idx="824">
                  <c:v>4.5256999999999996</c:v>
                </c:pt>
                <c:pt idx="825">
                  <c:v>4.5353000000000003</c:v>
                </c:pt>
                <c:pt idx="826">
                  <c:v>4.5315000000000003</c:v>
                </c:pt>
                <c:pt idx="827">
                  <c:v>4.5480999999999998</c:v>
                </c:pt>
                <c:pt idx="828">
                  <c:v>4.5313999999999997</c:v>
                </c:pt>
                <c:pt idx="829">
                  <c:v>4.5113000000000003</c:v>
                </c:pt>
                <c:pt idx="830">
                  <c:v>4.5221</c:v>
                </c:pt>
                <c:pt idx="831">
                  <c:v>4.51</c:v>
                </c:pt>
                <c:pt idx="832">
                  <c:v>4.5392000000000001</c:v>
                </c:pt>
                <c:pt idx="833">
                  <c:v>4.5156999999999998</c:v>
                </c:pt>
                <c:pt idx="834">
                  <c:v>4.5077999999999996</c:v>
                </c:pt>
                <c:pt idx="835">
                  <c:v>4.5030000000000001</c:v>
                </c:pt>
                <c:pt idx="836">
                  <c:v>4.4800000000000004</c:v>
                </c:pt>
                <c:pt idx="837">
                  <c:v>4.4652000000000003</c:v>
                </c:pt>
                <c:pt idx="838">
                  <c:v>4.4618000000000002</c:v>
                </c:pt>
                <c:pt idx="839">
                  <c:v>4.4835000000000003</c:v>
                </c:pt>
                <c:pt idx="840">
                  <c:v>4.4836</c:v>
                </c:pt>
                <c:pt idx="841">
                  <c:v>4.4859</c:v>
                </c:pt>
                <c:pt idx="842">
                  <c:v>4.5254000000000003</c:v>
                </c:pt>
                <c:pt idx="843">
                  <c:v>4.5624000000000002</c:v>
                </c:pt>
                <c:pt idx="844">
                  <c:v>4.569</c:v>
                </c:pt>
                <c:pt idx="845">
                  <c:v>4.6448999999999998</c:v>
                </c:pt>
                <c:pt idx="846">
                  <c:v>4.7161</c:v>
                </c:pt>
                <c:pt idx="847">
                  <c:v>4.8929</c:v>
                </c:pt>
                <c:pt idx="848">
                  <c:v>4.8929</c:v>
                </c:pt>
                <c:pt idx="849">
                  <c:v>4.9504000000000001</c:v>
                </c:pt>
                <c:pt idx="850">
                  <c:v>4.8478000000000003</c:v>
                </c:pt>
                <c:pt idx="851">
                  <c:v>4.8512000000000004</c:v>
                </c:pt>
                <c:pt idx="852">
                  <c:v>4.8220999999999998</c:v>
                </c:pt>
                <c:pt idx="853">
                  <c:v>4.8649000000000004</c:v>
                </c:pt>
                <c:pt idx="854">
                  <c:v>4.8128000000000002</c:v>
                </c:pt>
                <c:pt idx="855">
                  <c:v>4.8338000000000001</c:v>
                </c:pt>
                <c:pt idx="856">
                  <c:v>4.8468</c:v>
                </c:pt>
                <c:pt idx="857">
                  <c:v>4.8433999999999999</c:v>
                </c:pt>
                <c:pt idx="858">
                  <c:v>4.8448000000000002</c:v>
                </c:pt>
                <c:pt idx="859">
                  <c:v>4.8867000000000003</c:v>
                </c:pt>
                <c:pt idx="860">
                  <c:v>4.8650000000000002</c:v>
                </c:pt>
                <c:pt idx="861">
                  <c:v>4.8712999999999997</c:v>
                </c:pt>
                <c:pt idx="862">
                  <c:v>4.7969999999999997</c:v>
                </c:pt>
                <c:pt idx="863">
                  <c:v>4.8056999999999999</c:v>
                </c:pt>
                <c:pt idx="864">
                  <c:v>4.7492000000000001</c:v>
                </c:pt>
                <c:pt idx="865">
                  <c:v>4.7583000000000002</c:v>
                </c:pt>
                <c:pt idx="866">
                  <c:v>4.7583000000000002</c:v>
                </c:pt>
                <c:pt idx="867">
                  <c:v>4.7866999999999997</c:v>
                </c:pt>
                <c:pt idx="868">
                  <c:v>4.8189000000000002</c:v>
                </c:pt>
                <c:pt idx="869">
                  <c:v>4.8082000000000003</c:v>
                </c:pt>
                <c:pt idx="870">
                  <c:v>4.8098000000000001</c:v>
                </c:pt>
                <c:pt idx="871">
                  <c:v>4.8239000000000001</c:v>
                </c:pt>
                <c:pt idx="872">
                  <c:v>4.8285999999999998</c:v>
                </c:pt>
                <c:pt idx="873">
                  <c:v>4.8654999999999999</c:v>
                </c:pt>
                <c:pt idx="874">
                  <c:v>4.9260000000000002</c:v>
                </c:pt>
                <c:pt idx="875">
                  <c:v>4.8856000000000002</c:v>
                </c:pt>
                <c:pt idx="876">
                  <c:v>4.9344000000000001</c:v>
                </c:pt>
                <c:pt idx="877">
                  <c:v>4.9082999999999997</c:v>
                </c:pt>
                <c:pt idx="878">
                  <c:v>4.9046000000000003</c:v>
                </c:pt>
                <c:pt idx="879">
                  <c:v>4.8273000000000001</c:v>
                </c:pt>
                <c:pt idx="880">
                  <c:v>4.7745999999999995</c:v>
                </c:pt>
                <c:pt idx="881">
                  <c:v>4.7317</c:v>
                </c:pt>
                <c:pt idx="882">
                  <c:v>4.7016999999999998</c:v>
                </c:pt>
                <c:pt idx="883">
                  <c:v>4.7186000000000003</c:v>
                </c:pt>
                <c:pt idx="884">
                  <c:v>4.7355999999999998</c:v>
                </c:pt>
                <c:pt idx="885">
                  <c:v>4.7207999999999997</c:v>
                </c:pt>
                <c:pt idx="886">
                  <c:v>4.7059999999999995</c:v>
                </c:pt>
                <c:pt idx="887">
                  <c:v>4.6966999999999999</c:v>
                </c:pt>
                <c:pt idx="888">
                  <c:v>4.6940999999999997</c:v>
                </c:pt>
                <c:pt idx="889">
                  <c:v>4.6940999999999997</c:v>
                </c:pt>
                <c:pt idx="890">
                  <c:v>4.7864000000000004</c:v>
                </c:pt>
                <c:pt idx="891">
                  <c:v>4.7766000000000002</c:v>
                </c:pt>
                <c:pt idx="892">
                  <c:v>4.7770000000000001</c:v>
                </c:pt>
                <c:pt idx="893">
                  <c:v>4.7515000000000001</c:v>
                </c:pt>
                <c:pt idx="894">
                  <c:v>4.7633999999999999</c:v>
                </c:pt>
                <c:pt idx="895">
                  <c:v>4.7638999999999996</c:v>
                </c:pt>
                <c:pt idx="896">
                  <c:v>4.7644000000000002</c:v>
                </c:pt>
                <c:pt idx="897">
                  <c:v>4.7553999999999998</c:v>
                </c:pt>
                <c:pt idx="898">
                  <c:v>4.7483000000000004</c:v>
                </c:pt>
                <c:pt idx="899">
                  <c:v>4.7214</c:v>
                </c:pt>
                <c:pt idx="900">
                  <c:v>4.6873000000000005</c:v>
                </c:pt>
                <c:pt idx="901">
                  <c:v>4.7062999999999997</c:v>
                </c:pt>
                <c:pt idx="902">
                  <c:v>4.6882999999999999</c:v>
                </c:pt>
                <c:pt idx="903">
                  <c:v>4.7256</c:v>
                </c:pt>
                <c:pt idx="904">
                  <c:v>4.7427999999999999</c:v>
                </c:pt>
                <c:pt idx="905">
                  <c:v>4.7859999999999996</c:v>
                </c:pt>
                <c:pt idx="906">
                  <c:v>4.7686999999999999</c:v>
                </c:pt>
                <c:pt idx="907">
                  <c:v>4.8055000000000003</c:v>
                </c:pt>
                <c:pt idx="908">
                  <c:v>4.8792</c:v>
                </c:pt>
                <c:pt idx="909">
                  <c:v>4.8136999999999999</c:v>
                </c:pt>
                <c:pt idx="910">
                  <c:v>4.8251999999999997</c:v>
                </c:pt>
                <c:pt idx="911">
                  <c:v>4.8086000000000002</c:v>
                </c:pt>
                <c:pt idx="912">
                  <c:v>5.5079000000000002</c:v>
                </c:pt>
                <c:pt idx="913">
                  <c:v>5.4946999999999999</c:v>
                </c:pt>
                <c:pt idx="914">
                  <c:v>5.4946999999999999</c:v>
                </c:pt>
                <c:pt idx="915">
                  <c:v>5.3871000000000002</c:v>
                </c:pt>
                <c:pt idx="916">
                  <c:v>5.3292000000000002</c:v>
                </c:pt>
                <c:pt idx="917">
                  <c:v>5.3019999999999996</c:v>
                </c:pt>
                <c:pt idx="918">
                  <c:v>5.2889999999999997</c:v>
                </c:pt>
                <c:pt idx="919">
                  <c:v>5.3080999999999996</c:v>
                </c:pt>
                <c:pt idx="920">
                  <c:v>5.3140000000000001</c:v>
                </c:pt>
                <c:pt idx="921">
                  <c:v>5.3042999999999996</c:v>
                </c:pt>
                <c:pt idx="922">
                  <c:v>5.2504</c:v>
                </c:pt>
                <c:pt idx="923">
                  <c:v>5.2390999999999996</c:v>
                </c:pt>
                <c:pt idx="924">
                  <c:v>5.2279</c:v>
                </c:pt>
                <c:pt idx="925">
                  <c:v>5.2439999999999998</c:v>
                </c:pt>
                <c:pt idx="926">
                  <c:v>5.2698999999999998</c:v>
                </c:pt>
                <c:pt idx="927">
                  <c:v>5.2583000000000002</c:v>
                </c:pt>
                <c:pt idx="928">
                  <c:v>5.2534000000000001</c:v>
                </c:pt>
                <c:pt idx="929">
                  <c:v>5.2415000000000003</c:v>
                </c:pt>
                <c:pt idx="930">
                  <c:v>5.2523999999999997</c:v>
                </c:pt>
                <c:pt idx="931">
                  <c:v>5.2625000000000002</c:v>
                </c:pt>
                <c:pt idx="932">
                  <c:v>5.2430000000000003</c:v>
                </c:pt>
                <c:pt idx="933">
                  <c:v>5.2588999999999997</c:v>
                </c:pt>
                <c:pt idx="934">
                  <c:v>5.2732999999999999</c:v>
                </c:pt>
                <c:pt idx="935">
                  <c:v>5.2796000000000003</c:v>
                </c:pt>
                <c:pt idx="936">
                  <c:v>5.2690999999999999</c:v>
                </c:pt>
                <c:pt idx="937">
                  <c:v>5.3055000000000003</c:v>
                </c:pt>
                <c:pt idx="938">
                  <c:v>5.3196000000000003</c:v>
                </c:pt>
                <c:pt idx="939">
                  <c:v>5.3106</c:v>
                </c:pt>
                <c:pt idx="940">
                  <c:v>5.3106999999999998</c:v>
                </c:pt>
                <c:pt idx="941">
                  <c:v>5.2824999999999998</c:v>
                </c:pt>
                <c:pt idx="942">
                  <c:v>5.2988</c:v>
                </c:pt>
                <c:pt idx="943">
                  <c:v>5.2638999999999996</c:v>
                </c:pt>
                <c:pt idx="944">
                  <c:v>5.2724000000000002</c:v>
                </c:pt>
                <c:pt idx="945">
                  <c:v>5.2272999999999996</c:v>
                </c:pt>
                <c:pt idx="946">
                  <c:v>5.2255000000000003</c:v>
                </c:pt>
                <c:pt idx="947">
                  <c:v>5.2427000000000001</c:v>
                </c:pt>
                <c:pt idx="948">
                  <c:v>5.2373000000000003</c:v>
                </c:pt>
                <c:pt idx="949">
                  <c:v>5.2534000000000001</c:v>
                </c:pt>
                <c:pt idx="950">
                  <c:v>5.2290999999999999</c:v>
                </c:pt>
                <c:pt idx="951">
                  <c:v>5.1775000000000002</c:v>
                </c:pt>
                <c:pt idx="952">
                  <c:v>5.1879</c:v>
                </c:pt>
                <c:pt idx="953">
                  <c:v>5.1257999999999999</c:v>
                </c:pt>
                <c:pt idx="954">
                  <c:v>5.1063999999999998</c:v>
                </c:pt>
                <c:pt idx="955">
                  <c:v>5.0909000000000004</c:v>
                </c:pt>
                <c:pt idx="956">
                  <c:v>5.1071999999999997</c:v>
                </c:pt>
                <c:pt idx="957">
                  <c:v>5.1304999999999996</c:v>
                </c:pt>
                <c:pt idx="958">
                  <c:v>5.1512000000000002</c:v>
                </c:pt>
                <c:pt idx="959">
                  <c:v>5.1512000000000002</c:v>
                </c:pt>
                <c:pt idx="960">
                  <c:v>5.1296999999999997</c:v>
                </c:pt>
                <c:pt idx="961">
                  <c:v>5.14</c:v>
                </c:pt>
                <c:pt idx="962">
                  <c:v>5.1150000000000002</c:v>
                </c:pt>
                <c:pt idx="963">
                  <c:v>5.1693999999999996</c:v>
                </c:pt>
                <c:pt idx="964">
                  <c:v>5.1908000000000003</c:v>
                </c:pt>
                <c:pt idx="965">
                  <c:v>5.1771000000000003</c:v>
                </c:pt>
                <c:pt idx="966">
                  <c:v>5.1627999999999998</c:v>
                </c:pt>
                <c:pt idx="967">
                  <c:v>5.0975000000000001</c:v>
                </c:pt>
                <c:pt idx="968">
                  <c:v>5.1371000000000002</c:v>
                </c:pt>
                <c:pt idx="969">
                  <c:v>5.1390000000000002</c:v>
                </c:pt>
                <c:pt idx="970">
                  <c:v>5.2210000000000001</c:v>
                </c:pt>
                <c:pt idx="971">
                  <c:v>5.2411000000000003</c:v>
                </c:pt>
                <c:pt idx="972">
                  <c:v>5.2436999999999996</c:v>
                </c:pt>
                <c:pt idx="973">
                  <c:v>5.2606999999999999</c:v>
                </c:pt>
                <c:pt idx="974">
                  <c:v>5.2508999999999997</c:v>
                </c:pt>
                <c:pt idx="975">
                  <c:v>5.2351999999999999</c:v>
                </c:pt>
                <c:pt idx="976">
                  <c:v>5.2046000000000001</c:v>
                </c:pt>
                <c:pt idx="977">
                  <c:v>5.2358000000000002</c:v>
                </c:pt>
                <c:pt idx="978">
                  <c:v>5.6527000000000003</c:v>
                </c:pt>
                <c:pt idx="979">
                  <c:v>5.6597</c:v>
                </c:pt>
                <c:pt idx="980">
                  <c:v>5.7473000000000001</c:v>
                </c:pt>
                <c:pt idx="981">
                  <c:v>5.7584999999999997</c:v>
                </c:pt>
                <c:pt idx="982">
                  <c:v>5.7717000000000001</c:v>
                </c:pt>
                <c:pt idx="983">
                  <c:v>5.7389999999999999</c:v>
                </c:pt>
                <c:pt idx="984">
                  <c:v>5.6977000000000002</c:v>
                </c:pt>
                <c:pt idx="985">
                  <c:v>5.6135999999999999</c:v>
                </c:pt>
                <c:pt idx="986">
                  <c:v>5.6189</c:v>
                </c:pt>
                <c:pt idx="987">
                  <c:v>5.5910000000000002</c:v>
                </c:pt>
                <c:pt idx="988">
                  <c:v>5.5750000000000002</c:v>
                </c:pt>
                <c:pt idx="989">
                  <c:v>5.5777000000000001</c:v>
                </c:pt>
                <c:pt idx="990">
                  <c:v>5.5938999999999997</c:v>
                </c:pt>
                <c:pt idx="991">
                  <c:v>5.5572999999999997</c:v>
                </c:pt>
                <c:pt idx="992">
                  <c:v>5.5956999999999999</c:v>
                </c:pt>
                <c:pt idx="993">
                  <c:v>5.6176000000000004</c:v>
                </c:pt>
                <c:pt idx="994">
                  <c:v>5.6662999999999997</c:v>
                </c:pt>
                <c:pt idx="995">
                  <c:v>5.6566999999999998</c:v>
                </c:pt>
                <c:pt idx="996">
                  <c:v>5.6410999999999998</c:v>
                </c:pt>
                <c:pt idx="997">
                  <c:v>5.6006</c:v>
                </c:pt>
                <c:pt idx="998">
                  <c:v>5.5084</c:v>
                </c:pt>
                <c:pt idx="999">
                  <c:v>5.5724999999999998</c:v>
                </c:pt>
                <c:pt idx="1000">
                  <c:v>5.6207000000000003</c:v>
                </c:pt>
                <c:pt idx="1001">
                  <c:v>5.6417000000000002</c:v>
                </c:pt>
                <c:pt idx="1002">
                  <c:v>5.6260000000000003</c:v>
                </c:pt>
                <c:pt idx="1003">
                  <c:v>5.6934000000000005</c:v>
                </c:pt>
                <c:pt idx="1004">
                  <c:v>5.6809000000000003</c:v>
                </c:pt>
                <c:pt idx="1005">
                  <c:v>5.6504000000000003</c:v>
                </c:pt>
                <c:pt idx="1006">
                  <c:v>5.6536999999999997</c:v>
                </c:pt>
                <c:pt idx="1007">
                  <c:v>5.6646999999999998</c:v>
                </c:pt>
                <c:pt idx="1008">
                  <c:v>5.6909000000000001</c:v>
                </c:pt>
                <c:pt idx="1009">
                  <c:v>5.6459000000000001</c:v>
                </c:pt>
                <c:pt idx="1010">
                  <c:v>5.6591000000000005</c:v>
                </c:pt>
                <c:pt idx="1011">
                  <c:v>5.6467999999999998</c:v>
                </c:pt>
                <c:pt idx="1012">
                  <c:v>5.6722999999999999</c:v>
                </c:pt>
                <c:pt idx="1013">
                  <c:v>5.6958000000000002</c:v>
                </c:pt>
                <c:pt idx="1014">
                  <c:v>5.7367999999999997</c:v>
                </c:pt>
                <c:pt idx="1015">
                  <c:v>5.8407</c:v>
                </c:pt>
                <c:pt idx="1016">
                  <c:v>5.8437999999999999</c:v>
                </c:pt>
                <c:pt idx="1017">
                  <c:v>5.8437999999999999</c:v>
                </c:pt>
                <c:pt idx="1018">
                  <c:v>5.8135000000000003</c:v>
                </c:pt>
                <c:pt idx="1019">
                  <c:v>5.7888000000000002</c:v>
                </c:pt>
                <c:pt idx="1020">
                  <c:v>5.7755999999999998</c:v>
                </c:pt>
                <c:pt idx="1021">
                  <c:v>5.8051000000000004</c:v>
                </c:pt>
                <c:pt idx="1022">
                  <c:v>5.8704000000000001</c:v>
                </c:pt>
                <c:pt idx="1023">
                  <c:v>5.8155000000000001</c:v>
                </c:pt>
                <c:pt idx="1024">
                  <c:v>5.8053999999999997</c:v>
                </c:pt>
                <c:pt idx="1025">
                  <c:v>5.7979000000000003</c:v>
                </c:pt>
                <c:pt idx="1026">
                  <c:v>5.8198999999999996</c:v>
                </c:pt>
                <c:pt idx="1027">
                  <c:v>5.8917000000000002</c:v>
                </c:pt>
                <c:pt idx="1028">
                  <c:v>5.8720999999999997</c:v>
                </c:pt>
                <c:pt idx="1029">
                  <c:v>5.8394000000000004</c:v>
                </c:pt>
                <c:pt idx="1030">
                  <c:v>5.8319000000000001</c:v>
                </c:pt>
                <c:pt idx="1031">
                  <c:v>5.7714999999999996</c:v>
                </c:pt>
                <c:pt idx="1032">
                  <c:v>5.7640000000000002</c:v>
                </c:pt>
                <c:pt idx="1033">
                  <c:v>5.7183999999999999</c:v>
                </c:pt>
                <c:pt idx="1034">
                  <c:v>5.7305999999999999</c:v>
                </c:pt>
                <c:pt idx="1035">
                  <c:v>5.7424999999999997</c:v>
                </c:pt>
                <c:pt idx="1036">
                  <c:v>5.7104999999999997</c:v>
                </c:pt>
                <c:pt idx="1037">
                  <c:v>5.71</c:v>
                </c:pt>
                <c:pt idx="1038">
                  <c:v>5.7084999999999999</c:v>
                </c:pt>
                <c:pt idx="1039">
                  <c:v>5.7084999999999999</c:v>
                </c:pt>
                <c:pt idx="1040">
                  <c:v>5.6764999999999999</c:v>
                </c:pt>
                <c:pt idx="1041">
                  <c:v>5.6967999999999996</c:v>
                </c:pt>
                <c:pt idx="1042">
                  <c:v>5.6934000000000005</c:v>
                </c:pt>
                <c:pt idx="1043">
                  <c:v>5.7560000000000002</c:v>
                </c:pt>
                <c:pt idx="1044">
                  <c:v>5.7560000000000002</c:v>
                </c:pt>
                <c:pt idx="1045">
                  <c:v>6.5187999999999997</c:v>
                </c:pt>
                <c:pt idx="1046">
                  <c:v>6.4844999999999997</c:v>
                </c:pt>
                <c:pt idx="1047">
                  <c:v>6.4912000000000001</c:v>
                </c:pt>
                <c:pt idx="1048">
                  <c:v>6.4885000000000002</c:v>
                </c:pt>
                <c:pt idx="1049">
                  <c:v>6.4877000000000002</c:v>
                </c:pt>
                <c:pt idx="1050">
                  <c:v>6.4794999999999998</c:v>
                </c:pt>
                <c:pt idx="1051">
                  <c:v>6.4777000000000005</c:v>
                </c:pt>
                <c:pt idx="1052">
                  <c:v>6.4790999999999999</c:v>
                </c:pt>
                <c:pt idx="1053">
                  <c:v>6.4196999999999997</c:v>
                </c:pt>
                <c:pt idx="1054">
                  <c:v>6.375</c:v>
                </c:pt>
                <c:pt idx="1055">
                  <c:v>6.3647</c:v>
                </c:pt>
                <c:pt idx="1056">
                  <c:v>6.3685</c:v>
                </c:pt>
                <c:pt idx="1057">
                  <c:v>6.4054000000000002</c:v>
                </c:pt>
                <c:pt idx="1058">
                  <c:v>6.4340000000000002</c:v>
                </c:pt>
                <c:pt idx="1059">
                  <c:v>6.4173999999999998</c:v>
                </c:pt>
                <c:pt idx="1060">
                  <c:v>6.4192999999999998</c:v>
                </c:pt>
                <c:pt idx="1061">
                  <c:v>6.4172000000000002</c:v>
                </c:pt>
                <c:pt idx="1062">
                  <c:v>6.4033999999999995</c:v>
                </c:pt>
                <c:pt idx="1063">
                  <c:v>6.3758999999999997</c:v>
                </c:pt>
                <c:pt idx="1064">
                  <c:v>6.4127000000000001</c:v>
                </c:pt>
                <c:pt idx="1065">
                  <c:v>6.4077000000000002</c:v>
                </c:pt>
                <c:pt idx="1066">
                  <c:v>6.4081000000000001</c:v>
                </c:pt>
                <c:pt idx="1067">
                  <c:v>6.3780000000000001</c:v>
                </c:pt>
                <c:pt idx="1068">
                  <c:v>6.3019999999999996</c:v>
                </c:pt>
                <c:pt idx="1069">
                  <c:v>6.2691999999999997</c:v>
                </c:pt>
                <c:pt idx="1070">
                  <c:v>6.2732000000000001</c:v>
                </c:pt>
                <c:pt idx="1071">
                  <c:v>6.2682000000000002</c:v>
                </c:pt>
                <c:pt idx="1072">
                  <c:v>6.2821999999999996</c:v>
                </c:pt>
                <c:pt idx="1073">
                  <c:v>6.2667000000000002</c:v>
                </c:pt>
                <c:pt idx="1074">
                  <c:v>6.2634999999999996</c:v>
                </c:pt>
                <c:pt idx="1075">
                  <c:v>6.2515999999999998</c:v>
                </c:pt>
                <c:pt idx="1076">
                  <c:v>6.2263999999999999</c:v>
                </c:pt>
                <c:pt idx="1077">
                  <c:v>6.2191000000000001</c:v>
                </c:pt>
                <c:pt idx="1078">
                  <c:v>6.2550999999999997</c:v>
                </c:pt>
                <c:pt idx="1079">
                  <c:v>6.2550999999999997</c:v>
                </c:pt>
                <c:pt idx="1080">
                  <c:v>6.2442000000000002</c:v>
                </c:pt>
                <c:pt idx="1081">
                  <c:v>6.2123999999999997</c:v>
                </c:pt>
                <c:pt idx="1082">
                  <c:v>6.1833999999999998</c:v>
                </c:pt>
                <c:pt idx="1083">
                  <c:v>6.1672000000000002</c:v>
                </c:pt>
                <c:pt idx="1084">
                  <c:v>6.2126999999999999</c:v>
                </c:pt>
                <c:pt idx="1085">
                  <c:v>6.1830999999999996</c:v>
                </c:pt>
                <c:pt idx="1086">
                  <c:v>6.2068000000000003</c:v>
                </c:pt>
                <c:pt idx="1087">
                  <c:v>6.2111000000000001</c:v>
                </c:pt>
                <c:pt idx="1088">
                  <c:v>6.2069999999999999</c:v>
                </c:pt>
                <c:pt idx="1089">
                  <c:v>6.2038000000000002</c:v>
                </c:pt>
                <c:pt idx="1090">
                  <c:v>6.2481999999999998</c:v>
                </c:pt>
                <c:pt idx="1091">
                  <c:v>6.2339000000000002</c:v>
                </c:pt>
                <c:pt idx="1092">
                  <c:v>6.2321</c:v>
                </c:pt>
                <c:pt idx="1093">
                  <c:v>6.1513</c:v>
                </c:pt>
                <c:pt idx="1094">
                  <c:v>6.1463000000000001</c:v>
                </c:pt>
                <c:pt idx="1095">
                  <c:v>6.1115000000000004</c:v>
                </c:pt>
                <c:pt idx="1096">
                  <c:v>6.1218000000000004</c:v>
                </c:pt>
                <c:pt idx="1097">
                  <c:v>6.0780000000000003</c:v>
                </c:pt>
                <c:pt idx="1098">
                  <c:v>6.0738000000000003</c:v>
                </c:pt>
                <c:pt idx="1099">
                  <c:v>6.0635000000000003</c:v>
                </c:pt>
                <c:pt idx="1100">
                  <c:v>6.0747999999999998</c:v>
                </c:pt>
                <c:pt idx="1101">
                  <c:v>6.0682999999999998</c:v>
                </c:pt>
                <c:pt idx="1102">
                  <c:v>6.0633999999999997</c:v>
                </c:pt>
                <c:pt idx="1103">
                  <c:v>6.0048000000000004</c:v>
                </c:pt>
                <c:pt idx="1104">
                  <c:v>5.9850000000000003</c:v>
                </c:pt>
                <c:pt idx="1105">
                  <c:v>5.9775</c:v>
                </c:pt>
                <c:pt idx="1106">
                  <c:v>5.9873000000000003</c:v>
                </c:pt>
                <c:pt idx="1107">
                  <c:v>5.9969999999999999</c:v>
                </c:pt>
                <c:pt idx="1108">
                  <c:v>6.3380000000000001</c:v>
                </c:pt>
                <c:pt idx="1109">
                  <c:v>6.3494000000000002</c:v>
                </c:pt>
                <c:pt idx="1110">
                  <c:v>6.3067000000000002</c:v>
                </c:pt>
                <c:pt idx="1111">
                  <c:v>6.3044000000000002</c:v>
                </c:pt>
                <c:pt idx="1112">
                  <c:v>6.3003999999999998</c:v>
                </c:pt>
                <c:pt idx="1113">
                  <c:v>6.2976999999999999</c:v>
                </c:pt>
                <c:pt idx="1114">
                  <c:v>6.2889999999999997</c:v>
                </c:pt>
                <c:pt idx="1115">
                  <c:v>6.3063000000000002</c:v>
                </c:pt>
                <c:pt idx="1116">
                  <c:v>6.2854999999999999</c:v>
                </c:pt>
                <c:pt idx="1117">
                  <c:v>6.2595000000000001</c:v>
                </c:pt>
                <c:pt idx="1118">
                  <c:v>6.2595000000000001</c:v>
                </c:pt>
                <c:pt idx="1119">
                  <c:v>6.27</c:v>
                </c:pt>
                <c:pt idx="1120">
                  <c:v>6.2793000000000001</c:v>
                </c:pt>
                <c:pt idx="1121">
                  <c:v>6.2844999999999995</c:v>
                </c:pt>
                <c:pt idx="1122">
                  <c:v>6.2778</c:v>
                </c:pt>
                <c:pt idx="1123">
                  <c:v>6.2361000000000004</c:v>
                </c:pt>
                <c:pt idx="1124">
                  <c:v>6.1845999999999997</c:v>
                </c:pt>
                <c:pt idx="1125">
                  <c:v>6.1965000000000003</c:v>
                </c:pt>
                <c:pt idx="1126">
                  <c:v>6.1924999999999999</c:v>
                </c:pt>
                <c:pt idx="1127">
                  <c:v>6.1825999999999999</c:v>
                </c:pt>
                <c:pt idx="1128">
                  <c:v>6.1870000000000003</c:v>
                </c:pt>
                <c:pt idx="1129">
                  <c:v>6.1938000000000004</c:v>
                </c:pt>
                <c:pt idx="1130">
                  <c:v>6.1871</c:v>
                </c:pt>
                <c:pt idx="1131">
                  <c:v>6.1234999999999999</c:v>
                </c:pt>
                <c:pt idx="1132">
                  <c:v>6.1250999999999998</c:v>
                </c:pt>
                <c:pt idx="1133">
                  <c:v>6.1318999999999999</c:v>
                </c:pt>
                <c:pt idx="1134">
                  <c:v>6.0883000000000003</c:v>
                </c:pt>
                <c:pt idx="1135">
                  <c:v>6.0937999999999999</c:v>
                </c:pt>
                <c:pt idx="1136">
                  <c:v>6.0856000000000003</c:v>
                </c:pt>
                <c:pt idx="1137">
                  <c:v>6.0846</c:v>
                </c:pt>
                <c:pt idx="1138">
                  <c:v>6.0723000000000003</c:v>
                </c:pt>
                <c:pt idx="1139">
                  <c:v>6.0449999999999999</c:v>
                </c:pt>
                <c:pt idx="1140">
                  <c:v>6.0411999999999999</c:v>
                </c:pt>
                <c:pt idx="1141">
                  <c:v>6.0514000000000001</c:v>
                </c:pt>
                <c:pt idx="1142">
                  <c:v>6.1391999999999998</c:v>
                </c:pt>
                <c:pt idx="1143">
                  <c:v>6.1424000000000003</c:v>
                </c:pt>
                <c:pt idx="1144">
                  <c:v>6.0903</c:v>
                </c:pt>
                <c:pt idx="1145">
                  <c:v>6.0279999999999996</c:v>
                </c:pt>
                <c:pt idx="1146">
                  <c:v>6.0275999999999996</c:v>
                </c:pt>
                <c:pt idx="1147">
                  <c:v>6.0263999999999998</c:v>
                </c:pt>
                <c:pt idx="1148">
                  <c:v>6.0839999999999996</c:v>
                </c:pt>
                <c:pt idx="1149">
                  <c:v>6.0839999999999996</c:v>
                </c:pt>
                <c:pt idx="1150">
                  <c:v>6.0831</c:v>
                </c:pt>
                <c:pt idx="1151">
                  <c:v>5.9867999999999997</c:v>
                </c:pt>
                <c:pt idx="1152">
                  <c:v>5.9896000000000003</c:v>
                </c:pt>
                <c:pt idx="1153">
                  <c:v>5.9984000000000002</c:v>
                </c:pt>
                <c:pt idx="1154">
                  <c:v>5.9634999999999998</c:v>
                </c:pt>
                <c:pt idx="1155">
                  <c:v>5.9630000000000001</c:v>
                </c:pt>
                <c:pt idx="1156">
                  <c:v>5.9901</c:v>
                </c:pt>
                <c:pt idx="1157">
                  <c:v>5.9995000000000003</c:v>
                </c:pt>
                <c:pt idx="1158">
                  <c:v>6.05</c:v>
                </c:pt>
                <c:pt idx="1159">
                  <c:v>6.0030000000000001</c:v>
                </c:pt>
                <c:pt idx="1160">
                  <c:v>5.9469000000000003</c:v>
                </c:pt>
                <c:pt idx="1161">
                  <c:v>5.9412000000000003</c:v>
                </c:pt>
                <c:pt idx="1162">
                  <c:v>5.9336000000000002</c:v>
                </c:pt>
                <c:pt idx="1163">
                  <c:v>5.9017999999999997</c:v>
                </c:pt>
                <c:pt idx="1164">
                  <c:v>5.8033999999999999</c:v>
                </c:pt>
                <c:pt idx="1165">
                  <c:v>5.8071000000000002</c:v>
                </c:pt>
                <c:pt idx="1166">
                  <c:v>5.8193999999999999</c:v>
                </c:pt>
                <c:pt idx="1167">
                  <c:v>5.7454000000000001</c:v>
                </c:pt>
                <c:pt idx="1168">
                  <c:v>5.7487000000000004</c:v>
                </c:pt>
                <c:pt idx="1169">
                  <c:v>5.8118999999999996</c:v>
                </c:pt>
                <c:pt idx="1170">
                  <c:v>5.8292999999999999</c:v>
                </c:pt>
                <c:pt idx="1171">
                  <c:v>5.8053999999999997</c:v>
                </c:pt>
                <c:pt idx="1172">
                  <c:v>5.8152999999999997</c:v>
                </c:pt>
                <c:pt idx="1173">
                  <c:v>6.0816999999999997</c:v>
                </c:pt>
                <c:pt idx="1174">
                  <c:v>6.1087999999999996</c:v>
                </c:pt>
                <c:pt idx="1175">
                  <c:v>6.1087999999999996</c:v>
                </c:pt>
                <c:pt idx="1176">
                  <c:v>6.1089000000000002</c:v>
                </c:pt>
                <c:pt idx="1177">
                  <c:v>6.0355999999999996</c:v>
                </c:pt>
                <c:pt idx="1178">
                  <c:v>6.0114000000000001</c:v>
                </c:pt>
                <c:pt idx="1179">
                  <c:v>6.0021000000000004</c:v>
                </c:pt>
                <c:pt idx="1180">
                  <c:v>6.0262000000000002</c:v>
                </c:pt>
                <c:pt idx="1181">
                  <c:v>5.9645999999999999</c:v>
                </c:pt>
                <c:pt idx="1182">
                  <c:v>5.9623999999999997</c:v>
                </c:pt>
                <c:pt idx="1183">
                  <c:v>5.9745999999999997</c:v>
                </c:pt>
                <c:pt idx="1184">
                  <c:v>5.9442000000000004</c:v>
                </c:pt>
                <c:pt idx="1185">
                  <c:v>5.9907000000000004</c:v>
                </c:pt>
                <c:pt idx="1186">
                  <c:v>6.0690999999999997</c:v>
                </c:pt>
                <c:pt idx="1187">
                  <c:v>6.0419999999999998</c:v>
                </c:pt>
                <c:pt idx="1188">
                  <c:v>6.0446999999999997</c:v>
                </c:pt>
                <c:pt idx="1189">
                  <c:v>6.0126999999999997</c:v>
                </c:pt>
                <c:pt idx="1190">
                  <c:v>5.9672000000000001</c:v>
                </c:pt>
                <c:pt idx="1191">
                  <c:v>5.9608999999999996</c:v>
                </c:pt>
                <c:pt idx="1192">
                  <c:v>5.9211999999999998</c:v>
                </c:pt>
                <c:pt idx="1193">
                  <c:v>5.9451000000000001</c:v>
                </c:pt>
                <c:pt idx="1194">
                  <c:v>6.0160999999999998</c:v>
                </c:pt>
                <c:pt idx="1195">
                  <c:v>6.04</c:v>
                </c:pt>
                <c:pt idx="1196">
                  <c:v>6.0494000000000003</c:v>
                </c:pt>
                <c:pt idx="1197">
                  <c:v>6.0524000000000004</c:v>
                </c:pt>
                <c:pt idx="1198">
                  <c:v>6.0502000000000002</c:v>
                </c:pt>
                <c:pt idx="1199">
                  <c:v>6.0396999999999998</c:v>
                </c:pt>
                <c:pt idx="1200">
                  <c:v>6.0368000000000004</c:v>
                </c:pt>
                <c:pt idx="1201">
                  <c:v>6.0412999999999997</c:v>
                </c:pt>
                <c:pt idx="1202">
                  <c:v>6.0654000000000003</c:v>
                </c:pt>
                <c:pt idx="1203">
                  <c:v>6.0856000000000003</c:v>
                </c:pt>
                <c:pt idx="1204">
                  <c:v>6.0343999999999998</c:v>
                </c:pt>
                <c:pt idx="1205">
                  <c:v>6.0484</c:v>
                </c:pt>
                <c:pt idx="1206">
                  <c:v>6.0303000000000004</c:v>
                </c:pt>
                <c:pt idx="1207">
                  <c:v>6.0380000000000003</c:v>
                </c:pt>
                <c:pt idx="1208">
                  <c:v>6.0369000000000002</c:v>
                </c:pt>
                <c:pt idx="1209">
                  <c:v>6.0354000000000001</c:v>
                </c:pt>
                <c:pt idx="1210">
                  <c:v>6.0216000000000003</c:v>
                </c:pt>
                <c:pt idx="1211">
                  <c:v>6.0473999999999997</c:v>
                </c:pt>
                <c:pt idx="1212">
                  <c:v>6.0453999999999999</c:v>
                </c:pt>
                <c:pt idx="1213">
                  <c:v>6.0156999999999998</c:v>
                </c:pt>
                <c:pt idx="1214">
                  <c:v>6.0301</c:v>
                </c:pt>
                <c:pt idx="1215">
                  <c:v>6.0195999999999996</c:v>
                </c:pt>
                <c:pt idx="1216">
                  <c:v>6.0087999999999999</c:v>
                </c:pt>
                <c:pt idx="1217">
                  <c:v>6.0377000000000001</c:v>
                </c:pt>
                <c:pt idx="1218">
                  <c:v>6.0160999999999998</c:v>
                </c:pt>
                <c:pt idx="1219">
                  <c:v>6.0160999999999998</c:v>
                </c:pt>
                <c:pt idx="1220">
                  <c:v>5.9612999999999996</c:v>
                </c:pt>
                <c:pt idx="1221">
                  <c:v>5.9466999999999999</c:v>
                </c:pt>
                <c:pt idx="1222">
                  <c:v>5.9462000000000002</c:v>
                </c:pt>
                <c:pt idx="1223">
                  <c:v>5.9246999999999996</c:v>
                </c:pt>
                <c:pt idx="1224">
                  <c:v>5.9115000000000002</c:v>
                </c:pt>
                <c:pt idx="1225">
                  <c:v>5.8838999999999997</c:v>
                </c:pt>
                <c:pt idx="1226">
                  <c:v>5.8605</c:v>
                </c:pt>
                <c:pt idx="1227">
                  <c:v>5.8121999999999998</c:v>
                </c:pt>
                <c:pt idx="1228">
                  <c:v>5.8144999999999998</c:v>
                </c:pt>
                <c:pt idx="1229">
                  <c:v>5.8079000000000001</c:v>
                </c:pt>
                <c:pt idx="1230">
                  <c:v>5.7931999999999997</c:v>
                </c:pt>
                <c:pt idx="1231">
                  <c:v>5.7666000000000004</c:v>
                </c:pt>
                <c:pt idx="1232">
                  <c:v>5.8018999999999998</c:v>
                </c:pt>
                <c:pt idx="1233">
                  <c:v>5.8137999999999996</c:v>
                </c:pt>
                <c:pt idx="1234">
                  <c:v>5.8090000000000002</c:v>
                </c:pt>
                <c:pt idx="1235">
                  <c:v>5.8106999999999998</c:v>
                </c:pt>
                <c:pt idx="1236">
                  <c:v>5.8151000000000002</c:v>
                </c:pt>
                <c:pt idx="1237">
                  <c:v>5.7690999999999999</c:v>
                </c:pt>
                <c:pt idx="1238">
                  <c:v>5.8033999999999999</c:v>
                </c:pt>
                <c:pt idx="1239">
                  <c:v>5.9338999999999995</c:v>
                </c:pt>
                <c:pt idx="1240">
                  <c:v>5.9240000000000004</c:v>
                </c:pt>
                <c:pt idx="1241">
                  <c:v>5.9305000000000003</c:v>
                </c:pt>
                <c:pt idx="1242">
                  <c:v>5.9196999999999997</c:v>
                </c:pt>
                <c:pt idx="1243">
                  <c:v>5.9202000000000004</c:v>
                </c:pt>
                <c:pt idx="1244">
                  <c:v>5.9630999999999998</c:v>
                </c:pt>
                <c:pt idx="1245">
                  <c:v>5.9672000000000001</c:v>
                </c:pt>
                <c:pt idx="1246">
                  <c:v>5.9493999999999998</c:v>
                </c:pt>
                <c:pt idx="1247">
                  <c:v>5.9145000000000003</c:v>
                </c:pt>
                <c:pt idx="1248">
                  <c:v>5.8948</c:v>
                </c:pt>
                <c:pt idx="1249">
                  <c:v>5.9104999999999999</c:v>
                </c:pt>
                <c:pt idx="1250">
                  <c:v>5.8745000000000003</c:v>
                </c:pt>
                <c:pt idx="1251">
                  <c:v>5.8651999999999997</c:v>
                </c:pt>
                <c:pt idx="1252">
                  <c:v>5.8278999999999996</c:v>
                </c:pt>
                <c:pt idx="1253">
                  <c:v>5.8575999999999997</c:v>
                </c:pt>
                <c:pt idx="1254">
                  <c:v>5.8825000000000003</c:v>
                </c:pt>
                <c:pt idx="1255">
                  <c:v>5.8555999999999999</c:v>
                </c:pt>
                <c:pt idx="1256">
                  <c:v>5.8906999999999998</c:v>
                </c:pt>
                <c:pt idx="1257">
                  <c:v>5.9496000000000002</c:v>
                </c:pt>
                <c:pt idx="1258">
                  <c:v>5.9233000000000002</c:v>
                </c:pt>
                <c:pt idx="1259">
                  <c:v>5.8986999999999998</c:v>
                </c:pt>
                <c:pt idx="1260">
                  <c:v>5.931</c:v>
                </c:pt>
                <c:pt idx="1261">
                  <c:v>5.9054000000000002</c:v>
                </c:pt>
                <c:pt idx="1262">
                  <c:v>5.8525999999999998</c:v>
                </c:pt>
                <c:pt idx="1263">
                  <c:v>5.8437000000000001</c:v>
                </c:pt>
                <c:pt idx="1264">
                  <c:v>5.8640999999999996</c:v>
                </c:pt>
                <c:pt idx="1265">
                  <c:v>5.8860000000000001</c:v>
                </c:pt>
                <c:pt idx="1266">
                  <c:v>5.8304</c:v>
                </c:pt>
                <c:pt idx="1267">
                  <c:v>5.7923</c:v>
                </c:pt>
                <c:pt idx="1268">
                  <c:v>5.7888999999999999</c:v>
                </c:pt>
                <c:pt idx="1269">
                  <c:v>5.7904</c:v>
                </c:pt>
                <c:pt idx="1270">
                  <c:v>5.8182</c:v>
                </c:pt>
                <c:pt idx="1271">
                  <c:v>5.7674000000000003</c:v>
                </c:pt>
                <c:pt idx="1272">
                  <c:v>5.7348999999999997</c:v>
                </c:pt>
                <c:pt idx="1273">
                  <c:v>5.7087000000000003</c:v>
                </c:pt>
                <c:pt idx="1274">
                  <c:v>5.7386999999999997</c:v>
                </c:pt>
                <c:pt idx="1275">
                  <c:v>5.7039</c:v>
                </c:pt>
                <c:pt idx="1276">
                  <c:v>5.7214</c:v>
                </c:pt>
                <c:pt idx="1277">
                  <c:v>5.7214</c:v>
                </c:pt>
                <c:pt idx="1278">
                  <c:v>5.7081999999999997</c:v>
                </c:pt>
                <c:pt idx="1279">
                  <c:v>5.6961000000000004</c:v>
                </c:pt>
                <c:pt idx="1280">
                  <c:v>5.6494</c:v>
                </c:pt>
                <c:pt idx="1281">
                  <c:v>5.6260000000000003</c:v>
                </c:pt>
                <c:pt idx="1282">
                  <c:v>5.7130999999999998</c:v>
                </c:pt>
                <c:pt idx="1283">
                  <c:v>5.6934000000000005</c:v>
                </c:pt>
                <c:pt idx="1284">
                  <c:v>5.6265999999999998</c:v>
                </c:pt>
                <c:pt idx="1285">
                  <c:v>5.5888</c:v>
                </c:pt>
                <c:pt idx="1286">
                  <c:v>5.5663999999999998</c:v>
                </c:pt>
                <c:pt idx="1287">
                  <c:v>5.6021000000000001</c:v>
                </c:pt>
                <c:pt idx="1288">
                  <c:v>5.5900999999999996</c:v>
                </c:pt>
                <c:pt idx="1289">
                  <c:v>5.5663999999999998</c:v>
                </c:pt>
                <c:pt idx="1290">
                  <c:v>5.5684000000000005</c:v>
                </c:pt>
                <c:pt idx="1291">
                  <c:v>5.5405999999999995</c:v>
                </c:pt>
                <c:pt idx="1292">
                  <c:v>5.5807000000000002</c:v>
                </c:pt>
                <c:pt idx="1293">
                  <c:v>5.5856000000000003</c:v>
                </c:pt>
                <c:pt idx="1294">
                  <c:v>5.6722999999999999</c:v>
                </c:pt>
                <c:pt idx="1295">
                  <c:v>5.6273999999999997</c:v>
                </c:pt>
                <c:pt idx="1296">
                  <c:v>5.6844000000000001</c:v>
                </c:pt>
                <c:pt idx="1297">
                  <c:v>5.6253000000000002</c:v>
                </c:pt>
                <c:pt idx="1298">
                  <c:v>5.6059999999999999</c:v>
                </c:pt>
                <c:pt idx="1299">
                  <c:v>5.6059999999999999</c:v>
                </c:pt>
                <c:pt idx="1300">
                  <c:v>5.5834999999999999</c:v>
                </c:pt>
                <c:pt idx="1301">
                  <c:v>5.5819999999999999</c:v>
                </c:pt>
                <c:pt idx="1302">
                  <c:v>5.5869</c:v>
                </c:pt>
                <c:pt idx="1303">
                  <c:v>5.6406999999999998</c:v>
                </c:pt>
                <c:pt idx="1304">
                  <c:v>5.6406999999999998</c:v>
                </c:pt>
                <c:pt idx="1305">
                  <c:v>5.5684000000000005</c:v>
                </c:pt>
                <c:pt idx="1306">
                  <c:v>5.5640000000000001</c:v>
                </c:pt>
                <c:pt idx="1307">
                  <c:v>5.5959000000000003</c:v>
                </c:pt>
                <c:pt idx="1308">
                  <c:v>5.6021999999999998</c:v>
                </c:pt>
                <c:pt idx="1309">
                  <c:v>5.5861000000000001</c:v>
                </c:pt>
                <c:pt idx="1310">
                  <c:v>5.6683000000000003</c:v>
                </c:pt>
                <c:pt idx="1311">
                  <c:v>5.7728000000000002</c:v>
                </c:pt>
                <c:pt idx="1312">
                  <c:v>5.7321999999999997</c:v>
                </c:pt>
                <c:pt idx="1313">
                  <c:v>5.7416</c:v>
                </c:pt>
                <c:pt idx="1314">
                  <c:v>5.7610000000000001</c:v>
                </c:pt>
                <c:pt idx="1315">
                  <c:v>5.6428000000000003</c:v>
                </c:pt>
                <c:pt idx="1316">
                  <c:v>5.6632999999999996</c:v>
                </c:pt>
                <c:pt idx="1317">
                  <c:v>5.6425999999999998</c:v>
                </c:pt>
                <c:pt idx="1318">
                  <c:v>5.6078999999999999</c:v>
                </c:pt>
                <c:pt idx="1319">
                  <c:v>5.5926999999999998</c:v>
                </c:pt>
                <c:pt idx="1320">
                  <c:v>5.5991999999999997</c:v>
                </c:pt>
                <c:pt idx="1321">
                  <c:v>5.5342000000000002</c:v>
                </c:pt>
                <c:pt idx="1322">
                  <c:v>5.5601000000000003</c:v>
                </c:pt>
                <c:pt idx="1323">
                  <c:v>5.5198</c:v>
                </c:pt>
                <c:pt idx="1324">
                  <c:v>5.4881000000000002</c:v>
                </c:pt>
                <c:pt idx="1325">
                  <c:v>5.4368999999999996</c:v>
                </c:pt>
                <c:pt idx="1326">
                  <c:v>5.4359999999999999</c:v>
                </c:pt>
                <c:pt idx="1327">
                  <c:v>5.415</c:v>
                </c:pt>
                <c:pt idx="1328">
                  <c:v>5.4382000000000001</c:v>
                </c:pt>
                <c:pt idx="1329">
                  <c:v>5.3811</c:v>
                </c:pt>
                <c:pt idx="1330">
                  <c:v>5.3399000000000001</c:v>
                </c:pt>
                <c:pt idx="1331">
                  <c:v>5.3118999999999996</c:v>
                </c:pt>
                <c:pt idx="1332">
                  <c:v>5.2624000000000004</c:v>
                </c:pt>
                <c:pt idx="1333">
                  <c:v>5.2595999999999998</c:v>
                </c:pt>
                <c:pt idx="1334">
                  <c:v>5.2183999999999999</c:v>
                </c:pt>
                <c:pt idx="1335">
                  <c:v>5.2256999999999998</c:v>
                </c:pt>
                <c:pt idx="1336">
                  <c:v>5.2656000000000001</c:v>
                </c:pt>
                <c:pt idx="1337">
                  <c:v>5.3003999999999998</c:v>
                </c:pt>
                <c:pt idx="1338">
                  <c:v>5.3253000000000004</c:v>
                </c:pt>
                <c:pt idx="1339">
                  <c:v>5.3253000000000004</c:v>
                </c:pt>
                <c:pt idx="1340">
                  <c:v>5.3756000000000004</c:v>
                </c:pt>
                <c:pt idx="1341">
                  <c:v>5.3148999999999997</c:v>
                </c:pt>
                <c:pt idx="1342">
                  <c:v>5.2285000000000004</c:v>
                </c:pt>
                <c:pt idx="1343">
                  <c:v>5.2266000000000004</c:v>
                </c:pt>
                <c:pt idx="1344">
                  <c:v>5.2976000000000001</c:v>
                </c:pt>
                <c:pt idx="1345">
                  <c:v>5.3239000000000001</c:v>
                </c:pt>
                <c:pt idx="1346">
                  <c:v>5.3483000000000001</c:v>
                </c:pt>
                <c:pt idx="1347">
                  <c:v>5.4085999999999999</c:v>
                </c:pt>
                <c:pt idx="1348">
                  <c:v>5.3748000000000005</c:v>
                </c:pt>
                <c:pt idx="1349">
                  <c:v>5.3197999999999999</c:v>
                </c:pt>
                <c:pt idx="1350">
                  <c:v>5.2798999999999996</c:v>
                </c:pt>
                <c:pt idx="1351">
                  <c:v>5.3109000000000002</c:v>
                </c:pt>
                <c:pt idx="1352">
                  <c:v>5.2953999999999999</c:v>
                </c:pt>
                <c:pt idx="1353">
                  <c:v>5.4634</c:v>
                </c:pt>
                <c:pt idx="1354">
                  <c:v>5.4061000000000003</c:v>
                </c:pt>
                <c:pt idx="1355">
                  <c:v>5.4305000000000003</c:v>
                </c:pt>
                <c:pt idx="1356">
                  <c:v>5.4189999999999996</c:v>
                </c:pt>
                <c:pt idx="1357">
                  <c:v>5.3985000000000003</c:v>
                </c:pt>
                <c:pt idx="1358">
                  <c:v>5.3929</c:v>
                </c:pt>
                <c:pt idx="1359">
                  <c:v>5.3004999999999995</c:v>
                </c:pt>
                <c:pt idx="1360">
                  <c:v>5.3071000000000002</c:v>
                </c:pt>
                <c:pt idx="1361">
                  <c:v>5.3219000000000003</c:v>
                </c:pt>
                <c:pt idx="1362">
                  <c:v>5.3281000000000001</c:v>
                </c:pt>
                <c:pt idx="1363">
                  <c:v>5.3163999999999998</c:v>
                </c:pt>
                <c:pt idx="1364">
                  <c:v>5.3228999999999997</c:v>
                </c:pt>
                <c:pt idx="1365">
                  <c:v>5.2983000000000002</c:v>
                </c:pt>
                <c:pt idx="1366">
                  <c:v>5.3323999999999998</c:v>
                </c:pt>
                <c:pt idx="1367">
                  <c:v>5.3316999999999997</c:v>
                </c:pt>
                <c:pt idx="1368">
                  <c:v>5.3582000000000001</c:v>
                </c:pt>
                <c:pt idx="1369">
                  <c:v>5.3156999999999996</c:v>
                </c:pt>
                <c:pt idx="1370">
                  <c:v>5.3028000000000004</c:v>
                </c:pt>
                <c:pt idx="1371">
                  <c:v>5.2977999999999996</c:v>
                </c:pt>
                <c:pt idx="1372">
                  <c:v>5.2980999999999998</c:v>
                </c:pt>
                <c:pt idx="1373">
                  <c:v>5.2980999999999998</c:v>
                </c:pt>
                <c:pt idx="1374">
                  <c:v>5.3931000000000004</c:v>
                </c:pt>
                <c:pt idx="1375">
                  <c:v>5.4103000000000003</c:v>
                </c:pt>
                <c:pt idx="1376">
                  <c:v>5.4827000000000004</c:v>
                </c:pt>
                <c:pt idx="1377">
                  <c:v>5.4988000000000001</c:v>
                </c:pt>
                <c:pt idx="1378">
                  <c:v>5.4516999999999998</c:v>
                </c:pt>
                <c:pt idx="1379">
                  <c:v>5.4042000000000003</c:v>
                </c:pt>
                <c:pt idx="1380">
                  <c:v>5.3834</c:v>
                </c:pt>
                <c:pt idx="1381">
                  <c:v>5.4089999999999998</c:v>
                </c:pt>
                <c:pt idx="1382">
                  <c:v>5.3929</c:v>
                </c:pt>
                <c:pt idx="1383">
                  <c:v>5.3811999999999998</c:v>
                </c:pt>
                <c:pt idx="1384">
                  <c:v>5.3567</c:v>
                </c:pt>
                <c:pt idx="1385">
                  <c:v>5.3250999999999999</c:v>
                </c:pt>
                <c:pt idx="1386">
                  <c:v>5.3361999999999998</c:v>
                </c:pt>
                <c:pt idx="1387">
                  <c:v>5.3137999999999996</c:v>
                </c:pt>
                <c:pt idx="1388">
                  <c:v>5.3086000000000002</c:v>
                </c:pt>
                <c:pt idx="1389">
                  <c:v>5.3034999999999997</c:v>
                </c:pt>
                <c:pt idx="1390">
                  <c:v>5.3246000000000002</c:v>
                </c:pt>
                <c:pt idx="1391">
                  <c:v>5.3223000000000003</c:v>
                </c:pt>
                <c:pt idx="1392">
                  <c:v>5.4138000000000002</c:v>
                </c:pt>
                <c:pt idx="1393">
                  <c:v>5.4297000000000004</c:v>
                </c:pt>
                <c:pt idx="1394">
                  <c:v>5.4324000000000003</c:v>
                </c:pt>
                <c:pt idx="1395">
                  <c:v>5.4420999999999999</c:v>
                </c:pt>
                <c:pt idx="1396">
                  <c:v>5.3865999999999996</c:v>
                </c:pt>
                <c:pt idx="1397">
                  <c:v>5.3798000000000004</c:v>
                </c:pt>
                <c:pt idx="1398">
                  <c:v>5.3254000000000001</c:v>
                </c:pt>
                <c:pt idx="1399">
                  <c:v>5.2175000000000002</c:v>
                </c:pt>
                <c:pt idx="1400">
                  <c:v>5.1852999999999998</c:v>
                </c:pt>
                <c:pt idx="1401">
                  <c:v>5.1867999999999999</c:v>
                </c:pt>
                <c:pt idx="1402">
                  <c:v>5.1920000000000002</c:v>
                </c:pt>
                <c:pt idx="1403">
                  <c:v>5.1607000000000003</c:v>
                </c:pt>
                <c:pt idx="1404">
                  <c:v>5.1199000000000003</c:v>
                </c:pt>
                <c:pt idx="1405">
                  <c:v>5.1242000000000001</c:v>
                </c:pt>
                <c:pt idx="1406">
                  <c:v>5.0762999999999998</c:v>
                </c:pt>
                <c:pt idx="1407">
                  <c:v>5.0933000000000002</c:v>
                </c:pt>
                <c:pt idx="1408">
                  <c:v>5.0743</c:v>
                </c:pt>
                <c:pt idx="1409">
                  <c:v>5.0743</c:v>
                </c:pt>
                <c:pt idx="1410">
                  <c:v>5.1086</c:v>
                </c:pt>
                <c:pt idx="1411">
                  <c:v>5.1246</c:v>
                </c:pt>
                <c:pt idx="1412">
                  <c:v>5.0926</c:v>
                </c:pt>
                <c:pt idx="1413">
                  <c:v>5.2178000000000004</c:v>
                </c:pt>
                <c:pt idx="1414">
                  <c:v>5.2328000000000001</c:v>
                </c:pt>
                <c:pt idx="1415">
                  <c:v>5.1908000000000003</c:v>
                </c:pt>
                <c:pt idx="1416">
                  <c:v>5.1464999999999996</c:v>
                </c:pt>
                <c:pt idx="1417">
                  <c:v>5.1760999999999999</c:v>
                </c:pt>
                <c:pt idx="1418">
                  <c:v>5.1551</c:v>
                </c:pt>
                <c:pt idx="1419">
                  <c:v>5.1642999999999999</c:v>
                </c:pt>
                <c:pt idx="1420">
                  <c:v>5.1741999999999999</c:v>
                </c:pt>
                <c:pt idx="1421">
                  <c:v>5.1637000000000004</c:v>
                </c:pt>
                <c:pt idx="1422">
                  <c:v>5.1726000000000001</c:v>
                </c:pt>
                <c:pt idx="1423">
                  <c:v>5.1881000000000004</c:v>
                </c:pt>
                <c:pt idx="1424">
                  <c:v>5.1946000000000003</c:v>
                </c:pt>
                <c:pt idx="1425">
                  <c:v>5.2202000000000002</c:v>
                </c:pt>
                <c:pt idx="1426">
                  <c:v>5.2210999999999999</c:v>
                </c:pt>
                <c:pt idx="1427">
                  <c:v>5.2190000000000003</c:v>
                </c:pt>
                <c:pt idx="1428">
                  <c:v>5.18</c:v>
                </c:pt>
                <c:pt idx="1429">
                  <c:v>5.1642999999999999</c:v>
                </c:pt>
                <c:pt idx="1430">
                  <c:v>5.1677999999999997</c:v>
                </c:pt>
                <c:pt idx="1431">
                  <c:v>5.2001999999999997</c:v>
                </c:pt>
                <c:pt idx="1432">
                  <c:v>5.1677</c:v>
                </c:pt>
                <c:pt idx="1433">
                  <c:v>5.2069000000000001</c:v>
                </c:pt>
                <c:pt idx="1434">
                  <c:v>5.27</c:v>
                </c:pt>
                <c:pt idx="1435">
                  <c:v>5.2873999999999999</c:v>
                </c:pt>
                <c:pt idx="1436">
                  <c:v>5.2971000000000004</c:v>
                </c:pt>
                <c:pt idx="1437">
                  <c:v>5.2971000000000004</c:v>
                </c:pt>
                <c:pt idx="1438">
                  <c:v>5.4172000000000002</c:v>
                </c:pt>
                <c:pt idx="1439">
                  <c:v>5.4554999999999998</c:v>
                </c:pt>
                <c:pt idx="1440">
                  <c:v>5.4379</c:v>
                </c:pt>
                <c:pt idx="1441">
                  <c:v>5.4268000000000001</c:v>
                </c:pt>
                <c:pt idx="1442">
                  <c:v>5.5132000000000003</c:v>
                </c:pt>
                <c:pt idx="1443">
                  <c:v>5.51</c:v>
                </c:pt>
                <c:pt idx="1444">
                  <c:v>5.6523000000000003</c:v>
                </c:pt>
                <c:pt idx="1445">
                  <c:v>5.5987999999999998</c:v>
                </c:pt>
                <c:pt idx="1446">
                  <c:v>5.55</c:v>
                </c:pt>
                <c:pt idx="1447">
                  <c:v>5.4645999999999999</c:v>
                </c:pt>
                <c:pt idx="1448">
                  <c:v>5.5049000000000001</c:v>
                </c:pt>
                <c:pt idx="1449">
                  <c:v>5.5472999999999999</c:v>
                </c:pt>
                <c:pt idx="1450">
                  <c:v>5.6093000000000002</c:v>
                </c:pt>
                <c:pt idx="1451">
                  <c:v>5.6096000000000004</c:v>
                </c:pt>
                <c:pt idx="1452">
                  <c:v>5.5705</c:v>
                </c:pt>
                <c:pt idx="1453">
                  <c:v>5.5292000000000003</c:v>
                </c:pt>
                <c:pt idx="1454">
                  <c:v>5.5776000000000003</c:v>
                </c:pt>
                <c:pt idx="1455">
                  <c:v>5.5392000000000001</c:v>
                </c:pt>
                <c:pt idx="1456">
                  <c:v>5.5682999999999998</c:v>
                </c:pt>
                <c:pt idx="1457">
                  <c:v>5.4813000000000001</c:v>
                </c:pt>
                <c:pt idx="1458">
                  <c:v>5.3799000000000001</c:v>
                </c:pt>
                <c:pt idx="1459">
                  <c:v>5.4032999999999998</c:v>
                </c:pt>
                <c:pt idx="1460">
                  <c:v>5.3845000000000001</c:v>
                </c:pt>
                <c:pt idx="1461">
                  <c:v>5.3695000000000004</c:v>
                </c:pt>
                <c:pt idx="1462">
                  <c:v>5.3825000000000003</c:v>
                </c:pt>
                <c:pt idx="1463">
                  <c:v>5.3779000000000003</c:v>
                </c:pt>
                <c:pt idx="1464">
                  <c:v>5.3486000000000002</c:v>
                </c:pt>
                <c:pt idx="1465">
                  <c:v>5.3936999999999999</c:v>
                </c:pt>
                <c:pt idx="1466">
                  <c:v>5.3784999999999998</c:v>
                </c:pt>
                <c:pt idx="1467">
                  <c:v>5.3758999999999997</c:v>
                </c:pt>
                <c:pt idx="1468">
                  <c:v>5.3506</c:v>
                </c:pt>
                <c:pt idx="1469">
                  <c:v>5.3396999999999997</c:v>
                </c:pt>
                <c:pt idx="1470">
                  <c:v>5.3472</c:v>
                </c:pt>
                <c:pt idx="1471">
                  <c:v>5.3520000000000003</c:v>
                </c:pt>
                <c:pt idx="1472">
                  <c:v>5.3074000000000003</c:v>
                </c:pt>
                <c:pt idx="1473">
                  <c:v>5.3357000000000001</c:v>
                </c:pt>
                <c:pt idx="1474">
                  <c:v>5.3997000000000002</c:v>
                </c:pt>
                <c:pt idx="1475">
                  <c:v>5.3792999999999997</c:v>
                </c:pt>
                <c:pt idx="1476">
                  <c:v>5.391</c:v>
                </c:pt>
                <c:pt idx="1477">
                  <c:v>5.4459</c:v>
                </c:pt>
                <c:pt idx="1478">
                  <c:v>5.4992000000000001</c:v>
                </c:pt>
                <c:pt idx="1479">
                  <c:v>5.4992000000000001</c:v>
                </c:pt>
                <c:pt idx="1480">
                  <c:v>5.4764999999999997</c:v>
                </c:pt>
                <c:pt idx="1481">
                  <c:v>5.4687000000000001</c:v>
                </c:pt>
                <c:pt idx="1482">
                  <c:v>5.5213999999999999</c:v>
                </c:pt>
                <c:pt idx="1483">
                  <c:v>5.4695</c:v>
                </c:pt>
                <c:pt idx="1484">
                  <c:v>5.3981000000000003</c:v>
                </c:pt>
                <c:pt idx="1485">
                  <c:v>5.3971999999999998</c:v>
                </c:pt>
                <c:pt idx="1486">
                  <c:v>5.3685999999999998</c:v>
                </c:pt>
                <c:pt idx="1487">
                  <c:v>5.3376000000000001</c:v>
                </c:pt>
                <c:pt idx="1488">
                  <c:v>5.2549999999999999</c:v>
                </c:pt>
                <c:pt idx="1489">
                  <c:v>5.2256999999999998</c:v>
                </c:pt>
                <c:pt idx="1490">
                  <c:v>5.2279</c:v>
                </c:pt>
                <c:pt idx="1491">
                  <c:v>5.2393999999999998</c:v>
                </c:pt>
                <c:pt idx="1492">
                  <c:v>5.2274000000000003</c:v>
                </c:pt>
                <c:pt idx="1493">
                  <c:v>5.1967999999999996</c:v>
                </c:pt>
                <c:pt idx="1494">
                  <c:v>5.2008999999999999</c:v>
                </c:pt>
                <c:pt idx="1495">
                  <c:v>5.2069000000000001</c:v>
                </c:pt>
                <c:pt idx="1496">
                  <c:v>5.2058999999999997</c:v>
                </c:pt>
                <c:pt idx="1497">
                  <c:v>5.2035999999999998</c:v>
                </c:pt>
                <c:pt idx="1498">
                  <c:v>5.202</c:v>
                </c:pt>
                <c:pt idx="1499">
                  <c:v>5.3483999999999998</c:v>
                </c:pt>
                <c:pt idx="1500">
                  <c:v>5.3345000000000002</c:v>
                </c:pt>
                <c:pt idx="1501">
                  <c:v>5.2961999999999998</c:v>
                </c:pt>
                <c:pt idx="1502">
                  <c:v>5.3064</c:v>
                </c:pt>
                <c:pt idx="1503">
                  <c:v>5.2409999999999997</c:v>
                </c:pt>
                <c:pt idx="1504">
                  <c:v>5.2263999999999999</c:v>
                </c:pt>
                <c:pt idx="1505">
                  <c:v>5.2473000000000001</c:v>
                </c:pt>
                <c:pt idx="1506">
                  <c:v>5.2769000000000004</c:v>
                </c:pt>
                <c:pt idx="1507">
                  <c:v>5.2935999999999996</c:v>
                </c:pt>
                <c:pt idx="1508">
                  <c:v>5.2477</c:v>
                </c:pt>
                <c:pt idx="1509">
                  <c:v>5.2251000000000003</c:v>
                </c:pt>
                <c:pt idx="1510">
                  <c:v>5.2313999999999998</c:v>
                </c:pt>
                <c:pt idx="1511">
                  <c:v>5.2081999999999997</c:v>
                </c:pt>
                <c:pt idx="1512">
                  <c:v>5.1893000000000002</c:v>
                </c:pt>
                <c:pt idx="1513">
                  <c:v>5.1603000000000003</c:v>
                </c:pt>
                <c:pt idx="1514">
                  <c:v>5.1691000000000003</c:v>
                </c:pt>
                <c:pt idx="1515">
                  <c:v>5.1886999999999999</c:v>
                </c:pt>
                <c:pt idx="1516">
                  <c:v>5.1824000000000003</c:v>
                </c:pt>
                <c:pt idx="1517">
                  <c:v>5.2138</c:v>
                </c:pt>
                <c:pt idx="1518">
                  <c:v>5.2244000000000002</c:v>
                </c:pt>
                <c:pt idx="1519">
                  <c:v>5.2584</c:v>
                </c:pt>
                <c:pt idx="1520">
                  <c:v>5.2271999999999998</c:v>
                </c:pt>
                <c:pt idx="1521">
                  <c:v>5.2347999999999999</c:v>
                </c:pt>
                <c:pt idx="1522">
                  <c:v>5.1951000000000001</c:v>
                </c:pt>
                <c:pt idx="1523">
                  <c:v>5.2081</c:v>
                </c:pt>
                <c:pt idx="1524">
                  <c:v>5.1757999999999997</c:v>
                </c:pt>
                <c:pt idx="1525">
                  <c:v>5.12</c:v>
                </c:pt>
                <c:pt idx="1526">
                  <c:v>5.0454999999999997</c:v>
                </c:pt>
                <c:pt idx="1527">
                  <c:v>5.0233999999999996</c:v>
                </c:pt>
                <c:pt idx="1528">
                  <c:v>5.0006000000000004</c:v>
                </c:pt>
                <c:pt idx="1529">
                  <c:v>4.9931999999999999</c:v>
                </c:pt>
                <c:pt idx="1530">
                  <c:v>5.0095999999999998</c:v>
                </c:pt>
                <c:pt idx="1531">
                  <c:v>4.9977999999999998</c:v>
                </c:pt>
                <c:pt idx="1532">
                  <c:v>4.9656000000000002</c:v>
                </c:pt>
                <c:pt idx="1533">
                  <c:v>4.9536999999999995</c:v>
                </c:pt>
                <c:pt idx="1534">
                  <c:v>4.9569000000000001</c:v>
                </c:pt>
                <c:pt idx="1535">
                  <c:v>4.9230999999999998</c:v>
                </c:pt>
                <c:pt idx="1536">
                  <c:v>4.9108000000000001</c:v>
                </c:pt>
                <c:pt idx="1537">
                  <c:v>4.9183000000000003</c:v>
                </c:pt>
                <c:pt idx="1538">
                  <c:v>4.8792999999999997</c:v>
                </c:pt>
                <c:pt idx="1539">
                  <c:v>4.8167</c:v>
                </c:pt>
                <c:pt idx="1540">
                  <c:v>4.8235000000000001</c:v>
                </c:pt>
                <c:pt idx="1541">
                  <c:v>4.8248999999999995</c:v>
                </c:pt>
                <c:pt idx="1542">
                  <c:v>4.8248999999999995</c:v>
                </c:pt>
                <c:pt idx="1543">
                  <c:v>4.8277000000000001</c:v>
                </c:pt>
                <c:pt idx="1544">
                  <c:v>4.835</c:v>
                </c:pt>
                <c:pt idx="1545">
                  <c:v>4.8855000000000004</c:v>
                </c:pt>
                <c:pt idx="1546">
                  <c:v>4.9058999999999999</c:v>
                </c:pt>
                <c:pt idx="1547">
                  <c:v>4.9089</c:v>
                </c:pt>
                <c:pt idx="1548">
                  <c:v>4.9413</c:v>
                </c:pt>
                <c:pt idx="1549">
                  <c:v>4.8504000000000005</c:v>
                </c:pt>
                <c:pt idx="1550">
                  <c:v>4.8613999999999997</c:v>
                </c:pt>
                <c:pt idx="1551">
                  <c:v>4.8936000000000002</c:v>
                </c:pt>
                <c:pt idx="1552">
                  <c:v>4.9693000000000005</c:v>
                </c:pt>
                <c:pt idx="1553">
                  <c:v>4.9725000000000001</c:v>
                </c:pt>
                <c:pt idx="1554">
                  <c:v>5.0255999999999998</c:v>
                </c:pt>
                <c:pt idx="1555">
                  <c:v>4.9911000000000003</c:v>
                </c:pt>
                <c:pt idx="1556">
                  <c:v>4.9527000000000001</c:v>
                </c:pt>
                <c:pt idx="1557">
                  <c:v>4.8589000000000002</c:v>
                </c:pt>
                <c:pt idx="1558">
                  <c:v>4.8395000000000001</c:v>
                </c:pt>
                <c:pt idx="1559">
                  <c:v>4.8498000000000001</c:v>
                </c:pt>
                <c:pt idx="1560">
                  <c:v>4.8228</c:v>
                </c:pt>
                <c:pt idx="1561">
                  <c:v>4.8228</c:v>
                </c:pt>
                <c:pt idx="1562">
                  <c:v>4.7929000000000004</c:v>
                </c:pt>
                <c:pt idx="1563">
                  <c:v>4.7819000000000003</c:v>
                </c:pt>
                <c:pt idx="1564">
                  <c:v>4.8182</c:v>
                </c:pt>
                <c:pt idx="1565">
                  <c:v>5.2645</c:v>
                </c:pt>
                <c:pt idx="1566">
                  <c:v>5.2645</c:v>
                </c:pt>
                <c:pt idx="1567">
                  <c:v>5.2877999999999998</c:v>
                </c:pt>
                <c:pt idx="1568">
                  <c:v>5.2080000000000002</c:v>
                </c:pt>
                <c:pt idx="1569">
                  <c:v>5.2122999999999999</c:v>
                </c:pt>
                <c:pt idx="1570">
                  <c:v>5.1734999999999998</c:v>
                </c:pt>
                <c:pt idx="1571">
                  <c:v>5.2077999999999998</c:v>
                </c:pt>
                <c:pt idx="1572">
                  <c:v>5.1631999999999998</c:v>
                </c:pt>
                <c:pt idx="1573">
                  <c:v>5.1308999999999996</c:v>
                </c:pt>
                <c:pt idx="1574">
                  <c:v>5.1144999999999996</c:v>
                </c:pt>
                <c:pt idx="1575">
                  <c:v>5.0519999999999996</c:v>
                </c:pt>
                <c:pt idx="1576">
                  <c:v>5.0533000000000001</c:v>
                </c:pt>
                <c:pt idx="1577">
                  <c:v>5.0349000000000004</c:v>
                </c:pt>
                <c:pt idx="1578">
                  <c:v>4.9927999999999999</c:v>
                </c:pt>
                <c:pt idx="1579">
                  <c:v>4.9893999999999998</c:v>
                </c:pt>
                <c:pt idx="1580">
                  <c:v>4.9512</c:v>
                </c:pt>
                <c:pt idx="1581">
                  <c:v>4.9287000000000001</c:v>
                </c:pt>
                <c:pt idx="1582">
                  <c:v>4.9844999999999997</c:v>
                </c:pt>
                <c:pt idx="1583">
                  <c:v>5.0297999999999998</c:v>
                </c:pt>
                <c:pt idx="1584">
                  <c:v>5.0705999999999998</c:v>
                </c:pt>
                <c:pt idx="1585">
                  <c:v>5.0705</c:v>
                </c:pt>
                <c:pt idx="1586">
                  <c:v>5.0334000000000003</c:v>
                </c:pt>
                <c:pt idx="1587">
                  <c:v>4.9581999999999997</c:v>
                </c:pt>
                <c:pt idx="1588">
                  <c:v>4.9200999999999997</c:v>
                </c:pt>
                <c:pt idx="1589">
                  <c:v>4.9312000000000005</c:v>
                </c:pt>
                <c:pt idx="1590">
                  <c:v>4.9157000000000002</c:v>
                </c:pt>
                <c:pt idx="1591">
                  <c:v>4.9855</c:v>
                </c:pt>
                <c:pt idx="1592">
                  <c:v>4.9733000000000001</c:v>
                </c:pt>
                <c:pt idx="1593">
                  <c:v>4.9145000000000003</c:v>
                </c:pt>
                <c:pt idx="1594">
                  <c:v>4.9409999999999998</c:v>
                </c:pt>
                <c:pt idx="1595">
                  <c:v>4.9150999999999998</c:v>
                </c:pt>
                <c:pt idx="1596">
                  <c:v>4.8312999999999997</c:v>
                </c:pt>
                <c:pt idx="1597">
                  <c:v>4.7770999999999999</c:v>
                </c:pt>
                <c:pt idx="1598">
                  <c:v>4.7969999999999997</c:v>
                </c:pt>
                <c:pt idx="1599">
                  <c:v>4.7969999999999997</c:v>
                </c:pt>
                <c:pt idx="1600">
                  <c:v>4.7514000000000003</c:v>
                </c:pt>
                <c:pt idx="1601">
                  <c:v>4.7748999999999997</c:v>
                </c:pt>
                <c:pt idx="1602">
                  <c:v>4.8323</c:v>
                </c:pt>
                <c:pt idx="1603">
                  <c:v>4.8379000000000003</c:v>
                </c:pt>
                <c:pt idx="1604">
                  <c:v>4.7868000000000004</c:v>
                </c:pt>
                <c:pt idx="1605">
                  <c:v>4.7767999999999997</c:v>
                </c:pt>
                <c:pt idx="1606">
                  <c:v>4.8146000000000004</c:v>
                </c:pt>
                <c:pt idx="1607">
                  <c:v>4.8776000000000002</c:v>
                </c:pt>
                <c:pt idx="1608">
                  <c:v>4.9109999999999996</c:v>
                </c:pt>
                <c:pt idx="1609">
                  <c:v>4.8609</c:v>
                </c:pt>
                <c:pt idx="1610">
                  <c:v>4.8883999999999999</c:v>
                </c:pt>
                <c:pt idx="1611">
                  <c:v>4.8212000000000002</c:v>
                </c:pt>
                <c:pt idx="1612">
                  <c:v>4.8418000000000001</c:v>
                </c:pt>
                <c:pt idx="1613">
                  <c:v>4.8041999999999998</c:v>
                </c:pt>
                <c:pt idx="1614">
                  <c:v>4.7530999999999999</c:v>
                </c:pt>
                <c:pt idx="1615">
                  <c:v>4.7568000000000001</c:v>
                </c:pt>
                <c:pt idx="1616">
                  <c:v>4.7981999999999996</c:v>
                </c:pt>
                <c:pt idx="1617">
                  <c:v>4.8871000000000002</c:v>
                </c:pt>
                <c:pt idx="1618">
                  <c:v>4.8658999999999999</c:v>
                </c:pt>
                <c:pt idx="1619">
                  <c:v>4.8506</c:v>
                </c:pt>
                <c:pt idx="1620">
                  <c:v>4.8787000000000003</c:v>
                </c:pt>
                <c:pt idx="1621">
                  <c:v>4.9035000000000002</c:v>
                </c:pt>
                <c:pt idx="1622">
                  <c:v>4.9234999999999998</c:v>
                </c:pt>
                <c:pt idx="1623">
                  <c:v>4.9145000000000003</c:v>
                </c:pt>
                <c:pt idx="1624">
                  <c:v>4.8701999999999996</c:v>
                </c:pt>
                <c:pt idx="1625">
                  <c:v>4.8806000000000003</c:v>
                </c:pt>
                <c:pt idx="1626">
                  <c:v>4.8696999999999999</c:v>
                </c:pt>
                <c:pt idx="1627">
                  <c:v>4.9744000000000002</c:v>
                </c:pt>
                <c:pt idx="1628">
                  <c:v>4.9744000000000002</c:v>
                </c:pt>
                <c:pt idx="1629">
                  <c:v>5.2693000000000003</c:v>
                </c:pt>
                <c:pt idx="1630">
                  <c:v>5.2504999999999997</c:v>
                </c:pt>
                <c:pt idx="1631">
                  <c:v>5.3160999999999996</c:v>
                </c:pt>
                <c:pt idx="1632">
                  <c:v>5.3026999999999997</c:v>
                </c:pt>
                <c:pt idx="1633">
                  <c:v>5.2489999999999997</c:v>
                </c:pt>
                <c:pt idx="1634">
                  <c:v>5.2207999999999997</c:v>
                </c:pt>
                <c:pt idx="1635">
                  <c:v>5.1942000000000004</c:v>
                </c:pt>
                <c:pt idx="1636">
                  <c:v>5.2317999999999998</c:v>
                </c:pt>
                <c:pt idx="1637">
                  <c:v>5.2469999999999999</c:v>
                </c:pt>
                <c:pt idx="1638">
                  <c:v>5.3160999999999996</c:v>
                </c:pt>
                <c:pt idx="1639">
                  <c:v>5.2064000000000004</c:v>
                </c:pt>
                <c:pt idx="1640">
                  <c:v>5.1288</c:v>
                </c:pt>
                <c:pt idx="1641">
                  <c:v>5.0682999999999998</c:v>
                </c:pt>
                <c:pt idx="1642">
                  <c:v>5.0796000000000001</c:v>
                </c:pt>
                <c:pt idx="1643">
                  <c:v>5.0483000000000002</c:v>
                </c:pt>
                <c:pt idx="1644">
                  <c:v>5.0871000000000004</c:v>
                </c:pt>
                <c:pt idx="1645">
                  <c:v>4.9919000000000002</c:v>
                </c:pt>
                <c:pt idx="1646">
                  <c:v>4.9946000000000002</c:v>
                </c:pt>
                <c:pt idx="1647">
                  <c:v>5.01</c:v>
                </c:pt>
                <c:pt idx="1648">
                  <c:v>5.0479000000000003</c:v>
                </c:pt>
                <c:pt idx="1649">
                  <c:v>5.0000999999999998</c:v>
                </c:pt>
                <c:pt idx="1650">
                  <c:v>4.8672000000000004</c:v>
                </c:pt>
                <c:pt idx="1651">
                  <c:v>4.9828000000000001</c:v>
                </c:pt>
                <c:pt idx="1652">
                  <c:v>5.0019</c:v>
                </c:pt>
                <c:pt idx="1653">
                  <c:v>4.9138000000000002</c:v>
                </c:pt>
                <c:pt idx="1654">
                  <c:v>4.8156999999999996</c:v>
                </c:pt>
                <c:pt idx="1655">
                  <c:v>4.8304</c:v>
                </c:pt>
                <c:pt idx="1656">
                  <c:v>4.9024000000000001</c:v>
                </c:pt>
                <c:pt idx="1657">
                  <c:v>4.8742999999999999</c:v>
                </c:pt>
                <c:pt idx="1658">
                  <c:v>4.8480999999999996</c:v>
                </c:pt>
                <c:pt idx="1659">
                  <c:v>4.7150999999999996</c:v>
                </c:pt>
                <c:pt idx="1660">
                  <c:v>4.7404000000000002</c:v>
                </c:pt>
                <c:pt idx="1661">
                  <c:v>4.7241999999999997</c:v>
                </c:pt>
                <c:pt idx="1662">
                  <c:v>4.6889000000000003</c:v>
                </c:pt>
                <c:pt idx="1663">
                  <c:v>4.7534999999999998</c:v>
                </c:pt>
                <c:pt idx="1664">
                  <c:v>4.7324000000000002</c:v>
                </c:pt>
                <c:pt idx="1665">
                  <c:v>4.6859000000000002</c:v>
                </c:pt>
                <c:pt idx="1666">
                  <c:v>4.6980000000000004</c:v>
                </c:pt>
                <c:pt idx="1667">
                  <c:v>4.7172999999999998</c:v>
                </c:pt>
                <c:pt idx="1668">
                  <c:v>4.6539000000000001</c:v>
                </c:pt>
                <c:pt idx="1669">
                  <c:v>4.6539000000000001</c:v>
                </c:pt>
                <c:pt idx="1670">
                  <c:v>4.6393000000000004</c:v>
                </c:pt>
                <c:pt idx="1671">
                  <c:v>4.6036000000000001</c:v>
                </c:pt>
                <c:pt idx="1672">
                  <c:v>4.6212</c:v>
                </c:pt>
                <c:pt idx="1673">
                  <c:v>4.7134</c:v>
                </c:pt>
                <c:pt idx="1674">
                  <c:v>4.7074999999999996</c:v>
                </c:pt>
                <c:pt idx="1675">
                  <c:v>4.7035</c:v>
                </c:pt>
                <c:pt idx="1676">
                  <c:v>4.7241</c:v>
                </c:pt>
                <c:pt idx="1677">
                  <c:v>4.7057000000000002</c:v>
                </c:pt>
                <c:pt idx="1678">
                  <c:v>4.6261000000000001</c:v>
                </c:pt>
                <c:pt idx="1679">
                  <c:v>4.5872000000000002</c:v>
                </c:pt>
                <c:pt idx="1680">
                  <c:v>4.5753000000000004</c:v>
                </c:pt>
                <c:pt idx="1681">
                  <c:v>4.5526999999999997</c:v>
                </c:pt>
                <c:pt idx="1682">
                  <c:v>4.4809000000000001</c:v>
                </c:pt>
                <c:pt idx="1683">
                  <c:v>4.4036</c:v>
                </c:pt>
                <c:pt idx="1684">
                  <c:v>4.3857999999999997</c:v>
                </c:pt>
                <c:pt idx="1685">
                  <c:v>4.3833000000000002</c:v>
                </c:pt>
                <c:pt idx="1686">
                  <c:v>4.4103000000000003</c:v>
                </c:pt>
                <c:pt idx="1687">
                  <c:v>4.3460999999999999</c:v>
                </c:pt>
                <c:pt idx="1688">
                  <c:v>4.3423999999999996</c:v>
                </c:pt>
                <c:pt idx="1689">
                  <c:v>4.4424000000000001</c:v>
                </c:pt>
                <c:pt idx="1690">
                  <c:v>4.3533999999999997</c:v>
                </c:pt>
                <c:pt idx="1691">
                  <c:v>4.3662000000000001</c:v>
                </c:pt>
                <c:pt idx="1692">
                  <c:v>4.3921000000000001</c:v>
                </c:pt>
                <c:pt idx="1693">
                  <c:v>4.3727999999999998</c:v>
                </c:pt>
                <c:pt idx="1694">
                  <c:v>4.6223000000000001</c:v>
                </c:pt>
                <c:pt idx="1695">
                  <c:v>4.5769000000000002</c:v>
                </c:pt>
                <c:pt idx="1696">
                  <c:v>4.5110999999999999</c:v>
                </c:pt>
                <c:pt idx="1697">
                  <c:v>4.4477000000000002</c:v>
                </c:pt>
                <c:pt idx="1698">
                  <c:v>4.4477000000000002</c:v>
                </c:pt>
                <c:pt idx="1699">
                  <c:v>4.4664000000000001</c:v>
                </c:pt>
                <c:pt idx="1700">
                  <c:v>4.4340000000000002</c:v>
                </c:pt>
                <c:pt idx="1701">
                  <c:v>4.4885000000000002</c:v>
                </c:pt>
                <c:pt idx="1702">
                  <c:v>4.4573</c:v>
                </c:pt>
                <c:pt idx="1703">
                  <c:v>4.4429999999999996</c:v>
                </c:pt>
                <c:pt idx="1704">
                  <c:v>4.3710000000000004</c:v>
                </c:pt>
                <c:pt idx="1705">
                  <c:v>4.3360000000000003</c:v>
                </c:pt>
                <c:pt idx="1706">
                  <c:v>4.2827999999999999</c:v>
                </c:pt>
                <c:pt idx="1707">
                  <c:v>4.3033999999999999</c:v>
                </c:pt>
                <c:pt idx="1708">
                  <c:v>4.3803000000000001</c:v>
                </c:pt>
                <c:pt idx="1709">
                  <c:v>4.3920000000000003</c:v>
                </c:pt>
                <c:pt idx="1710">
                  <c:v>4.2904</c:v>
                </c:pt>
                <c:pt idx="1711">
                  <c:v>4.2785000000000002</c:v>
                </c:pt>
                <c:pt idx="1712">
                  <c:v>4.2618</c:v>
                </c:pt>
                <c:pt idx="1713">
                  <c:v>4.2683</c:v>
                </c:pt>
                <c:pt idx="1714">
                  <c:v>4.2682000000000002</c:v>
                </c:pt>
                <c:pt idx="1715">
                  <c:v>4.2294999999999998</c:v>
                </c:pt>
                <c:pt idx="1716">
                  <c:v>4.1862000000000004</c:v>
                </c:pt>
                <c:pt idx="1717">
                  <c:v>4.2844999999999995</c:v>
                </c:pt>
                <c:pt idx="1718">
                  <c:v>4.3052000000000001</c:v>
                </c:pt>
                <c:pt idx="1719">
                  <c:v>4.2918000000000003</c:v>
                </c:pt>
                <c:pt idx="1720">
                  <c:v>4.2824999999999998</c:v>
                </c:pt>
                <c:pt idx="1721">
                  <c:v>4.2478999999999996</c:v>
                </c:pt>
                <c:pt idx="1722">
                  <c:v>4.2882999999999996</c:v>
                </c:pt>
                <c:pt idx="1723">
                  <c:v>4.3696999999999999</c:v>
                </c:pt>
                <c:pt idx="1724">
                  <c:v>4.3507999999999996</c:v>
                </c:pt>
                <c:pt idx="1725">
                  <c:v>4.4008000000000003</c:v>
                </c:pt>
                <c:pt idx="1726">
                  <c:v>4.423</c:v>
                </c:pt>
                <c:pt idx="1727">
                  <c:v>4.4096000000000002</c:v>
                </c:pt>
                <c:pt idx="1728">
                  <c:v>4.5273000000000003</c:v>
                </c:pt>
                <c:pt idx="1729">
                  <c:v>4.4645999999999999</c:v>
                </c:pt>
                <c:pt idx="1730">
                  <c:v>4.3990999999999998</c:v>
                </c:pt>
                <c:pt idx="1731">
                  <c:v>4.3369999999999997</c:v>
                </c:pt>
                <c:pt idx="1732">
                  <c:v>4.4048999999999996</c:v>
                </c:pt>
                <c:pt idx="1733">
                  <c:v>4.4120999999999997</c:v>
                </c:pt>
                <c:pt idx="1734">
                  <c:v>4.4250999999999996</c:v>
                </c:pt>
                <c:pt idx="1735">
                  <c:v>4.4597999999999995</c:v>
                </c:pt>
                <c:pt idx="1736">
                  <c:v>4.4565000000000001</c:v>
                </c:pt>
                <c:pt idx="1737">
                  <c:v>4.5065999999999997</c:v>
                </c:pt>
                <c:pt idx="1738">
                  <c:v>4.5572999999999997</c:v>
                </c:pt>
                <c:pt idx="1739">
                  <c:v>4.5572999999999997</c:v>
                </c:pt>
                <c:pt idx="1740">
                  <c:v>4.4234</c:v>
                </c:pt>
                <c:pt idx="1741">
                  <c:v>4.4189999999999996</c:v>
                </c:pt>
                <c:pt idx="1742">
                  <c:v>4.4051999999999998</c:v>
                </c:pt>
                <c:pt idx="1743">
                  <c:v>4.4146000000000001</c:v>
                </c:pt>
                <c:pt idx="1744">
                  <c:v>4.4062000000000001</c:v>
                </c:pt>
                <c:pt idx="1745">
                  <c:v>4.3943000000000003</c:v>
                </c:pt>
                <c:pt idx="1746">
                  <c:v>4.4646999999999997</c:v>
                </c:pt>
                <c:pt idx="1747">
                  <c:v>4.4958999999999998</c:v>
                </c:pt>
                <c:pt idx="1748">
                  <c:v>4.4410999999999996</c:v>
                </c:pt>
                <c:pt idx="1749">
                  <c:v>4.4569000000000001</c:v>
                </c:pt>
                <c:pt idx="1750">
                  <c:v>4.3259999999999996</c:v>
                </c:pt>
                <c:pt idx="1751">
                  <c:v>4.3376000000000001</c:v>
                </c:pt>
                <c:pt idx="1752">
                  <c:v>4.3175999999999997</c:v>
                </c:pt>
                <c:pt idx="1753">
                  <c:v>4.3029999999999999</c:v>
                </c:pt>
                <c:pt idx="1754">
                  <c:v>4.2595999999999998</c:v>
                </c:pt>
                <c:pt idx="1755">
                  <c:v>4.2743000000000002</c:v>
                </c:pt>
                <c:pt idx="1756">
                  <c:v>4.3087</c:v>
                </c:pt>
                <c:pt idx="1757">
                  <c:v>4.3383000000000003</c:v>
                </c:pt>
                <c:pt idx="1758">
                  <c:v>4.3059000000000003</c:v>
                </c:pt>
                <c:pt idx="1759">
                  <c:v>4.2782999999999998</c:v>
                </c:pt>
                <c:pt idx="1760">
                  <c:v>4.4211999999999998</c:v>
                </c:pt>
                <c:pt idx="1761">
                  <c:v>4.3834999999999997</c:v>
                </c:pt>
                <c:pt idx="1762">
                  <c:v>4.3545999999999996</c:v>
                </c:pt>
                <c:pt idx="1763">
                  <c:v>4.3318000000000003</c:v>
                </c:pt>
                <c:pt idx="1764">
                  <c:v>4.2991000000000001</c:v>
                </c:pt>
                <c:pt idx="1765">
                  <c:v>4.2487000000000004</c:v>
                </c:pt>
                <c:pt idx="1766">
                  <c:v>4.2891000000000004</c:v>
                </c:pt>
                <c:pt idx="1767">
                  <c:v>4.3033999999999999</c:v>
                </c:pt>
                <c:pt idx="1768">
                  <c:v>4.3125</c:v>
                </c:pt>
                <c:pt idx="1769">
                  <c:v>4.2930999999999999</c:v>
                </c:pt>
                <c:pt idx="1770">
                  <c:v>4.2777000000000003</c:v>
                </c:pt>
                <c:pt idx="1771">
                  <c:v>4.2979000000000003</c:v>
                </c:pt>
                <c:pt idx="1772">
                  <c:v>4.3342000000000001</c:v>
                </c:pt>
                <c:pt idx="1773">
                  <c:v>4.3849</c:v>
                </c:pt>
                <c:pt idx="1774">
                  <c:v>4.3318000000000003</c:v>
                </c:pt>
                <c:pt idx="1775">
                  <c:v>4.2573999999999996</c:v>
                </c:pt>
                <c:pt idx="1776">
                  <c:v>4.2747999999999999</c:v>
                </c:pt>
                <c:pt idx="1777">
                  <c:v>4.3497000000000003</c:v>
                </c:pt>
                <c:pt idx="1778">
                  <c:v>4.3921000000000001</c:v>
                </c:pt>
                <c:pt idx="1779">
                  <c:v>4.7171000000000003</c:v>
                </c:pt>
                <c:pt idx="1780">
                  <c:v>4.4870000000000001</c:v>
                </c:pt>
                <c:pt idx="1781">
                  <c:v>4.5012999999999996</c:v>
                </c:pt>
                <c:pt idx="1782">
                  <c:v>4.5755999999999997</c:v>
                </c:pt>
                <c:pt idx="1783">
                  <c:v>4.5833000000000004</c:v>
                </c:pt>
                <c:pt idx="1784">
                  <c:v>4.468</c:v>
                </c:pt>
                <c:pt idx="1785">
                  <c:v>4.4596</c:v>
                </c:pt>
                <c:pt idx="1786">
                  <c:v>4.4504000000000001</c:v>
                </c:pt>
                <c:pt idx="1787">
                  <c:v>4.4730999999999996</c:v>
                </c:pt>
                <c:pt idx="1788">
                  <c:v>4.5235000000000003</c:v>
                </c:pt>
                <c:pt idx="1789">
                  <c:v>4.5544000000000002</c:v>
                </c:pt>
                <c:pt idx="1790">
                  <c:v>4.5410000000000004</c:v>
                </c:pt>
                <c:pt idx="1791">
                  <c:v>4.6292999999999997</c:v>
                </c:pt>
                <c:pt idx="1792">
                  <c:v>4.5750000000000002</c:v>
                </c:pt>
                <c:pt idx="1793">
                  <c:v>4.5164999999999997</c:v>
                </c:pt>
                <c:pt idx="1794">
                  <c:v>4.4320000000000004</c:v>
                </c:pt>
                <c:pt idx="1795">
                  <c:v>4.4657999999999998</c:v>
                </c:pt>
                <c:pt idx="1796">
                  <c:v>4.4368999999999996</c:v>
                </c:pt>
                <c:pt idx="1797">
                  <c:v>4.3578999999999999</c:v>
                </c:pt>
                <c:pt idx="1798">
                  <c:v>4.3391999999999999</c:v>
                </c:pt>
                <c:pt idx="1799">
                  <c:v>4.4112</c:v>
                </c:pt>
                <c:pt idx="1800">
                  <c:v>4.3895999999999997</c:v>
                </c:pt>
                <c:pt idx="1801">
                  <c:v>4.3856000000000002</c:v>
                </c:pt>
                <c:pt idx="1802">
                  <c:v>4.3856000000000002</c:v>
                </c:pt>
                <c:pt idx="1803">
                  <c:v>4.3926999999999996</c:v>
                </c:pt>
                <c:pt idx="1804">
                  <c:v>4.3089000000000004</c:v>
                </c:pt>
                <c:pt idx="1805">
                  <c:v>4.3213999999999997</c:v>
                </c:pt>
                <c:pt idx="1806">
                  <c:v>4.2990000000000004</c:v>
                </c:pt>
                <c:pt idx="1807">
                  <c:v>4.3143000000000002</c:v>
                </c:pt>
                <c:pt idx="1808">
                  <c:v>4.2668999999999997</c:v>
                </c:pt>
                <c:pt idx="1809">
                  <c:v>4.2732999999999999</c:v>
                </c:pt>
                <c:pt idx="1810">
                  <c:v>4.3022</c:v>
                </c:pt>
                <c:pt idx="1811">
                  <c:v>4.3282999999999996</c:v>
                </c:pt>
                <c:pt idx="1812">
                  <c:v>4.3958000000000004</c:v>
                </c:pt>
                <c:pt idx="1813">
                  <c:v>4.4033999999999995</c:v>
                </c:pt>
                <c:pt idx="1814">
                  <c:v>4.3577000000000004</c:v>
                </c:pt>
                <c:pt idx="1815">
                  <c:v>4.3343999999999996</c:v>
                </c:pt>
                <c:pt idx="1816">
                  <c:v>4.34</c:v>
                </c:pt>
                <c:pt idx="1817">
                  <c:v>4.3863000000000003</c:v>
                </c:pt>
                <c:pt idx="1818">
                  <c:v>4.4260000000000002</c:v>
                </c:pt>
                <c:pt idx="1819">
                  <c:v>4.3933999999999997</c:v>
                </c:pt>
                <c:pt idx="1820">
                  <c:v>4.4596</c:v>
                </c:pt>
                <c:pt idx="1821">
                  <c:v>4.4904000000000002</c:v>
                </c:pt>
                <c:pt idx="1822">
                  <c:v>4.4904000000000002</c:v>
                </c:pt>
                <c:pt idx="1823">
                  <c:v>4.4749999999999996</c:v>
                </c:pt>
                <c:pt idx="1824">
                  <c:v>4.4009999999999998</c:v>
                </c:pt>
                <c:pt idx="1825">
                  <c:v>4.3173000000000004</c:v>
                </c:pt>
                <c:pt idx="1826">
                  <c:v>4.4965000000000002</c:v>
                </c:pt>
                <c:pt idx="1827">
                  <c:v>4.4965000000000002</c:v>
                </c:pt>
                <c:pt idx="1828">
                  <c:v>4.4710000000000001</c:v>
                </c:pt>
                <c:pt idx="1829">
                  <c:v>4.4621000000000004</c:v>
                </c:pt>
                <c:pt idx="1830">
                  <c:v>4.5109000000000004</c:v>
                </c:pt>
                <c:pt idx="1831">
                  <c:v>4.5237999999999996</c:v>
                </c:pt>
                <c:pt idx="1832">
                  <c:v>4.5613999999999999</c:v>
                </c:pt>
                <c:pt idx="1833">
                  <c:v>4.7008000000000001</c:v>
                </c:pt>
                <c:pt idx="1834">
                  <c:v>4.6371000000000002</c:v>
                </c:pt>
                <c:pt idx="1835">
                  <c:v>4.5750000000000002</c:v>
                </c:pt>
                <c:pt idx="1836">
                  <c:v>4.5465999999999998</c:v>
                </c:pt>
                <c:pt idx="1837">
                  <c:v>4.5811000000000002</c:v>
                </c:pt>
                <c:pt idx="1838">
                  <c:v>4.5289000000000001</c:v>
                </c:pt>
                <c:pt idx="1839">
                  <c:v>4.5289000000000001</c:v>
                </c:pt>
                <c:pt idx="1840">
                  <c:v>4.4465000000000003</c:v>
                </c:pt>
                <c:pt idx="1841">
                  <c:v>4.4682000000000004</c:v>
                </c:pt>
                <c:pt idx="1842">
                  <c:v>4.5049000000000001</c:v>
                </c:pt>
                <c:pt idx="1843">
                  <c:v>4.5301</c:v>
                </c:pt>
                <c:pt idx="1844">
                  <c:v>4.5357000000000003</c:v>
                </c:pt>
                <c:pt idx="1845">
                  <c:v>4.4625000000000004</c:v>
                </c:pt>
                <c:pt idx="1846">
                  <c:v>4.4191000000000003</c:v>
                </c:pt>
                <c:pt idx="1847">
                  <c:v>4.3833000000000002</c:v>
                </c:pt>
                <c:pt idx="1848">
                  <c:v>4.4569999999999999</c:v>
                </c:pt>
                <c:pt idx="1849">
                  <c:v>4.3711000000000002</c:v>
                </c:pt>
                <c:pt idx="1850">
                  <c:v>4.3491999999999997</c:v>
                </c:pt>
                <c:pt idx="1851">
                  <c:v>4.3456999999999999</c:v>
                </c:pt>
                <c:pt idx="1852">
                  <c:v>4.3596000000000004</c:v>
                </c:pt>
                <c:pt idx="1853">
                  <c:v>4.3213999999999997</c:v>
                </c:pt>
                <c:pt idx="1854">
                  <c:v>4.3286999999999995</c:v>
                </c:pt>
                <c:pt idx="1855">
                  <c:v>4.2920999999999996</c:v>
                </c:pt>
                <c:pt idx="1856">
                  <c:v>4.2873999999999999</c:v>
                </c:pt>
                <c:pt idx="1857">
                  <c:v>4.2704000000000004</c:v>
                </c:pt>
                <c:pt idx="1858">
                  <c:v>4.2877000000000001</c:v>
                </c:pt>
                <c:pt idx="1859">
                  <c:v>4.2877000000000001</c:v>
                </c:pt>
                <c:pt idx="1860">
                  <c:v>4.2769000000000004</c:v>
                </c:pt>
                <c:pt idx="1861">
                  <c:v>4.2371999999999996</c:v>
                </c:pt>
                <c:pt idx="1862">
                  <c:v>4.2525000000000004</c:v>
                </c:pt>
                <c:pt idx="1863">
                  <c:v>4.2286999999999999</c:v>
                </c:pt>
                <c:pt idx="1864">
                  <c:v>4.1894</c:v>
                </c:pt>
                <c:pt idx="1865">
                  <c:v>4.2202000000000002</c:v>
                </c:pt>
                <c:pt idx="1866">
                  <c:v>4.1703999999999999</c:v>
                </c:pt>
                <c:pt idx="1867">
                  <c:v>4.1454000000000004</c:v>
                </c:pt>
                <c:pt idx="1868">
                  <c:v>4.1696</c:v>
                </c:pt>
                <c:pt idx="1869">
                  <c:v>4.1741999999999999</c:v>
                </c:pt>
                <c:pt idx="1870">
                  <c:v>4.1569000000000003</c:v>
                </c:pt>
                <c:pt idx="1871">
                  <c:v>4.1756000000000002</c:v>
                </c:pt>
                <c:pt idx="1872">
                  <c:v>4.2256</c:v>
                </c:pt>
                <c:pt idx="1873">
                  <c:v>4.1433</c:v>
                </c:pt>
                <c:pt idx="1874">
                  <c:v>4.1452</c:v>
                </c:pt>
                <c:pt idx="1875">
                  <c:v>4.0986000000000002</c:v>
                </c:pt>
                <c:pt idx="1876">
                  <c:v>4.0823999999999998</c:v>
                </c:pt>
                <c:pt idx="1877">
                  <c:v>4.0773000000000001</c:v>
                </c:pt>
                <c:pt idx="1878">
                  <c:v>4.0823</c:v>
                </c:pt>
                <c:pt idx="1879">
                  <c:v>4.0419</c:v>
                </c:pt>
                <c:pt idx="1880">
                  <c:v>4.0376000000000003</c:v>
                </c:pt>
                <c:pt idx="1881">
                  <c:v>4.0187999999999997</c:v>
                </c:pt>
                <c:pt idx="1882">
                  <c:v>4.0030999999999999</c:v>
                </c:pt>
                <c:pt idx="1883">
                  <c:v>3.9508999999999999</c:v>
                </c:pt>
                <c:pt idx="1884">
                  <c:v>3.9619</c:v>
                </c:pt>
                <c:pt idx="1885">
                  <c:v>3.9253</c:v>
                </c:pt>
                <c:pt idx="1886">
                  <c:v>3.9384000000000001</c:v>
                </c:pt>
                <c:pt idx="1887">
                  <c:v>3.9422999999999999</c:v>
                </c:pt>
                <c:pt idx="1888">
                  <c:v>3.9628999999999999</c:v>
                </c:pt>
                <c:pt idx="1889">
                  <c:v>3.9769999999999999</c:v>
                </c:pt>
                <c:pt idx="1890">
                  <c:v>4.0007999999999999</c:v>
                </c:pt>
                <c:pt idx="1891">
                  <c:v>3.9777</c:v>
                </c:pt>
                <c:pt idx="1892">
                  <c:v>3.9234999999999998</c:v>
                </c:pt>
                <c:pt idx="1893">
                  <c:v>3.9095</c:v>
                </c:pt>
                <c:pt idx="1894">
                  <c:v>3.9156</c:v>
                </c:pt>
                <c:pt idx="1895">
                  <c:v>3.9569999999999999</c:v>
                </c:pt>
                <c:pt idx="1896">
                  <c:v>3.9854000000000003</c:v>
                </c:pt>
                <c:pt idx="1897">
                  <c:v>3.9520999999999997</c:v>
                </c:pt>
                <c:pt idx="1898">
                  <c:v>3.9520999999999997</c:v>
                </c:pt>
                <c:pt idx="1899">
                  <c:v>3.9554</c:v>
                </c:pt>
                <c:pt idx="1900">
                  <c:v>3.9325000000000001</c:v>
                </c:pt>
                <c:pt idx="1901">
                  <c:v>3.9196999999999997</c:v>
                </c:pt>
                <c:pt idx="1902">
                  <c:v>3.9512</c:v>
                </c:pt>
                <c:pt idx="1903">
                  <c:v>3.9007000000000001</c:v>
                </c:pt>
                <c:pt idx="1904">
                  <c:v>3.8982999999999999</c:v>
                </c:pt>
                <c:pt idx="1905">
                  <c:v>3.8877000000000002</c:v>
                </c:pt>
                <c:pt idx="1906">
                  <c:v>3.8740000000000001</c:v>
                </c:pt>
                <c:pt idx="1907">
                  <c:v>3.9116999999999997</c:v>
                </c:pt>
                <c:pt idx="1908">
                  <c:v>3.9518</c:v>
                </c:pt>
                <c:pt idx="1909">
                  <c:v>4.0286</c:v>
                </c:pt>
                <c:pt idx="1910">
                  <c:v>4.0347999999999997</c:v>
                </c:pt>
                <c:pt idx="1911">
                  <c:v>3.9854000000000003</c:v>
                </c:pt>
                <c:pt idx="1912">
                  <c:v>3.9485000000000001</c:v>
                </c:pt>
                <c:pt idx="1913">
                  <c:v>3.9117999999999999</c:v>
                </c:pt>
                <c:pt idx="1914">
                  <c:v>3.9119000000000002</c:v>
                </c:pt>
                <c:pt idx="1915">
                  <c:v>3.9346000000000001</c:v>
                </c:pt>
                <c:pt idx="1916">
                  <c:v>3.9592999999999998</c:v>
                </c:pt>
                <c:pt idx="1917">
                  <c:v>3.9946999999999999</c:v>
                </c:pt>
                <c:pt idx="1918">
                  <c:v>3.9476</c:v>
                </c:pt>
                <c:pt idx="1919">
                  <c:v>3.9531999999999998</c:v>
                </c:pt>
                <c:pt idx="1920">
                  <c:v>3.9180000000000001</c:v>
                </c:pt>
                <c:pt idx="1921">
                  <c:v>3.9076</c:v>
                </c:pt>
                <c:pt idx="1922">
                  <c:v>3.9129</c:v>
                </c:pt>
                <c:pt idx="1923">
                  <c:v>3.9432</c:v>
                </c:pt>
                <c:pt idx="1924">
                  <c:v>3.9422999999999999</c:v>
                </c:pt>
                <c:pt idx="1925">
                  <c:v>3.9188999999999998</c:v>
                </c:pt>
                <c:pt idx="1926">
                  <c:v>3.8853999999999997</c:v>
                </c:pt>
                <c:pt idx="1927">
                  <c:v>3.9011</c:v>
                </c:pt>
                <c:pt idx="1928">
                  <c:v>3.9150999999999998</c:v>
                </c:pt>
                <c:pt idx="1929">
                  <c:v>3.9150999999999998</c:v>
                </c:pt>
                <c:pt idx="1930">
                  <c:v>3.9666000000000001</c:v>
                </c:pt>
                <c:pt idx="1931">
                  <c:v>3.9727000000000001</c:v>
                </c:pt>
                <c:pt idx="1932">
                  <c:v>3.9510000000000001</c:v>
                </c:pt>
                <c:pt idx="1933">
                  <c:v>4.0029000000000003</c:v>
                </c:pt>
                <c:pt idx="1934">
                  <c:v>3.9973000000000001</c:v>
                </c:pt>
                <c:pt idx="1935">
                  <c:v>3.9775</c:v>
                </c:pt>
                <c:pt idx="1936">
                  <c:v>4.0160999999999998</c:v>
                </c:pt>
                <c:pt idx="1937">
                  <c:v>3.9716</c:v>
                </c:pt>
                <c:pt idx="1938">
                  <c:v>3.9035000000000002</c:v>
                </c:pt>
                <c:pt idx="1939">
                  <c:v>3.8885999999999998</c:v>
                </c:pt>
                <c:pt idx="1940">
                  <c:v>3.8795999999999999</c:v>
                </c:pt>
                <c:pt idx="1941">
                  <c:v>3.8994999999999997</c:v>
                </c:pt>
                <c:pt idx="1942">
                  <c:v>3.9626000000000001</c:v>
                </c:pt>
                <c:pt idx="1943">
                  <c:v>3.9468999999999999</c:v>
                </c:pt>
                <c:pt idx="1944">
                  <c:v>4.0077999999999996</c:v>
                </c:pt>
                <c:pt idx="1945">
                  <c:v>3.9636</c:v>
                </c:pt>
                <c:pt idx="1946">
                  <c:v>3.8928000000000003</c:v>
                </c:pt>
                <c:pt idx="1947">
                  <c:v>3.8952999999999998</c:v>
                </c:pt>
                <c:pt idx="1948">
                  <c:v>3.9161999999999999</c:v>
                </c:pt>
                <c:pt idx="1949">
                  <c:v>3.9074999999999998</c:v>
                </c:pt>
                <c:pt idx="1950">
                  <c:v>3.8458000000000001</c:v>
                </c:pt>
                <c:pt idx="1951">
                  <c:v>3.8003</c:v>
                </c:pt>
                <c:pt idx="1952">
                  <c:v>3.8128000000000002</c:v>
                </c:pt>
                <c:pt idx="1953">
                  <c:v>3.7987000000000002</c:v>
                </c:pt>
                <c:pt idx="1954">
                  <c:v>3.7541000000000002</c:v>
                </c:pt>
                <c:pt idx="1955">
                  <c:v>3.8586</c:v>
                </c:pt>
                <c:pt idx="1956">
                  <c:v>3.8185000000000002</c:v>
                </c:pt>
                <c:pt idx="1957">
                  <c:v>3.8258000000000001</c:v>
                </c:pt>
                <c:pt idx="1958">
                  <c:v>3.8258000000000001</c:v>
                </c:pt>
                <c:pt idx="1959">
                  <c:v>3.7892000000000001</c:v>
                </c:pt>
                <c:pt idx="1960">
                  <c:v>3.7982</c:v>
                </c:pt>
                <c:pt idx="1961">
                  <c:v>3.7601</c:v>
                </c:pt>
                <c:pt idx="1962">
                  <c:v>3.7856000000000001</c:v>
                </c:pt>
                <c:pt idx="1963">
                  <c:v>3.7658</c:v>
                </c:pt>
                <c:pt idx="1964">
                  <c:v>3.7631999999999999</c:v>
                </c:pt>
                <c:pt idx="1965">
                  <c:v>3.7223999999999999</c:v>
                </c:pt>
                <c:pt idx="1966">
                  <c:v>3.7309000000000001</c:v>
                </c:pt>
                <c:pt idx="1967">
                  <c:v>3.7002999999999999</c:v>
                </c:pt>
                <c:pt idx="1968">
                  <c:v>3.69</c:v>
                </c:pt>
                <c:pt idx="1969">
                  <c:v>3.6989999999999998</c:v>
                </c:pt>
                <c:pt idx="1970">
                  <c:v>3.7599</c:v>
                </c:pt>
                <c:pt idx="1971">
                  <c:v>3.7629999999999999</c:v>
                </c:pt>
                <c:pt idx="1972">
                  <c:v>3.8433000000000002</c:v>
                </c:pt>
                <c:pt idx="1973">
                  <c:v>3.8393000000000002</c:v>
                </c:pt>
                <c:pt idx="1974">
                  <c:v>3.8218000000000001</c:v>
                </c:pt>
                <c:pt idx="1975">
                  <c:v>3.88</c:v>
                </c:pt>
                <c:pt idx="1976">
                  <c:v>3.8990999999999998</c:v>
                </c:pt>
                <c:pt idx="1977">
                  <c:v>3.8384</c:v>
                </c:pt>
                <c:pt idx="1978">
                  <c:v>3.9194</c:v>
                </c:pt>
                <c:pt idx="1979">
                  <c:v>3.9523999999999999</c:v>
                </c:pt>
                <c:pt idx="1980">
                  <c:v>4.1010999999999997</c:v>
                </c:pt>
                <c:pt idx="1981">
                  <c:v>4.0650000000000004</c:v>
                </c:pt>
                <c:pt idx="1982">
                  <c:v>4.0345000000000004</c:v>
                </c:pt>
                <c:pt idx="1983">
                  <c:v>4.0350000000000001</c:v>
                </c:pt>
                <c:pt idx="1984">
                  <c:v>4.0582000000000003</c:v>
                </c:pt>
                <c:pt idx="1985">
                  <c:v>4.1138000000000003</c:v>
                </c:pt>
                <c:pt idx="1986">
                  <c:v>4.0568</c:v>
                </c:pt>
                <c:pt idx="1987">
                  <c:v>4.0922999999999998</c:v>
                </c:pt>
                <c:pt idx="1988">
                  <c:v>4.1368</c:v>
                </c:pt>
                <c:pt idx="1989">
                  <c:v>4.0564999999999998</c:v>
                </c:pt>
                <c:pt idx="1990">
                  <c:v>3.9918</c:v>
                </c:pt>
                <c:pt idx="1991">
                  <c:v>4.0029000000000003</c:v>
                </c:pt>
                <c:pt idx="1992">
                  <c:v>4.0266999999999999</c:v>
                </c:pt>
                <c:pt idx="1993">
                  <c:v>4.0648</c:v>
                </c:pt>
                <c:pt idx="1994">
                  <c:v>4.0389999999999997</c:v>
                </c:pt>
                <c:pt idx="1995">
                  <c:v>4.0209999999999999</c:v>
                </c:pt>
                <c:pt idx="1996">
                  <c:v>4.0525000000000002</c:v>
                </c:pt>
                <c:pt idx="1997">
                  <c:v>4.2138999999999998</c:v>
                </c:pt>
                <c:pt idx="1998">
                  <c:v>4.2783999999999995</c:v>
                </c:pt>
                <c:pt idx="1999">
                  <c:v>4.5888999999999998</c:v>
                </c:pt>
                <c:pt idx="2000">
                  <c:v>4.4193999999999996</c:v>
                </c:pt>
                <c:pt idx="2001">
                  <c:v>4.4363000000000001</c:v>
                </c:pt>
                <c:pt idx="2002">
                  <c:v>4.4707999999999997</c:v>
                </c:pt>
                <c:pt idx="2003">
                  <c:v>4.5092999999999996</c:v>
                </c:pt>
                <c:pt idx="2004">
                  <c:v>4.5092999999999996</c:v>
                </c:pt>
                <c:pt idx="2005">
                  <c:v>4.2873999999999999</c:v>
                </c:pt>
                <c:pt idx="2006">
                  <c:v>4.3609999999999998</c:v>
                </c:pt>
                <c:pt idx="2007">
                  <c:v>4.4767999999999999</c:v>
                </c:pt>
                <c:pt idx="2008">
                  <c:v>4.3486000000000002</c:v>
                </c:pt>
                <c:pt idx="2009">
                  <c:v>4.2614999999999998</c:v>
                </c:pt>
                <c:pt idx="2010">
                  <c:v>4.2281000000000004</c:v>
                </c:pt>
                <c:pt idx="2011">
                  <c:v>4.2012999999999998</c:v>
                </c:pt>
                <c:pt idx="2012">
                  <c:v>4.3113999999999999</c:v>
                </c:pt>
                <c:pt idx="2013">
                  <c:v>4.3065999999999995</c:v>
                </c:pt>
                <c:pt idx="2014">
                  <c:v>4.2858000000000001</c:v>
                </c:pt>
                <c:pt idx="2015">
                  <c:v>4.2621000000000002</c:v>
                </c:pt>
                <c:pt idx="2016">
                  <c:v>4.1162000000000001</c:v>
                </c:pt>
                <c:pt idx="2017">
                  <c:v>4.2081999999999997</c:v>
                </c:pt>
                <c:pt idx="2018">
                  <c:v>4.1913999999999998</c:v>
                </c:pt>
                <c:pt idx="2019">
                  <c:v>4.1753</c:v>
                </c:pt>
                <c:pt idx="2020">
                  <c:v>4.1721000000000004</c:v>
                </c:pt>
                <c:pt idx="2021">
                  <c:v>4.3261000000000003</c:v>
                </c:pt>
                <c:pt idx="2022">
                  <c:v>4.4484000000000004</c:v>
                </c:pt>
                <c:pt idx="2023">
                  <c:v>4.3727999999999998</c:v>
                </c:pt>
                <c:pt idx="2024">
                  <c:v>4.4345999999999997</c:v>
                </c:pt>
                <c:pt idx="2025">
                  <c:v>4.4527000000000001</c:v>
                </c:pt>
                <c:pt idx="2026">
                  <c:v>4.5125000000000002</c:v>
                </c:pt>
                <c:pt idx="2027">
                  <c:v>4.5565999999999995</c:v>
                </c:pt>
                <c:pt idx="2028">
                  <c:v>4.4424000000000001</c:v>
                </c:pt>
                <c:pt idx="2029">
                  <c:v>4.3832000000000004</c:v>
                </c:pt>
                <c:pt idx="2030">
                  <c:v>4.3959999999999999</c:v>
                </c:pt>
                <c:pt idx="2031">
                  <c:v>4.3491999999999997</c:v>
                </c:pt>
                <c:pt idx="2032">
                  <c:v>4.1744000000000003</c:v>
                </c:pt>
                <c:pt idx="2033">
                  <c:v>4.1391999999999998</c:v>
                </c:pt>
                <c:pt idx="2034">
                  <c:v>4.1159999999999997</c:v>
                </c:pt>
                <c:pt idx="2035">
                  <c:v>4.1108000000000002</c:v>
                </c:pt>
                <c:pt idx="2036">
                  <c:v>4.0877999999999997</c:v>
                </c:pt>
                <c:pt idx="2037">
                  <c:v>4.0559000000000003</c:v>
                </c:pt>
                <c:pt idx="2038">
                  <c:v>4.0854999999999997</c:v>
                </c:pt>
                <c:pt idx="2039">
                  <c:v>4.0788000000000002</c:v>
                </c:pt>
                <c:pt idx="2040">
                  <c:v>4.1055000000000001</c:v>
                </c:pt>
                <c:pt idx="2041">
                  <c:v>4.0951000000000004</c:v>
                </c:pt>
                <c:pt idx="2042">
                  <c:v>4.0273000000000003</c:v>
                </c:pt>
                <c:pt idx="2043">
                  <c:v>3.98</c:v>
                </c:pt>
                <c:pt idx="2044">
                  <c:v>3.9398999999999997</c:v>
                </c:pt>
                <c:pt idx="2045">
                  <c:v>3.9449999999999998</c:v>
                </c:pt>
                <c:pt idx="2046">
                  <c:v>3.9173999999999998</c:v>
                </c:pt>
                <c:pt idx="2047">
                  <c:v>3.8646000000000003</c:v>
                </c:pt>
                <c:pt idx="2048">
                  <c:v>3.8401000000000001</c:v>
                </c:pt>
                <c:pt idx="2049">
                  <c:v>3.8773999999999997</c:v>
                </c:pt>
                <c:pt idx="2050">
                  <c:v>3.8843000000000001</c:v>
                </c:pt>
                <c:pt idx="2051">
                  <c:v>3.9096000000000002</c:v>
                </c:pt>
                <c:pt idx="2052">
                  <c:v>3.9213</c:v>
                </c:pt>
                <c:pt idx="2053">
                  <c:v>3.8654000000000002</c:v>
                </c:pt>
                <c:pt idx="2054">
                  <c:v>3.8307000000000002</c:v>
                </c:pt>
                <c:pt idx="2055">
                  <c:v>3.8189000000000002</c:v>
                </c:pt>
                <c:pt idx="2056">
                  <c:v>3.806</c:v>
                </c:pt>
                <c:pt idx="2057">
                  <c:v>3.7795999999999998</c:v>
                </c:pt>
                <c:pt idx="2058">
                  <c:v>3.7441</c:v>
                </c:pt>
                <c:pt idx="2059">
                  <c:v>3.6661999999999999</c:v>
                </c:pt>
                <c:pt idx="2060">
                  <c:v>3.6823999999999999</c:v>
                </c:pt>
                <c:pt idx="2061">
                  <c:v>3.6705999999999999</c:v>
                </c:pt>
                <c:pt idx="2062">
                  <c:v>3.6705999999999999</c:v>
                </c:pt>
                <c:pt idx="2063">
                  <c:v>3.6554000000000002</c:v>
                </c:pt>
                <c:pt idx="2064">
                  <c:v>3.7435</c:v>
                </c:pt>
                <c:pt idx="2065">
                  <c:v>3.7061999999999999</c:v>
                </c:pt>
                <c:pt idx="2066">
                  <c:v>3.7194000000000003</c:v>
                </c:pt>
                <c:pt idx="2067">
                  <c:v>3.7871999999999999</c:v>
                </c:pt>
                <c:pt idx="2068">
                  <c:v>3.7008000000000001</c:v>
                </c:pt>
                <c:pt idx="2069">
                  <c:v>3.6667999999999998</c:v>
                </c:pt>
                <c:pt idx="2070">
                  <c:v>3.6890999999999998</c:v>
                </c:pt>
                <c:pt idx="2071">
                  <c:v>3.6825999999999999</c:v>
                </c:pt>
                <c:pt idx="2072">
                  <c:v>3.7401</c:v>
                </c:pt>
                <c:pt idx="2073">
                  <c:v>3.7347000000000001</c:v>
                </c:pt>
                <c:pt idx="2074">
                  <c:v>3.8167999999999997</c:v>
                </c:pt>
                <c:pt idx="2075">
                  <c:v>3.7458</c:v>
                </c:pt>
                <c:pt idx="2076">
                  <c:v>3.7488999999999999</c:v>
                </c:pt>
                <c:pt idx="2077">
                  <c:v>3.6912000000000003</c:v>
                </c:pt>
                <c:pt idx="2078">
                  <c:v>3.6659000000000002</c:v>
                </c:pt>
                <c:pt idx="2079">
                  <c:v>3.6116999999999999</c:v>
                </c:pt>
                <c:pt idx="2080">
                  <c:v>3.6047000000000002</c:v>
                </c:pt>
                <c:pt idx="2081">
                  <c:v>3.5314999999999999</c:v>
                </c:pt>
                <c:pt idx="2082">
                  <c:v>3.5506000000000002</c:v>
                </c:pt>
                <c:pt idx="2083">
                  <c:v>3.5506000000000002</c:v>
                </c:pt>
                <c:pt idx="2084">
                  <c:v>3.5598999999999998</c:v>
                </c:pt>
                <c:pt idx="2085">
                  <c:v>3.5133000000000001</c:v>
                </c:pt>
                <c:pt idx="2086">
                  <c:v>3.5427999999999997</c:v>
                </c:pt>
                <c:pt idx="2087">
                  <c:v>3.5516999999999999</c:v>
                </c:pt>
                <c:pt idx="2088">
                  <c:v>3.5516999999999999</c:v>
                </c:pt>
                <c:pt idx="2089">
                  <c:v>3.5606999999999998</c:v>
                </c:pt>
                <c:pt idx="2090">
                  <c:v>3.5122999999999998</c:v>
                </c:pt>
                <c:pt idx="2091">
                  <c:v>3.4354</c:v>
                </c:pt>
                <c:pt idx="2092">
                  <c:v>3.4419</c:v>
                </c:pt>
                <c:pt idx="2093">
                  <c:v>3.4264999999999999</c:v>
                </c:pt>
                <c:pt idx="2094">
                  <c:v>3.4605000000000001</c:v>
                </c:pt>
                <c:pt idx="2095">
                  <c:v>3.5276999999999998</c:v>
                </c:pt>
                <c:pt idx="2096">
                  <c:v>3.5385999999999997</c:v>
                </c:pt>
                <c:pt idx="2097">
                  <c:v>3.6048</c:v>
                </c:pt>
                <c:pt idx="2098">
                  <c:v>3.5148999999999999</c:v>
                </c:pt>
                <c:pt idx="2099">
                  <c:v>3.5148999999999999</c:v>
                </c:pt>
                <c:pt idx="2100">
                  <c:v>3.4908000000000001</c:v>
                </c:pt>
                <c:pt idx="2101">
                  <c:v>3.4773000000000001</c:v>
                </c:pt>
                <c:pt idx="2102">
                  <c:v>3.5373999999999999</c:v>
                </c:pt>
                <c:pt idx="2103">
                  <c:v>3.5667999999999997</c:v>
                </c:pt>
                <c:pt idx="2104">
                  <c:v>3.5436000000000001</c:v>
                </c:pt>
                <c:pt idx="2105">
                  <c:v>3.4925000000000002</c:v>
                </c:pt>
                <c:pt idx="2106">
                  <c:v>3.5207000000000002</c:v>
                </c:pt>
                <c:pt idx="2107">
                  <c:v>3.4592000000000001</c:v>
                </c:pt>
                <c:pt idx="2108">
                  <c:v>3.4192999999999998</c:v>
                </c:pt>
                <c:pt idx="2109">
                  <c:v>3.4420999999999999</c:v>
                </c:pt>
                <c:pt idx="2110">
                  <c:v>3.4717000000000002</c:v>
                </c:pt>
                <c:pt idx="2111">
                  <c:v>3.4447000000000001</c:v>
                </c:pt>
                <c:pt idx="2112">
                  <c:v>3.5087999999999999</c:v>
                </c:pt>
                <c:pt idx="2113">
                  <c:v>3.5341</c:v>
                </c:pt>
                <c:pt idx="2114">
                  <c:v>3.5197000000000003</c:v>
                </c:pt>
                <c:pt idx="2115">
                  <c:v>3.5987999999999998</c:v>
                </c:pt>
                <c:pt idx="2116">
                  <c:v>3.5773000000000001</c:v>
                </c:pt>
                <c:pt idx="2117">
                  <c:v>3.4914999999999998</c:v>
                </c:pt>
                <c:pt idx="2118">
                  <c:v>3.5592999999999999</c:v>
                </c:pt>
                <c:pt idx="2119">
                  <c:v>3.5592999999999999</c:v>
                </c:pt>
                <c:pt idx="2120">
                  <c:v>3.5263</c:v>
                </c:pt>
                <c:pt idx="2121">
                  <c:v>3.5773000000000001</c:v>
                </c:pt>
                <c:pt idx="2122">
                  <c:v>3.5390000000000001</c:v>
                </c:pt>
                <c:pt idx="2123">
                  <c:v>3.5342000000000002</c:v>
                </c:pt>
                <c:pt idx="2124">
                  <c:v>3.4436999999999998</c:v>
                </c:pt>
                <c:pt idx="2125">
                  <c:v>3.4472999999999998</c:v>
                </c:pt>
                <c:pt idx="2126">
                  <c:v>3.5173000000000001</c:v>
                </c:pt>
                <c:pt idx="2127">
                  <c:v>3.5413000000000001</c:v>
                </c:pt>
                <c:pt idx="2128">
                  <c:v>3.5621999999999998</c:v>
                </c:pt>
                <c:pt idx="2129">
                  <c:v>3.5735000000000001</c:v>
                </c:pt>
                <c:pt idx="2130">
                  <c:v>3.6042999999999998</c:v>
                </c:pt>
                <c:pt idx="2131">
                  <c:v>3.5971000000000002</c:v>
                </c:pt>
                <c:pt idx="2132">
                  <c:v>3.5434999999999999</c:v>
                </c:pt>
                <c:pt idx="2133">
                  <c:v>3.4628000000000001</c:v>
                </c:pt>
                <c:pt idx="2134">
                  <c:v>3.4443999999999999</c:v>
                </c:pt>
                <c:pt idx="2135">
                  <c:v>3.452</c:v>
                </c:pt>
                <c:pt idx="2136">
                  <c:v>3.4542000000000002</c:v>
                </c:pt>
                <c:pt idx="2137">
                  <c:v>3.4258000000000002</c:v>
                </c:pt>
                <c:pt idx="2138">
                  <c:v>3.4342999999999999</c:v>
                </c:pt>
                <c:pt idx="2139">
                  <c:v>3.4024000000000001</c:v>
                </c:pt>
                <c:pt idx="2140">
                  <c:v>3.4062000000000001</c:v>
                </c:pt>
                <c:pt idx="2141">
                  <c:v>3.4302999999999999</c:v>
                </c:pt>
                <c:pt idx="2142">
                  <c:v>3.3835999999999999</c:v>
                </c:pt>
                <c:pt idx="2143">
                  <c:v>3.4302999999999999</c:v>
                </c:pt>
                <c:pt idx="2144">
                  <c:v>3.4377</c:v>
                </c:pt>
                <c:pt idx="2145">
                  <c:v>3.5305</c:v>
                </c:pt>
                <c:pt idx="2146">
                  <c:v>3.5108999999999999</c:v>
                </c:pt>
                <c:pt idx="2147">
                  <c:v>3.4554999999999998</c:v>
                </c:pt>
                <c:pt idx="2148">
                  <c:v>3.476</c:v>
                </c:pt>
                <c:pt idx="2149">
                  <c:v>3.4095</c:v>
                </c:pt>
                <c:pt idx="2150">
                  <c:v>3.4390999999999998</c:v>
                </c:pt>
                <c:pt idx="2151">
                  <c:v>3.5145</c:v>
                </c:pt>
                <c:pt idx="2152">
                  <c:v>3.4963000000000002</c:v>
                </c:pt>
                <c:pt idx="2153">
                  <c:v>3.4963000000000002</c:v>
                </c:pt>
                <c:pt idx="2154">
                  <c:v>3.4352</c:v>
                </c:pt>
                <c:pt idx="2155">
                  <c:v>3.4436999999999998</c:v>
                </c:pt>
                <c:pt idx="2156">
                  <c:v>3.4167000000000001</c:v>
                </c:pt>
                <c:pt idx="2157">
                  <c:v>3.3738000000000001</c:v>
                </c:pt>
                <c:pt idx="2158">
                  <c:v>3.3626</c:v>
                </c:pt>
                <c:pt idx="2159">
                  <c:v>3.3368000000000002</c:v>
                </c:pt>
                <c:pt idx="2160">
                  <c:v>3.3584999999999998</c:v>
                </c:pt>
                <c:pt idx="2161">
                  <c:v>3.4097</c:v>
                </c:pt>
                <c:pt idx="2162">
                  <c:v>3.4211</c:v>
                </c:pt>
                <c:pt idx="2163">
                  <c:v>3.4306000000000001</c:v>
                </c:pt>
                <c:pt idx="2164">
                  <c:v>3.5018000000000002</c:v>
                </c:pt>
                <c:pt idx="2165">
                  <c:v>3.4607999999999999</c:v>
                </c:pt>
                <c:pt idx="2166">
                  <c:v>3.3858999999999999</c:v>
                </c:pt>
                <c:pt idx="2167">
                  <c:v>3.3311999999999999</c:v>
                </c:pt>
                <c:pt idx="2168">
                  <c:v>3.3368000000000002</c:v>
                </c:pt>
                <c:pt idx="2169">
                  <c:v>3.3329</c:v>
                </c:pt>
                <c:pt idx="2170">
                  <c:v>3.3243999999999998</c:v>
                </c:pt>
                <c:pt idx="2171">
                  <c:v>3.3512</c:v>
                </c:pt>
                <c:pt idx="2172">
                  <c:v>3.3698999999999999</c:v>
                </c:pt>
                <c:pt idx="2173">
                  <c:v>3.391</c:v>
                </c:pt>
                <c:pt idx="2174">
                  <c:v>3.3401000000000001</c:v>
                </c:pt>
                <c:pt idx="2175">
                  <c:v>3.3959999999999999</c:v>
                </c:pt>
                <c:pt idx="2176">
                  <c:v>3.3582000000000001</c:v>
                </c:pt>
                <c:pt idx="2177">
                  <c:v>3.3944000000000001</c:v>
                </c:pt>
                <c:pt idx="2178">
                  <c:v>3.3608000000000002</c:v>
                </c:pt>
                <c:pt idx="2179">
                  <c:v>3.3774000000000002</c:v>
                </c:pt>
                <c:pt idx="2180">
                  <c:v>3.3420999999999998</c:v>
                </c:pt>
                <c:pt idx="2181">
                  <c:v>3.3207</c:v>
                </c:pt>
                <c:pt idx="2182">
                  <c:v>3.31</c:v>
                </c:pt>
                <c:pt idx="2183">
                  <c:v>3.3820000000000001</c:v>
                </c:pt>
                <c:pt idx="2184">
                  <c:v>3.3811</c:v>
                </c:pt>
                <c:pt idx="2185">
                  <c:v>3.3973</c:v>
                </c:pt>
                <c:pt idx="2186">
                  <c:v>3.3694000000000002</c:v>
                </c:pt>
                <c:pt idx="2187">
                  <c:v>3.3822000000000001</c:v>
                </c:pt>
                <c:pt idx="2188">
                  <c:v>3.4031000000000002</c:v>
                </c:pt>
                <c:pt idx="2189">
                  <c:v>3.4647000000000001</c:v>
                </c:pt>
                <c:pt idx="2190">
                  <c:v>3.5242</c:v>
                </c:pt>
                <c:pt idx="2191">
                  <c:v>3.4702000000000002</c:v>
                </c:pt>
                <c:pt idx="2192">
                  <c:v>3.5326</c:v>
                </c:pt>
                <c:pt idx="2193">
                  <c:v>3.4750999999999999</c:v>
                </c:pt>
                <c:pt idx="2194">
                  <c:v>3.4750999999999999</c:v>
                </c:pt>
                <c:pt idx="2195">
                  <c:v>3.4906999999999999</c:v>
                </c:pt>
                <c:pt idx="2196">
                  <c:v>3.4876</c:v>
                </c:pt>
                <c:pt idx="2197">
                  <c:v>3.4744999999999999</c:v>
                </c:pt>
                <c:pt idx="2198">
                  <c:v>3.4098000000000002</c:v>
                </c:pt>
                <c:pt idx="2199">
                  <c:v>3.3919000000000001</c:v>
                </c:pt>
                <c:pt idx="2200">
                  <c:v>3.4350000000000001</c:v>
                </c:pt>
                <c:pt idx="2201">
                  <c:v>3.4333999999999998</c:v>
                </c:pt>
                <c:pt idx="2202">
                  <c:v>3.4736000000000002</c:v>
                </c:pt>
                <c:pt idx="2203">
                  <c:v>3.4962</c:v>
                </c:pt>
                <c:pt idx="2204">
                  <c:v>3.4948000000000001</c:v>
                </c:pt>
                <c:pt idx="2205">
                  <c:v>3.4778000000000002</c:v>
                </c:pt>
                <c:pt idx="2206">
                  <c:v>3.4041999999999999</c:v>
                </c:pt>
                <c:pt idx="2207">
                  <c:v>3.3810000000000002</c:v>
                </c:pt>
                <c:pt idx="2208">
                  <c:v>3.3738999999999999</c:v>
                </c:pt>
                <c:pt idx="2209">
                  <c:v>3.3519000000000001</c:v>
                </c:pt>
                <c:pt idx="2210">
                  <c:v>3.3847</c:v>
                </c:pt>
                <c:pt idx="2211">
                  <c:v>3.3929999999999998</c:v>
                </c:pt>
                <c:pt idx="2212">
                  <c:v>3.4369000000000001</c:v>
                </c:pt>
                <c:pt idx="2213">
                  <c:v>3.4378000000000002</c:v>
                </c:pt>
                <c:pt idx="2214">
                  <c:v>3.4045999999999998</c:v>
                </c:pt>
                <c:pt idx="2215">
                  <c:v>3.3538999999999999</c:v>
                </c:pt>
                <c:pt idx="2216">
                  <c:v>3.3525</c:v>
                </c:pt>
                <c:pt idx="2217">
                  <c:v>3.3315000000000001</c:v>
                </c:pt>
                <c:pt idx="2218">
                  <c:v>3.3077999999999999</c:v>
                </c:pt>
                <c:pt idx="2219">
                  <c:v>3.3077999999999999</c:v>
                </c:pt>
                <c:pt idx="2220">
                  <c:v>3.3370000000000002</c:v>
                </c:pt>
                <c:pt idx="2221">
                  <c:v>3.3186999999999998</c:v>
                </c:pt>
                <c:pt idx="2222">
                  <c:v>3.3243</c:v>
                </c:pt>
                <c:pt idx="2223">
                  <c:v>3.3033000000000001</c:v>
                </c:pt>
                <c:pt idx="2224">
                  <c:v>3.3113000000000001</c:v>
                </c:pt>
                <c:pt idx="2225">
                  <c:v>3.3258000000000001</c:v>
                </c:pt>
                <c:pt idx="2226">
                  <c:v>3.3149000000000002</c:v>
                </c:pt>
                <c:pt idx="2227">
                  <c:v>3.2867000000000002</c:v>
                </c:pt>
                <c:pt idx="2228">
                  <c:v>3.2646999999999999</c:v>
                </c:pt>
                <c:pt idx="2229">
                  <c:v>3.2909999999999999</c:v>
                </c:pt>
                <c:pt idx="2230">
                  <c:v>3.3637000000000001</c:v>
                </c:pt>
                <c:pt idx="2231">
                  <c:v>3.3593000000000002</c:v>
                </c:pt>
                <c:pt idx="2232">
                  <c:v>3.3963999999999999</c:v>
                </c:pt>
                <c:pt idx="2233">
                  <c:v>3.4053</c:v>
                </c:pt>
                <c:pt idx="2234">
                  <c:v>3.4264999999999999</c:v>
                </c:pt>
                <c:pt idx="2235">
                  <c:v>3.3875999999999999</c:v>
                </c:pt>
                <c:pt idx="2236">
                  <c:v>3.3830999999999998</c:v>
                </c:pt>
                <c:pt idx="2237">
                  <c:v>3.4451000000000001</c:v>
                </c:pt>
                <c:pt idx="2238">
                  <c:v>3.4765000000000001</c:v>
                </c:pt>
                <c:pt idx="2239">
                  <c:v>3.484</c:v>
                </c:pt>
                <c:pt idx="2240">
                  <c:v>3.4988999999999999</c:v>
                </c:pt>
                <c:pt idx="2241">
                  <c:v>3.5434000000000001</c:v>
                </c:pt>
                <c:pt idx="2242">
                  <c:v>3.5185</c:v>
                </c:pt>
                <c:pt idx="2243">
                  <c:v>3.556</c:v>
                </c:pt>
                <c:pt idx="2244">
                  <c:v>3.5623</c:v>
                </c:pt>
                <c:pt idx="2245">
                  <c:v>3.6076000000000001</c:v>
                </c:pt>
                <c:pt idx="2246">
                  <c:v>3.5526999999999997</c:v>
                </c:pt>
                <c:pt idx="2247">
                  <c:v>3.5644</c:v>
                </c:pt>
                <c:pt idx="2248">
                  <c:v>3.4857</c:v>
                </c:pt>
                <c:pt idx="2249">
                  <c:v>3.4773999999999998</c:v>
                </c:pt>
                <c:pt idx="2250">
                  <c:v>3.4438</c:v>
                </c:pt>
                <c:pt idx="2251">
                  <c:v>3.4737</c:v>
                </c:pt>
                <c:pt idx="2252">
                  <c:v>3.4964</c:v>
                </c:pt>
                <c:pt idx="2253">
                  <c:v>3.4603000000000002</c:v>
                </c:pt>
                <c:pt idx="2254">
                  <c:v>3.4003000000000001</c:v>
                </c:pt>
                <c:pt idx="2255">
                  <c:v>3.3921999999999999</c:v>
                </c:pt>
                <c:pt idx="2256">
                  <c:v>3.3489</c:v>
                </c:pt>
                <c:pt idx="2257">
                  <c:v>3.3980000000000001</c:v>
                </c:pt>
                <c:pt idx="2258">
                  <c:v>3.4329999999999998</c:v>
                </c:pt>
                <c:pt idx="2259">
                  <c:v>3.4941</c:v>
                </c:pt>
                <c:pt idx="2260">
                  <c:v>3.5103999999999997</c:v>
                </c:pt>
                <c:pt idx="2261">
                  <c:v>3.4815</c:v>
                </c:pt>
                <c:pt idx="2262">
                  <c:v>3.5141</c:v>
                </c:pt>
                <c:pt idx="2263">
                  <c:v>3.4175</c:v>
                </c:pt>
                <c:pt idx="2264">
                  <c:v>3.4175</c:v>
                </c:pt>
                <c:pt idx="2265">
                  <c:v>3.4342999999999999</c:v>
                </c:pt>
                <c:pt idx="2266">
                  <c:v>3.4502999999999999</c:v>
                </c:pt>
                <c:pt idx="2267">
                  <c:v>3.4422000000000001</c:v>
                </c:pt>
                <c:pt idx="2268">
                  <c:v>3.4325000000000001</c:v>
                </c:pt>
                <c:pt idx="2269">
                  <c:v>3.4497999999999998</c:v>
                </c:pt>
                <c:pt idx="2270">
                  <c:v>3.4708999999999999</c:v>
                </c:pt>
                <c:pt idx="2271">
                  <c:v>3.5179999999999998</c:v>
                </c:pt>
                <c:pt idx="2272">
                  <c:v>3.5169000000000001</c:v>
                </c:pt>
                <c:pt idx="2273">
                  <c:v>3.4717000000000002</c:v>
                </c:pt>
                <c:pt idx="2274">
                  <c:v>3.4592000000000001</c:v>
                </c:pt>
                <c:pt idx="2275">
                  <c:v>3.5350000000000001</c:v>
                </c:pt>
                <c:pt idx="2276">
                  <c:v>3.5308000000000002</c:v>
                </c:pt>
                <c:pt idx="2277">
                  <c:v>3.6124999999999998</c:v>
                </c:pt>
                <c:pt idx="2278">
                  <c:v>3.6303000000000001</c:v>
                </c:pt>
                <c:pt idx="2279">
                  <c:v>3.6200999999999999</c:v>
                </c:pt>
                <c:pt idx="2280">
                  <c:v>3.6265999999999998</c:v>
                </c:pt>
                <c:pt idx="2281">
                  <c:v>3.6623999999999999</c:v>
                </c:pt>
                <c:pt idx="2282">
                  <c:v>3.7063000000000001</c:v>
                </c:pt>
                <c:pt idx="2283">
                  <c:v>3.7075</c:v>
                </c:pt>
                <c:pt idx="2284">
                  <c:v>3.6577000000000002</c:v>
                </c:pt>
                <c:pt idx="2285">
                  <c:v>3.6684000000000001</c:v>
                </c:pt>
                <c:pt idx="2286">
                  <c:v>3.6044999999999998</c:v>
                </c:pt>
                <c:pt idx="2287">
                  <c:v>3.6261999999999999</c:v>
                </c:pt>
                <c:pt idx="2288">
                  <c:v>3.5773000000000001</c:v>
                </c:pt>
                <c:pt idx="2289">
                  <c:v>3.5811999999999999</c:v>
                </c:pt>
                <c:pt idx="2290">
                  <c:v>3.6387999999999998</c:v>
                </c:pt>
                <c:pt idx="2291">
                  <c:v>3.7164999999999999</c:v>
                </c:pt>
                <c:pt idx="2292">
                  <c:v>3.7241</c:v>
                </c:pt>
                <c:pt idx="2293">
                  <c:v>3.8308999999999997</c:v>
                </c:pt>
                <c:pt idx="2294">
                  <c:v>3.8129999999999997</c:v>
                </c:pt>
                <c:pt idx="2295">
                  <c:v>3.7925</c:v>
                </c:pt>
                <c:pt idx="2296">
                  <c:v>3.7113</c:v>
                </c:pt>
                <c:pt idx="2297">
                  <c:v>3.7290000000000001</c:v>
                </c:pt>
                <c:pt idx="2298">
                  <c:v>3.6758999999999999</c:v>
                </c:pt>
                <c:pt idx="2299">
                  <c:v>3.6985000000000001</c:v>
                </c:pt>
                <c:pt idx="2300">
                  <c:v>3.7343999999999999</c:v>
                </c:pt>
                <c:pt idx="2301">
                  <c:v>3.6917</c:v>
                </c:pt>
                <c:pt idx="2302">
                  <c:v>3.5659999999999998</c:v>
                </c:pt>
                <c:pt idx="2303">
                  <c:v>3.5169999999999999</c:v>
                </c:pt>
                <c:pt idx="2304">
                  <c:v>3.5442999999999998</c:v>
                </c:pt>
                <c:pt idx="2305">
                  <c:v>3.5609999999999999</c:v>
                </c:pt>
                <c:pt idx="2306">
                  <c:v>3.5438999999999998</c:v>
                </c:pt>
                <c:pt idx="2307">
                  <c:v>3.5228000000000002</c:v>
                </c:pt>
                <c:pt idx="2308">
                  <c:v>3.5044</c:v>
                </c:pt>
                <c:pt idx="2309">
                  <c:v>3.4853000000000001</c:v>
                </c:pt>
                <c:pt idx="2310">
                  <c:v>3.5135999999999998</c:v>
                </c:pt>
                <c:pt idx="2311">
                  <c:v>3.4925000000000002</c:v>
                </c:pt>
                <c:pt idx="2312">
                  <c:v>3.4714</c:v>
                </c:pt>
                <c:pt idx="2313">
                  <c:v>3.4371999999999998</c:v>
                </c:pt>
                <c:pt idx="2314">
                  <c:v>3.4422999999999999</c:v>
                </c:pt>
                <c:pt idx="2315">
                  <c:v>3.3815</c:v>
                </c:pt>
                <c:pt idx="2316">
                  <c:v>3.403</c:v>
                </c:pt>
                <c:pt idx="2317">
                  <c:v>3.37</c:v>
                </c:pt>
                <c:pt idx="2318">
                  <c:v>3.3763999999999998</c:v>
                </c:pt>
                <c:pt idx="2319">
                  <c:v>3.3801000000000001</c:v>
                </c:pt>
                <c:pt idx="2320">
                  <c:v>3.4211</c:v>
                </c:pt>
                <c:pt idx="2321">
                  <c:v>3.391</c:v>
                </c:pt>
                <c:pt idx="2322">
                  <c:v>3.391</c:v>
                </c:pt>
                <c:pt idx="2323">
                  <c:v>3.3913000000000002</c:v>
                </c:pt>
                <c:pt idx="2324">
                  <c:v>3.4112999999999998</c:v>
                </c:pt>
                <c:pt idx="2325">
                  <c:v>3.464</c:v>
                </c:pt>
                <c:pt idx="2326">
                  <c:v>3.4435000000000002</c:v>
                </c:pt>
                <c:pt idx="2327">
                  <c:v>3.4214000000000002</c:v>
                </c:pt>
                <c:pt idx="2328">
                  <c:v>3.3620000000000001</c:v>
                </c:pt>
                <c:pt idx="2329">
                  <c:v>3.3877000000000002</c:v>
                </c:pt>
                <c:pt idx="2330">
                  <c:v>3.4215</c:v>
                </c:pt>
                <c:pt idx="2331">
                  <c:v>3.4089</c:v>
                </c:pt>
                <c:pt idx="2332">
                  <c:v>3.4013999999999998</c:v>
                </c:pt>
                <c:pt idx="2333">
                  <c:v>3.3839000000000001</c:v>
                </c:pt>
                <c:pt idx="2334">
                  <c:v>3.3898000000000001</c:v>
                </c:pt>
                <c:pt idx="2335">
                  <c:v>3.4153000000000002</c:v>
                </c:pt>
                <c:pt idx="2336">
                  <c:v>3.3887</c:v>
                </c:pt>
                <c:pt idx="2337">
                  <c:v>3.3748</c:v>
                </c:pt>
                <c:pt idx="2338">
                  <c:v>3.3698000000000001</c:v>
                </c:pt>
                <c:pt idx="2339">
                  <c:v>3.3668</c:v>
                </c:pt>
                <c:pt idx="2340">
                  <c:v>3.3302999999999998</c:v>
                </c:pt>
                <c:pt idx="2341">
                  <c:v>3.3216999999999999</c:v>
                </c:pt>
                <c:pt idx="2342">
                  <c:v>3.2694000000000001</c:v>
                </c:pt>
                <c:pt idx="2343">
                  <c:v>3.2694000000000001</c:v>
                </c:pt>
                <c:pt idx="2344">
                  <c:v>3.2791000000000001</c:v>
                </c:pt>
                <c:pt idx="2345">
                  <c:v>3.2763</c:v>
                </c:pt>
                <c:pt idx="2346">
                  <c:v>3.2635000000000001</c:v>
                </c:pt>
                <c:pt idx="2347">
                  <c:v>3.2603</c:v>
                </c:pt>
                <c:pt idx="2348">
                  <c:v>3.4144999999999999</c:v>
                </c:pt>
                <c:pt idx="2349">
                  <c:v>3.4573</c:v>
                </c:pt>
                <c:pt idx="2350">
                  <c:v>3.5937000000000001</c:v>
                </c:pt>
                <c:pt idx="2351">
                  <c:v>3.5853000000000002</c:v>
                </c:pt>
                <c:pt idx="2352">
                  <c:v>3.5783</c:v>
                </c:pt>
                <c:pt idx="2353">
                  <c:v>3.4836</c:v>
                </c:pt>
                <c:pt idx="2354">
                  <c:v>3.4441000000000002</c:v>
                </c:pt>
                <c:pt idx="2355">
                  <c:v>3.4855</c:v>
                </c:pt>
                <c:pt idx="2356">
                  <c:v>3.4981999999999998</c:v>
                </c:pt>
                <c:pt idx="2357">
                  <c:v>3.4588999999999999</c:v>
                </c:pt>
                <c:pt idx="2358">
                  <c:v>3.4207000000000001</c:v>
                </c:pt>
                <c:pt idx="2359">
                  <c:v>3.4207000000000001</c:v>
                </c:pt>
                <c:pt idx="2360">
                  <c:v>3.4424000000000001</c:v>
                </c:pt>
                <c:pt idx="2361">
                  <c:v>3.4434</c:v>
                </c:pt>
                <c:pt idx="2362">
                  <c:v>3.4668000000000001</c:v>
                </c:pt>
                <c:pt idx="2363">
                  <c:v>3.4777</c:v>
                </c:pt>
                <c:pt idx="2364">
                  <c:v>3.5765000000000002</c:v>
                </c:pt>
                <c:pt idx="2365">
                  <c:v>3.5543</c:v>
                </c:pt>
                <c:pt idx="2366">
                  <c:v>3.5697999999999999</c:v>
                </c:pt>
                <c:pt idx="2367">
                  <c:v>3.5846</c:v>
                </c:pt>
                <c:pt idx="2368">
                  <c:v>3.6871999999999998</c:v>
                </c:pt>
                <c:pt idx="2369">
                  <c:v>3.5899000000000001</c:v>
                </c:pt>
                <c:pt idx="2370">
                  <c:v>3.5502000000000002</c:v>
                </c:pt>
                <c:pt idx="2371">
                  <c:v>3.5531000000000001</c:v>
                </c:pt>
                <c:pt idx="2372">
                  <c:v>3.5131000000000001</c:v>
                </c:pt>
                <c:pt idx="2373">
                  <c:v>3.5133000000000001</c:v>
                </c:pt>
                <c:pt idx="2374">
                  <c:v>3.5141</c:v>
                </c:pt>
                <c:pt idx="2375">
                  <c:v>3.4727999999999999</c:v>
                </c:pt>
                <c:pt idx="2376">
                  <c:v>3.5464000000000002</c:v>
                </c:pt>
                <c:pt idx="2377">
                  <c:v>3.5338000000000003</c:v>
                </c:pt>
                <c:pt idx="2378">
                  <c:v>3.6093999999999999</c:v>
                </c:pt>
                <c:pt idx="2379">
                  <c:v>3.6028000000000002</c:v>
                </c:pt>
                <c:pt idx="2380">
                  <c:v>3.5697000000000001</c:v>
                </c:pt>
                <c:pt idx="2381">
                  <c:v>3.6051000000000002</c:v>
                </c:pt>
                <c:pt idx="2382">
                  <c:v>3.6046</c:v>
                </c:pt>
                <c:pt idx="2383">
                  <c:v>3.7172999999999998</c:v>
                </c:pt>
                <c:pt idx="2384">
                  <c:v>3.7172999999999998</c:v>
                </c:pt>
                <c:pt idx="2385">
                  <c:v>3.6992000000000003</c:v>
                </c:pt>
                <c:pt idx="2386">
                  <c:v>3.6804999999999999</c:v>
                </c:pt>
                <c:pt idx="2387">
                  <c:v>3.6936999999999998</c:v>
                </c:pt>
                <c:pt idx="2388">
                  <c:v>3.7488000000000001</c:v>
                </c:pt>
                <c:pt idx="2389">
                  <c:v>3.7084999999999999</c:v>
                </c:pt>
                <c:pt idx="2390">
                  <c:v>3.6657999999999999</c:v>
                </c:pt>
                <c:pt idx="2391">
                  <c:v>3.6301999999999999</c:v>
                </c:pt>
                <c:pt idx="2392">
                  <c:v>3.6240000000000001</c:v>
                </c:pt>
                <c:pt idx="2393">
                  <c:v>3.5535000000000001</c:v>
                </c:pt>
                <c:pt idx="2394">
                  <c:v>3.5991</c:v>
                </c:pt>
                <c:pt idx="2395">
                  <c:v>3.6943999999999999</c:v>
                </c:pt>
                <c:pt idx="2396">
                  <c:v>3.6629</c:v>
                </c:pt>
                <c:pt idx="2397">
                  <c:v>3.5743</c:v>
                </c:pt>
                <c:pt idx="2398">
                  <c:v>3.5897999999999999</c:v>
                </c:pt>
                <c:pt idx="2399">
                  <c:v>3.6208</c:v>
                </c:pt>
                <c:pt idx="2400">
                  <c:v>3.6867999999999999</c:v>
                </c:pt>
                <c:pt idx="2401">
                  <c:v>3.5972</c:v>
                </c:pt>
                <c:pt idx="2402">
                  <c:v>3.4321000000000002</c:v>
                </c:pt>
                <c:pt idx="2403">
                  <c:v>3.42</c:v>
                </c:pt>
                <c:pt idx="2404">
                  <c:v>3.4327000000000001</c:v>
                </c:pt>
                <c:pt idx="2405">
                  <c:v>3.3464999999999998</c:v>
                </c:pt>
                <c:pt idx="2406">
                  <c:v>3.3331</c:v>
                </c:pt>
                <c:pt idx="2407">
                  <c:v>3.2721999999999998</c:v>
                </c:pt>
                <c:pt idx="2408">
                  <c:v>3.2726999999999999</c:v>
                </c:pt>
                <c:pt idx="2409">
                  <c:v>3.2869999999999999</c:v>
                </c:pt>
                <c:pt idx="2410">
                  <c:v>3.3212000000000002</c:v>
                </c:pt>
                <c:pt idx="2411">
                  <c:v>3.3166000000000002</c:v>
                </c:pt>
                <c:pt idx="2412">
                  <c:v>3.3614000000000002</c:v>
                </c:pt>
                <c:pt idx="2413">
                  <c:v>3.4615</c:v>
                </c:pt>
                <c:pt idx="2414">
                  <c:v>3.4371999999999998</c:v>
                </c:pt>
                <c:pt idx="2415">
                  <c:v>3.4626999999999999</c:v>
                </c:pt>
                <c:pt idx="2416">
                  <c:v>3.4805000000000001</c:v>
                </c:pt>
                <c:pt idx="2417">
                  <c:v>3.4493999999999998</c:v>
                </c:pt>
                <c:pt idx="2418">
                  <c:v>3.4161000000000001</c:v>
                </c:pt>
                <c:pt idx="2419">
                  <c:v>3.4436</c:v>
                </c:pt>
                <c:pt idx="2420">
                  <c:v>3.4510000000000001</c:v>
                </c:pt>
                <c:pt idx="2421">
                  <c:v>3.5285000000000002</c:v>
                </c:pt>
                <c:pt idx="2422">
                  <c:v>3.5920999999999998</c:v>
                </c:pt>
                <c:pt idx="2423">
                  <c:v>3.8148</c:v>
                </c:pt>
                <c:pt idx="2424">
                  <c:v>3.6924000000000001</c:v>
                </c:pt>
                <c:pt idx="2425">
                  <c:v>3.5787</c:v>
                </c:pt>
                <c:pt idx="2426">
                  <c:v>3.6162000000000001</c:v>
                </c:pt>
                <c:pt idx="2427">
                  <c:v>3.5968999999999998</c:v>
                </c:pt>
                <c:pt idx="2428">
                  <c:v>3.5968999999999998</c:v>
                </c:pt>
                <c:pt idx="2429">
                  <c:v>3.6063000000000001</c:v>
                </c:pt>
                <c:pt idx="2430">
                  <c:v>3.4914000000000001</c:v>
                </c:pt>
                <c:pt idx="2431">
                  <c:v>3.5308999999999999</c:v>
                </c:pt>
                <c:pt idx="2432">
                  <c:v>3.5215999999999998</c:v>
                </c:pt>
                <c:pt idx="2433">
                  <c:v>3.5531999999999999</c:v>
                </c:pt>
                <c:pt idx="2434">
                  <c:v>3.5301</c:v>
                </c:pt>
                <c:pt idx="2435">
                  <c:v>3.5827999999999998</c:v>
                </c:pt>
                <c:pt idx="2436">
                  <c:v>3.6625999999999999</c:v>
                </c:pt>
                <c:pt idx="2437">
                  <c:v>3.6771000000000003</c:v>
                </c:pt>
                <c:pt idx="2438">
                  <c:v>3.6208999999999998</c:v>
                </c:pt>
                <c:pt idx="2439">
                  <c:v>3.6419000000000001</c:v>
                </c:pt>
                <c:pt idx="2440">
                  <c:v>3.6743000000000001</c:v>
                </c:pt>
                <c:pt idx="2441">
                  <c:v>3.7465999999999999</c:v>
                </c:pt>
                <c:pt idx="2442">
                  <c:v>3.6791</c:v>
                </c:pt>
                <c:pt idx="2443">
                  <c:v>3.6467999999999998</c:v>
                </c:pt>
                <c:pt idx="2444">
                  <c:v>3.569</c:v>
                </c:pt>
                <c:pt idx="2445">
                  <c:v>3.5358000000000001</c:v>
                </c:pt>
                <c:pt idx="2446">
                  <c:v>3.5806</c:v>
                </c:pt>
                <c:pt idx="2447">
                  <c:v>3.6061000000000001</c:v>
                </c:pt>
                <c:pt idx="2448">
                  <c:v>3.6829999999999998</c:v>
                </c:pt>
                <c:pt idx="2449">
                  <c:v>3.6987999999999999</c:v>
                </c:pt>
                <c:pt idx="2450">
                  <c:v>3.7656000000000001</c:v>
                </c:pt>
                <c:pt idx="2451">
                  <c:v>3.6970000000000001</c:v>
                </c:pt>
                <c:pt idx="2452">
                  <c:v>3.7437</c:v>
                </c:pt>
                <c:pt idx="2453">
                  <c:v>3.7534000000000001</c:v>
                </c:pt>
                <c:pt idx="2454">
                  <c:v>3.7534000000000001</c:v>
                </c:pt>
                <c:pt idx="2455">
                  <c:v>3.6381999999999999</c:v>
                </c:pt>
                <c:pt idx="2456">
                  <c:v>3.6598000000000002</c:v>
                </c:pt>
                <c:pt idx="2457">
                  <c:v>3.5886</c:v>
                </c:pt>
                <c:pt idx="2458">
                  <c:v>3.5215999999999998</c:v>
                </c:pt>
                <c:pt idx="2459">
                  <c:v>3.5461</c:v>
                </c:pt>
                <c:pt idx="2460">
                  <c:v>3.57</c:v>
                </c:pt>
                <c:pt idx="2461">
                  <c:v>3.5377000000000001</c:v>
                </c:pt>
                <c:pt idx="2462">
                  <c:v>3.5590000000000002</c:v>
                </c:pt>
                <c:pt idx="2463">
                  <c:v>3.5720999999999998</c:v>
                </c:pt>
                <c:pt idx="2464">
                  <c:v>3.5964999999999998</c:v>
                </c:pt>
                <c:pt idx="2465">
                  <c:v>3.5354000000000001</c:v>
                </c:pt>
                <c:pt idx="2466">
                  <c:v>3.5335999999999999</c:v>
                </c:pt>
                <c:pt idx="2467">
                  <c:v>3.5154999999999998</c:v>
                </c:pt>
                <c:pt idx="2468">
                  <c:v>3.5685000000000002</c:v>
                </c:pt>
                <c:pt idx="2469">
                  <c:v>3.4840999999999998</c:v>
                </c:pt>
                <c:pt idx="2470">
                  <c:v>3.5108999999999999</c:v>
                </c:pt>
                <c:pt idx="2471">
                  <c:v>3.5019999999999998</c:v>
                </c:pt>
                <c:pt idx="2472">
                  <c:v>3.5680000000000001</c:v>
                </c:pt>
                <c:pt idx="2473">
                  <c:v>3.5918000000000001</c:v>
                </c:pt>
                <c:pt idx="2474">
                  <c:v>3.5579999999999998</c:v>
                </c:pt>
                <c:pt idx="2475">
                  <c:v>3.57</c:v>
                </c:pt>
                <c:pt idx="2476">
                  <c:v>3.5573000000000001</c:v>
                </c:pt>
                <c:pt idx="2477">
                  <c:v>3.5928</c:v>
                </c:pt>
                <c:pt idx="2478">
                  <c:v>3.6482999999999999</c:v>
                </c:pt>
                <c:pt idx="2479">
                  <c:v>3.6310000000000002</c:v>
                </c:pt>
                <c:pt idx="2480">
                  <c:v>3.6310000000000002</c:v>
                </c:pt>
                <c:pt idx="2481">
                  <c:v>3.6916000000000002</c:v>
                </c:pt>
                <c:pt idx="2482">
                  <c:v>3.6496</c:v>
                </c:pt>
                <c:pt idx="2483">
                  <c:v>3.5941000000000001</c:v>
                </c:pt>
                <c:pt idx="2484">
                  <c:v>3.6019000000000001</c:v>
                </c:pt>
                <c:pt idx="2485">
                  <c:v>3.5876000000000001</c:v>
                </c:pt>
                <c:pt idx="2486">
                  <c:v>3.56</c:v>
                </c:pt>
                <c:pt idx="2487">
                  <c:v>3.5573000000000001</c:v>
                </c:pt>
                <c:pt idx="2488">
                  <c:v>3.5259999999999998</c:v>
                </c:pt>
                <c:pt idx="2489">
                  <c:v>3.5268000000000002</c:v>
                </c:pt>
                <c:pt idx="2490">
                  <c:v>3.5646</c:v>
                </c:pt>
                <c:pt idx="2491">
                  <c:v>3.5930999999999997</c:v>
                </c:pt>
                <c:pt idx="2492">
                  <c:v>3.5609999999999999</c:v>
                </c:pt>
                <c:pt idx="2493">
                  <c:v>3.5960000000000001</c:v>
                </c:pt>
                <c:pt idx="2494">
                  <c:v>3.6337999999999999</c:v>
                </c:pt>
                <c:pt idx="2495">
                  <c:v>3.6086</c:v>
                </c:pt>
                <c:pt idx="2496">
                  <c:v>3.6569000000000003</c:v>
                </c:pt>
                <c:pt idx="2497">
                  <c:v>3.6419999999999999</c:v>
                </c:pt>
                <c:pt idx="2498">
                  <c:v>3.7201</c:v>
                </c:pt>
                <c:pt idx="2499">
                  <c:v>3.7054</c:v>
                </c:pt>
                <c:pt idx="2500">
                  <c:v>3.6878000000000002</c:v>
                </c:pt>
                <c:pt idx="2501">
                  <c:v>3.6863000000000001</c:v>
                </c:pt>
                <c:pt idx="2502">
                  <c:v>3.6812</c:v>
                </c:pt>
                <c:pt idx="2503">
                  <c:v>3.6553</c:v>
                </c:pt>
                <c:pt idx="2504">
                  <c:v>3.613</c:v>
                </c:pt>
                <c:pt idx="2505">
                  <c:v>3.6044</c:v>
                </c:pt>
                <c:pt idx="2506">
                  <c:v>3.6278999999999999</c:v>
                </c:pt>
                <c:pt idx="2507">
                  <c:v>3.6591</c:v>
                </c:pt>
                <c:pt idx="2508">
                  <c:v>3.6303000000000001</c:v>
                </c:pt>
                <c:pt idx="2509">
                  <c:v>3.5826000000000002</c:v>
                </c:pt>
                <c:pt idx="2510">
                  <c:v>3.6008</c:v>
                </c:pt>
                <c:pt idx="2511">
                  <c:v>3.6105999999999998</c:v>
                </c:pt>
                <c:pt idx="2512">
                  <c:v>3.5712000000000002</c:v>
                </c:pt>
                <c:pt idx="2513">
                  <c:v>3.5817999999999999</c:v>
                </c:pt>
                <c:pt idx="2514">
                  <c:v>3.5646</c:v>
                </c:pt>
                <c:pt idx="2515">
                  <c:v>3.5680000000000001</c:v>
                </c:pt>
                <c:pt idx="2516">
                  <c:v>3.5487000000000002</c:v>
                </c:pt>
                <c:pt idx="2517">
                  <c:v>3.5445000000000002</c:v>
                </c:pt>
                <c:pt idx="2518">
                  <c:v>3.5493999999999999</c:v>
                </c:pt>
                <c:pt idx="2519">
                  <c:v>3.5324999999999998</c:v>
                </c:pt>
                <c:pt idx="2520">
                  <c:v>3.5436999999999999</c:v>
                </c:pt>
                <c:pt idx="2521">
                  <c:v>3.5624000000000002</c:v>
                </c:pt>
                <c:pt idx="2522">
                  <c:v>3.5339999999999998</c:v>
                </c:pt>
                <c:pt idx="2523">
                  <c:v>3.5217000000000001</c:v>
                </c:pt>
                <c:pt idx="2524">
                  <c:v>3.5217000000000001</c:v>
                </c:pt>
                <c:pt idx="2525">
                  <c:v>3.5537999999999998</c:v>
                </c:pt>
                <c:pt idx="2526">
                  <c:v>3.5888999999999998</c:v>
                </c:pt>
                <c:pt idx="2527">
                  <c:v>3.5632000000000001</c:v>
                </c:pt>
                <c:pt idx="2528">
                  <c:v>3.5829</c:v>
                </c:pt>
                <c:pt idx="2529">
                  <c:v>3.5960999999999999</c:v>
                </c:pt>
                <c:pt idx="2530">
                  <c:v>3.6135999999999999</c:v>
                </c:pt>
                <c:pt idx="2531">
                  <c:v>3.6076999999999999</c:v>
                </c:pt>
                <c:pt idx="2532">
                  <c:v>3.6172</c:v>
                </c:pt>
                <c:pt idx="2533">
                  <c:v>3.6541000000000001</c:v>
                </c:pt>
                <c:pt idx="2534">
                  <c:v>3.6981999999999999</c:v>
                </c:pt>
                <c:pt idx="2535">
                  <c:v>3.6583999999999999</c:v>
                </c:pt>
                <c:pt idx="2536">
                  <c:v>3.6776</c:v>
                </c:pt>
                <c:pt idx="2537">
                  <c:v>3.6840000000000002</c:v>
                </c:pt>
                <c:pt idx="2538">
                  <c:v>3.6829000000000001</c:v>
                </c:pt>
                <c:pt idx="2539">
                  <c:v>3.7090999999999998</c:v>
                </c:pt>
                <c:pt idx="2540">
                  <c:v>3.7399</c:v>
                </c:pt>
                <c:pt idx="2541">
                  <c:v>3.7406999999999999</c:v>
                </c:pt>
                <c:pt idx="2542">
                  <c:v>3.6589999999999998</c:v>
                </c:pt>
                <c:pt idx="2543">
                  <c:v>3.7229999999999999</c:v>
                </c:pt>
                <c:pt idx="2544">
                  <c:v>3.8534999999999999</c:v>
                </c:pt>
                <c:pt idx="2545">
                  <c:v>3.8780999999999999</c:v>
                </c:pt>
                <c:pt idx="2546">
                  <c:v>3.8585000000000003</c:v>
                </c:pt>
                <c:pt idx="2547">
                  <c:v>3.8534999999999999</c:v>
                </c:pt>
                <c:pt idx="2548">
                  <c:v>3.9272</c:v>
                </c:pt>
                <c:pt idx="2549">
                  <c:v>3.9453</c:v>
                </c:pt>
                <c:pt idx="2550">
                  <c:v>3.9889000000000001</c:v>
                </c:pt>
                <c:pt idx="2551">
                  <c:v>4.0519999999999996</c:v>
                </c:pt>
                <c:pt idx="2552">
                  <c:v>4.1555999999999997</c:v>
                </c:pt>
                <c:pt idx="2553">
                  <c:v>4.0217000000000001</c:v>
                </c:pt>
                <c:pt idx="2554">
                  <c:v>4.0198</c:v>
                </c:pt>
                <c:pt idx="2555">
                  <c:v>4.0849000000000002</c:v>
                </c:pt>
                <c:pt idx="2556">
                  <c:v>4.1144999999999996</c:v>
                </c:pt>
                <c:pt idx="2557">
                  <c:v>3.9725999999999999</c:v>
                </c:pt>
                <c:pt idx="2558">
                  <c:v>3.9516</c:v>
                </c:pt>
                <c:pt idx="2559">
                  <c:v>3.9531999999999998</c:v>
                </c:pt>
                <c:pt idx="2560">
                  <c:v>3.9468999999999999</c:v>
                </c:pt>
                <c:pt idx="2561">
                  <c:v>4.0419</c:v>
                </c:pt>
                <c:pt idx="2562">
                  <c:v>4.0422000000000002</c:v>
                </c:pt>
                <c:pt idx="2563">
                  <c:v>4.0016999999999996</c:v>
                </c:pt>
                <c:pt idx="2564">
                  <c:v>3.9529999999999998</c:v>
                </c:pt>
                <c:pt idx="2565">
                  <c:v>3.8706</c:v>
                </c:pt>
                <c:pt idx="2566">
                  <c:v>3.8940000000000001</c:v>
                </c:pt>
                <c:pt idx="2567">
                  <c:v>3.8772000000000002</c:v>
                </c:pt>
                <c:pt idx="2568">
                  <c:v>3.8810000000000002</c:v>
                </c:pt>
                <c:pt idx="2569">
                  <c:v>3.8635000000000002</c:v>
                </c:pt>
                <c:pt idx="2570">
                  <c:v>3.8668</c:v>
                </c:pt>
                <c:pt idx="2571">
                  <c:v>3.9285999999999999</c:v>
                </c:pt>
                <c:pt idx="2572">
                  <c:v>3.9497999999999998</c:v>
                </c:pt>
                <c:pt idx="2573">
                  <c:v>4.0488</c:v>
                </c:pt>
                <c:pt idx="2574">
                  <c:v>4.0921000000000003</c:v>
                </c:pt>
                <c:pt idx="2575">
                  <c:v>3.9977</c:v>
                </c:pt>
                <c:pt idx="2576">
                  <c:v>3.9786000000000001</c:v>
                </c:pt>
                <c:pt idx="2577">
                  <c:v>4.0298999999999996</c:v>
                </c:pt>
                <c:pt idx="2578">
                  <c:v>4.0419</c:v>
                </c:pt>
                <c:pt idx="2579">
                  <c:v>4.1165000000000003</c:v>
                </c:pt>
                <c:pt idx="2580">
                  <c:v>4.0989000000000004</c:v>
                </c:pt>
                <c:pt idx="2581">
                  <c:v>4.1759000000000004</c:v>
                </c:pt>
                <c:pt idx="2582">
                  <c:v>4.1759000000000004</c:v>
                </c:pt>
                <c:pt idx="2583">
                  <c:v>4.1149000000000004</c:v>
                </c:pt>
                <c:pt idx="2584">
                  <c:v>4.0955000000000004</c:v>
                </c:pt>
                <c:pt idx="2585">
                  <c:v>4.1314000000000002</c:v>
                </c:pt>
                <c:pt idx="2586">
                  <c:v>4.1150000000000002</c:v>
                </c:pt>
                <c:pt idx="2587">
                  <c:v>4.1988000000000003</c:v>
                </c:pt>
                <c:pt idx="2588">
                  <c:v>4.1985000000000001</c:v>
                </c:pt>
                <c:pt idx="2589">
                  <c:v>4.1646999999999998</c:v>
                </c:pt>
                <c:pt idx="2590">
                  <c:v>4.0091000000000001</c:v>
                </c:pt>
                <c:pt idx="2591">
                  <c:v>4.0857000000000001</c:v>
                </c:pt>
                <c:pt idx="2592">
                  <c:v>4.1083999999999996</c:v>
                </c:pt>
                <c:pt idx="2593">
                  <c:v>4.0312000000000001</c:v>
                </c:pt>
                <c:pt idx="2594">
                  <c:v>4.0050999999999997</c:v>
                </c:pt>
                <c:pt idx="2595">
                  <c:v>4.0243000000000002</c:v>
                </c:pt>
                <c:pt idx="2596">
                  <c:v>4.0579000000000001</c:v>
                </c:pt>
                <c:pt idx="2597">
                  <c:v>4.1155999999999997</c:v>
                </c:pt>
                <c:pt idx="2598">
                  <c:v>4.2056000000000004</c:v>
                </c:pt>
                <c:pt idx="2599">
                  <c:v>4.1562000000000001</c:v>
                </c:pt>
                <c:pt idx="2600">
                  <c:v>4.2106000000000003</c:v>
                </c:pt>
                <c:pt idx="2601">
                  <c:v>4.3434999999999997</c:v>
                </c:pt>
                <c:pt idx="2602">
                  <c:v>4.3072999999999997</c:v>
                </c:pt>
                <c:pt idx="2603">
                  <c:v>4.2050999999999998</c:v>
                </c:pt>
                <c:pt idx="2604">
                  <c:v>4.2050999999999998</c:v>
                </c:pt>
                <c:pt idx="2605">
                  <c:v>4.1746999999999996</c:v>
                </c:pt>
                <c:pt idx="2606">
                  <c:v>4.1280000000000001</c:v>
                </c:pt>
                <c:pt idx="2607">
                  <c:v>4.1117999999999997</c:v>
                </c:pt>
                <c:pt idx="2608">
                  <c:v>4.1569000000000003</c:v>
                </c:pt>
                <c:pt idx="2609">
                  <c:v>4.1569000000000003</c:v>
                </c:pt>
                <c:pt idx="2610">
                  <c:v>4.2492000000000001</c:v>
                </c:pt>
                <c:pt idx="2611">
                  <c:v>4.0483000000000002</c:v>
                </c:pt>
                <c:pt idx="2612">
                  <c:v>4.0937999999999999</c:v>
                </c:pt>
                <c:pt idx="2613">
                  <c:v>4.2041000000000004</c:v>
                </c:pt>
                <c:pt idx="2614">
                  <c:v>4.2103999999999999</c:v>
                </c:pt>
                <c:pt idx="2615">
                  <c:v>4.1947000000000001</c:v>
                </c:pt>
                <c:pt idx="2616">
                  <c:v>4.1550000000000002</c:v>
                </c:pt>
                <c:pt idx="2617">
                  <c:v>4.1138000000000003</c:v>
                </c:pt>
                <c:pt idx="2618">
                  <c:v>4.1413000000000002</c:v>
                </c:pt>
                <c:pt idx="2619">
                  <c:v>4.1413000000000002</c:v>
                </c:pt>
                <c:pt idx="2620">
                  <c:v>4.1253000000000002</c:v>
                </c:pt>
                <c:pt idx="2621">
                  <c:v>4.1178999999999997</c:v>
                </c:pt>
                <c:pt idx="2622">
                  <c:v>4.0610999999999997</c:v>
                </c:pt>
                <c:pt idx="2623">
                  <c:v>4.0772000000000004</c:v>
                </c:pt>
                <c:pt idx="2624">
                  <c:v>4.0742000000000003</c:v>
                </c:pt>
                <c:pt idx="2625">
                  <c:v>4.0224000000000002</c:v>
                </c:pt>
                <c:pt idx="2626">
                  <c:v>4.0113000000000003</c:v>
                </c:pt>
                <c:pt idx="2627">
                  <c:v>4.0305999999999997</c:v>
                </c:pt>
                <c:pt idx="2628">
                  <c:v>4.0370999999999997</c:v>
                </c:pt>
                <c:pt idx="2629">
                  <c:v>4.0138999999999996</c:v>
                </c:pt>
                <c:pt idx="2630">
                  <c:v>3.9868000000000001</c:v>
                </c:pt>
                <c:pt idx="2631">
                  <c:v>4.0092999999999996</c:v>
                </c:pt>
                <c:pt idx="2632">
                  <c:v>3.988</c:v>
                </c:pt>
                <c:pt idx="2633">
                  <c:v>4.0590000000000002</c:v>
                </c:pt>
                <c:pt idx="2634">
                  <c:v>4.0484999999999998</c:v>
                </c:pt>
                <c:pt idx="2635">
                  <c:v>4.0542999999999996</c:v>
                </c:pt>
                <c:pt idx="2636">
                  <c:v>4.0872000000000002</c:v>
                </c:pt>
                <c:pt idx="2637">
                  <c:v>4.1147999999999998</c:v>
                </c:pt>
                <c:pt idx="2638">
                  <c:v>4.1710000000000003</c:v>
                </c:pt>
                <c:pt idx="2639">
                  <c:v>4.1227</c:v>
                </c:pt>
                <c:pt idx="2640">
                  <c:v>4.1586999999999996</c:v>
                </c:pt>
                <c:pt idx="2641">
                  <c:v>4.1681999999999997</c:v>
                </c:pt>
                <c:pt idx="2642">
                  <c:v>4.1307</c:v>
                </c:pt>
                <c:pt idx="2643">
                  <c:v>4.21</c:v>
                </c:pt>
                <c:pt idx="2644">
                  <c:v>4.21</c:v>
                </c:pt>
                <c:pt idx="2645">
                  <c:v>4.2854000000000001</c:v>
                </c:pt>
                <c:pt idx="2646">
                  <c:v>4.3680000000000003</c:v>
                </c:pt>
                <c:pt idx="2647">
                  <c:v>4.3757000000000001</c:v>
                </c:pt>
                <c:pt idx="2648">
                  <c:v>4.3989000000000003</c:v>
                </c:pt>
                <c:pt idx="2649">
                  <c:v>4.3212999999999999</c:v>
                </c:pt>
                <c:pt idx="2650">
                  <c:v>4.3532999999999999</c:v>
                </c:pt>
                <c:pt idx="2651">
                  <c:v>4.4108000000000001</c:v>
                </c:pt>
                <c:pt idx="2652">
                  <c:v>4.4039000000000001</c:v>
                </c:pt>
                <c:pt idx="2653">
                  <c:v>4.4303999999999997</c:v>
                </c:pt>
                <c:pt idx="2654">
                  <c:v>4.4043999999999999</c:v>
                </c:pt>
                <c:pt idx="2655">
                  <c:v>4.3601999999999999</c:v>
                </c:pt>
                <c:pt idx="2656">
                  <c:v>4.3323</c:v>
                </c:pt>
                <c:pt idx="2657">
                  <c:v>4.3224999999999998</c:v>
                </c:pt>
                <c:pt idx="2658">
                  <c:v>4.4333999999999998</c:v>
                </c:pt>
                <c:pt idx="2659">
                  <c:v>4.6323999999999996</c:v>
                </c:pt>
                <c:pt idx="2660">
                  <c:v>4.5640000000000001</c:v>
                </c:pt>
                <c:pt idx="2661">
                  <c:v>4.6856</c:v>
                </c:pt>
                <c:pt idx="2662">
                  <c:v>4.6604999999999999</c:v>
                </c:pt>
                <c:pt idx="2663">
                  <c:v>4.7536000000000005</c:v>
                </c:pt>
                <c:pt idx="2664">
                  <c:v>4.6669</c:v>
                </c:pt>
                <c:pt idx="2665">
                  <c:v>4.7819000000000003</c:v>
                </c:pt>
                <c:pt idx="2666">
                  <c:v>4.8673999999999999</c:v>
                </c:pt>
                <c:pt idx="2667">
                  <c:v>4.8856000000000002</c:v>
                </c:pt>
                <c:pt idx="2668">
                  <c:v>4.7911999999999999</c:v>
                </c:pt>
                <c:pt idx="2669">
                  <c:v>4.7386999999999997</c:v>
                </c:pt>
                <c:pt idx="2670">
                  <c:v>4.6219000000000001</c:v>
                </c:pt>
                <c:pt idx="2671">
                  <c:v>4.7365000000000004</c:v>
                </c:pt>
                <c:pt idx="2672">
                  <c:v>4.7587000000000002</c:v>
                </c:pt>
                <c:pt idx="2673">
                  <c:v>4.7096999999999998</c:v>
                </c:pt>
                <c:pt idx="2674">
                  <c:v>4.6574</c:v>
                </c:pt>
                <c:pt idx="2675">
                  <c:v>4.8270999999999997</c:v>
                </c:pt>
                <c:pt idx="2676">
                  <c:v>4.8410000000000002</c:v>
                </c:pt>
                <c:pt idx="2677">
                  <c:v>4.6390000000000002</c:v>
                </c:pt>
                <c:pt idx="2678">
                  <c:v>4.7355999999999998</c:v>
                </c:pt>
                <c:pt idx="2679">
                  <c:v>4.6974999999999998</c:v>
                </c:pt>
                <c:pt idx="2680">
                  <c:v>4.5742000000000003</c:v>
                </c:pt>
                <c:pt idx="2681">
                  <c:v>4.5839999999999996</c:v>
                </c:pt>
                <c:pt idx="2682">
                  <c:v>4.5148999999999999</c:v>
                </c:pt>
                <c:pt idx="2683">
                  <c:v>4.5148999999999999</c:v>
                </c:pt>
                <c:pt idx="2684">
                  <c:v>4.5305999999999997</c:v>
                </c:pt>
                <c:pt idx="2685">
                  <c:v>4.4836999999999998</c:v>
                </c:pt>
                <c:pt idx="2686">
                  <c:v>4.3167999999999997</c:v>
                </c:pt>
                <c:pt idx="2687">
                  <c:v>4.2632000000000003</c:v>
                </c:pt>
                <c:pt idx="2688">
                  <c:v>4.3003999999999998</c:v>
                </c:pt>
                <c:pt idx="2689">
                  <c:v>4.3661000000000003</c:v>
                </c:pt>
                <c:pt idx="2690">
                  <c:v>4.4200999999999997</c:v>
                </c:pt>
                <c:pt idx="2691">
                  <c:v>4.3509000000000002</c:v>
                </c:pt>
                <c:pt idx="2692">
                  <c:v>4.3308999999999997</c:v>
                </c:pt>
                <c:pt idx="2693">
                  <c:v>4.2629000000000001</c:v>
                </c:pt>
                <c:pt idx="2694">
                  <c:v>4.2366999999999999</c:v>
                </c:pt>
                <c:pt idx="2695">
                  <c:v>4.1807999999999996</c:v>
                </c:pt>
                <c:pt idx="2696">
                  <c:v>4.1745000000000001</c:v>
                </c:pt>
                <c:pt idx="2697">
                  <c:v>4.2369000000000003</c:v>
                </c:pt>
                <c:pt idx="2698">
                  <c:v>4.1760999999999999</c:v>
                </c:pt>
                <c:pt idx="2699">
                  <c:v>4.1853999999999996</c:v>
                </c:pt>
                <c:pt idx="2700">
                  <c:v>4.1919000000000004</c:v>
                </c:pt>
                <c:pt idx="2701">
                  <c:v>4.2111999999999998</c:v>
                </c:pt>
                <c:pt idx="2702">
                  <c:v>4.2137000000000002</c:v>
                </c:pt>
                <c:pt idx="2703">
                  <c:v>4.2468000000000004</c:v>
                </c:pt>
                <c:pt idx="2704">
                  <c:v>4.2339000000000002</c:v>
                </c:pt>
                <c:pt idx="2705">
                  <c:v>4.2313000000000001</c:v>
                </c:pt>
                <c:pt idx="2706">
                  <c:v>4.1144999999999996</c:v>
                </c:pt>
                <c:pt idx="2707">
                  <c:v>4.1044</c:v>
                </c:pt>
                <c:pt idx="2708">
                  <c:v>4.0929000000000002</c:v>
                </c:pt>
                <c:pt idx="2709">
                  <c:v>4.0284000000000004</c:v>
                </c:pt>
                <c:pt idx="2710">
                  <c:v>4.0382999999999996</c:v>
                </c:pt>
                <c:pt idx="2711">
                  <c:v>4.1020000000000003</c:v>
                </c:pt>
                <c:pt idx="2712">
                  <c:v>4.09</c:v>
                </c:pt>
                <c:pt idx="2713">
                  <c:v>4.1387</c:v>
                </c:pt>
                <c:pt idx="2714">
                  <c:v>4.1387</c:v>
                </c:pt>
                <c:pt idx="2715">
                  <c:v>4.1687000000000003</c:v>
                </c:pt>
                <c:pt idx="2716">
                  <c:v>4.2339000000000002</c:v>
                </c:pt>
                <c:pt idx="2717">
                  <c:v>4.2015000000000002</c:v>
                </c:pt>
                <c:pt idx="2718">
                  <c:v>4.1837999999999997</c:v>
                </c:pt>
                <c:pt idx="2719">
                  <c:v>4.1586999999999996</c:v>
                </c:pt>
                <c:pt idx="2720">
                  <c:v>4.1045999999999996</c:v>
                </c:pt>
                <c:pt idx="2721">
                  <c:v>4.1485000000000003</c:v>
                </c:pt>
                <c:pt idx="2722">
                  <c:v>4.1261000000000001</c:v>
                </c:pt>
                <c:pt idx="2723">
                  <c:v>4.1665000000000001</c:v>
                </c:pt>
                <c:pt idx="2724">
                  <c:v>4.2020999999999997</c:v>
                </c:pt>
                <c:pt idx="2725">
                  <c:v>4.1970000000000001</c:v>
                </c:pt>
                <c:pt idx="2726">
                  <c:v>4.2455999999999996</c:v>
                </c:pt>
                <c:pt idx="2727">
                  <c:v>4.3202999999999996</c:v>
                </c:pt>
                <c:pt idx="2728">
                  <c:v>4.3402000000000003</c:v>
                </c:pt>
                <c:pt idx="2729">
                  <c:v>4.3555999999999999</c:v>
                </c:pt>
                <c:pt idx="2730">
                  <c:v>4.3405000000000005</c:v>
                </c:pt>
                <c:pt idx="2731">
                  <c:v>4.3045999999999998</c:v>
                </c:pt>
                <c:pt idx="2732">
                  <c:v>4.2549999999999999</c:v>
                </c:pt>
                <c:pt idx="2733">
                  <c:v>4.2960000000000003</c:v>
                </c:pt>
                <c:pt idx="2734">
                  <c:v>4.3216999999999999</c:v>
                </c:pt>
                <c:pt idx="2735">
                  <c:v>4.3269000000000002</c:v>
                </c:pt>
                <c:pt idx="2736">
                  <c:v>4.3479000000000001</c:v>
                </c:pt>
                <c:pt idx="2737">
                  <c:v>4.2954999999999997</c:v>
                </c:pt>
                <c:pt idx="2738">
                  <c:v>4.3010000000000002</c:v>
                </c:pt>
                <c:pt idx="2739">
                  <c:v>4.0888</c:v>
                </c:pt>
                <c:pt idx="2740">
                  <c:v>4.0968999999999998</c:v>
                </c:pt>
                <c:pt idx="2741">
                  <c:v>4.0968999999999998</c:v>
                </c:pt>
                <c:pt idx="2742">
                  <c:v>4.1479999999999997</c:v>
                </c:pt>
                <c:pt idx="2743">
                  <c:v>4.2483000000000004</c:v>
                </c:pt>
                <c:pt idx="2744">
                  <c:v>4.2179000000000002</c:v>
                </c:pt>
                <c:pt idx="2745">
                  <c:v>4.2798999999999996</c:v>
                </c:pt>
                <c:pt idx="2746">
                  <c:v>4.2844999999999995</c:v>
                </c:pt>
                <c:pt idx="2747">
                  <c:v>4.1843000000000004</c:v>
                </c:pt>
                <c:pt idx="2748">
                  <c:v>4.1536</c:v>
                </c:pt>
                <c:pt idx="2749">
                  <c:v>4.1993999999999998</c:v>
                </c:pt>
                <c:pt idx="2750">
                  <c:v>4.1577000000000002</c:v>
                </c:pt>
                <c:pt idx="2751">
                  <c:v>4.1802000000000001</c:v>
                </c:pt>
                <c:pt idx="2752">
                  <c:v>4.1548999999999996</c:v>
                </c:pt>
                <c:pt idx="2753">
                  <c:v>4.1681999999999997</c:v>
                </c:pt>
                <c:pt idx="2754">
                  <c:v>4.2369000000000003</c:v>
                </c:pt>
                <c:pt idx="2755">
                  <c:v>4.3070000000000004</c:v>
                </c:pt>
                <c:pt idx="2756">
                  <c:v>4.2397999999999998</c:v>
                </c:pt>
                <c:pt idx="2757">
                  <c:v>4.1981999999999999</c:v>
                </c:pt>
                <c:pt idx="2758">
                  <c:v>4.1889000000000003</c:v>
                </c:pt>
                <c:pt idx="2759">
                  <c:v>4.1810999999999998</c:v>
                </c:pt>
                <c:pt idx="2760">
                  <c:v>4.1431000000000004</c:v>
                </c:pt>
                <c:pt idx="2761">
                  <c:v>4.1294000000000004</c:v>
                </c:pt>
                <c:pt idx="2762">
                  <c:v>4.1139000000000001</c:v>
                </c:pt>
                <c:pt idx="2763">
                  <c:v>4.1332000000000004</c:v>
                </c:pt>
                <c:pt idx="2764">
                  <c:v>4.1797000000000004</c:v>
                </c:pt>
                <c:pt idx="2765">
                  <c:v>4.1677</c:v>
                </c:pt>
                <c:pt idx="2766">
                  <c:v>4.2411000000000003</c:v>
                </c:pt>
                <c:pt idx="2767">
                  <c:v>4.2409999999999997</c:v>
                </c:pt>
                <c:pt idx="2768">
                  <c:v>4.2176</c:v>
                </c:pt>
                <c:pt idx="2769">
                  <c:v>4.2134</c:v>
                </c:pt>
                <c:pt idx="2770">
                  <c:v>4.2286999999999999</c:v>
                </c:pt>
                <c:pt idx="2771">
                  <c:v>4.2594000000000003</c:v>
                </c:pt>
                <c:pt idx="2772">
                  <c:v>4.2464000000000004</c:v>
                </c:pt>
                <c:pt idx="2773">
                  <c:v>4.3189000000000002</c:v>
                </c:pt>
                <c:pt idx="2774">
                  <c:v>4.2842000000000002</c:v>
                </c:pt>
                <c:pt idx="2775">
                  <c:v>4.3372000000000002</c:v>
                </c:pt>
                <c:pt idx="2776">
                  <c:v>4.3063000000000002</c:v>
                </c:pt>
                <c:pt idx="2777">
                  <c:v>4.3185000000000002</c:v>
                </c:pt>
                <c:pt idx="2778">
                  <c:v>4.2355999999999998</c:v>
                </c:pt>
                <c:pt idx="2779">
                  <c:v>4.2549000000000001</c:v>
                </c:pt>
                <c:pt idx="2780">
                  <c:v>4.3494999999999999</c:v>
                </c:pt>
                <c:pt idx="2781">
                  <c:v>4.3979999999999997</c:v>
                </c:pt>
                <c:pt idx="2782">
                  <c:v>4.4588000000000001</c:v>
                </c:pt>
                <c:pt idx="2783">
                  <c:v>4.4349999999999996</c:v>
                </c:pt>
                <c:pt idx="2784">
                  <c:v>4.4349999999999996</c:v>
                </c:pt>
                <c:pt idx="2785">
                  <c:v>4.4466000000000001</c:v>
                </c:pt>
                <c:pt idx="2786">
                  <c:v>4.45</c:v>
                </c:pt>
                <c:pt idx="2787">
                  <c:v>4.5518999999999998</c:v>
                </c:pt>
                <c:pt idx="2788">
                  <c:v>4.6368</c:v>
                </c:pt>
                <c:pt idx="2789">
                  <c:v>4.6090999999999998</c:v>
                </c:pt>
                <c:pt idx="2790">
                  <c:v>4.6090999999999998</c:v>
                </c:pt>
                <c:pt idx="2791">
                  <c:v>4.6090999999999998</c:v>
                </c:pt>
                <c:pt idx="2792">
                  <c:v>4.6090999999999998</c:v>
                </c:pt>
                <c:pt idx="2793">
                  <c:v>4.6090999999999998</c:v>
                </c:pt>
                <c:pt idx="2794">
                  <c:v>4.8452999999999999</c:v>
                </c:pt>
                <c:pt idx="2795">
                  <c:v>4.8776000000000002</c:v>
                </c:pt>
                <c:pt idx="2796">
                  <c:v>4.9566999999999997</c:v>
                </c:pt>
                <c:pt idx="2797">
                  <c:v>5.1154000000000002</c:v>
                </c:pt>
                <c:pt idx="2798">
                  <c:v>5.2123999999999997</c:v>
                </c:pt>
                <c:pt idx="2799">
                  <c:v>5.0174000000000003</c:v>
                </c:pt>
                <c:pt idx="2800">
                  <c:v>4.9729000000000001</c:v>
                </c:pt>
                <c:pt idx="2801">
                  <c:v>4.9992999999999999</c:v>
                </c:pt>
                <c:pt idx="2802">
                  <c:v>4.9425999999999997</c:v>
                </c:pt>
                <c:pt idx="2803">
                  <c:v>4.8307000000000002</c:v>
                </c:pt>
                <c:pt idx="2804">
                  <c:v>4.5225999999999997</c:v>
                </c:pt>
                <c:pt idx="2805">
                  <c:v>4.4688999999999997</c:v>
                </c:pt>
                <c:pt idx="2806">
                  <c:v>4.3815</c:v>
                </c:pt>
                <c:pt idx="2807">
                  <c:v>4.3921999999999999</c:v>
                </c:pt>
                <c:pt idx="2808">
                  <c:v>4.3838999999999997</c:v>
                </c:pt>
                <c:pt idx="2809">
                  <c:v>4.4211</c:v>
                </c:pt>
                <c:pt idx="2810">
                  <c:v>4.4439000000000002</c:v>
                </c:pt>
                <c:pt idx="2811">
                  <c:v>4.3731</c:v>
                </c:pt>
                <c:pt idx="2812">
                  <c:v>4.3090999999999999</c:v>
                </c:pt>
                <c:pt idx="2813">
                  <c:v>4.3320999999999996</c:v>
                </c:pt>
                <c:pt idx="2814">
                  <c:v>4.3381999999999996</c:v>
                </c:pt>
                <c:pt idx="2815">
                  <c:v>4.3087</c:v>
                </c:pt>
                <c:pt idx="2816">
                  <c:v>4.3901000000000003</c:v>
                </c:pt>
                <c:pt idx="2817">
                  <c:v>4.4241000000000001</c:v>
                </c:pt>
                <c:pt idx="2818">
                  <c:v>4.4043999999999999</c:v>
                </c:pt>
                <c:pt idx="2819">
                  <c:v>4.3388</c:v>
                </c:pt>
                <c:pt idx="2820">
                  <c:v>4.3600000000000003</c:v>
                </c:pt>
                <c:pt idx="2821">
                  <c:v>4.3574999999999999</c:v>
                </c:pt>
                <c:pt idx="2822">
                  <c:v>4.2980999999999998</c:v>
                </c:pt>
                <c:pt idx="2823">
                  <c:v>4.2808999999999999</c:v>
                </c:pt>
                <c:pt idx="2824">
                  <c:v>4.3700999999999999</c:v>
                </c:pt>
                <c:pt idx="2825">
                  <c:v>4.4466000000000001</c:v>
                </c:pt>
                <c:pt idx="2826">
                  <c:v>4.4315999999999995</c:v>
                </c:pt>
                <c:pt idx="2827">
                  <c:v>4.3330000000000002</c:v>
                </c:pt>
                <c:pt idx="2828">
                  <c:v>4.3186999999999998</c:v>
                </c:pt>
                <c:pt idx="2829">
                  <c:v>4.2508999999999997</c:v>
                </c:pt>
                <c:pt idx="2830">
                  <c:v>4.1894999999999998</c:v>
                </c:pt>
                <c:pt idx="2831">
                  <c:v>4.2008000000000001</c:v>
                </c:pt>
                <c:pt idx="2832">
                  <c:v>4.1909000000000001</c:v>
                </c:pt>
                <c:pt idx="2833">
                  <c:v>4.1844000000000001</c:v>
                </c:pt>
                <c:pt idx="2834">
                  <c:v>4.1919000000000004</c:v>
                </c:pt>
                <c:pt idx="2835">
                  <c:v>4.1166</c:v>
                </c:pt>
                <c:pt idx="2836">
                  <c:v>4.1096000000000004</c:v>
                </c:pt>
                <c:pt idx="2837">
                  <c:v>4.1063000000000001</c:v>
                </c:pt>
                <c:pt idx="2838">
                  <c:v>4.1197999999999997</c:v>
                </c:pt>
                <c:pt idx="2839">
                  <c:v>4.0763999999999996</c:v>
                </c:pt>
                <c:pt idx="2840">
                  <c:v>4.1054000000000004</c:v>
                </c:pt>
                <c:pt idx="2841">
                  <c:v>4.1256000000000004</c:v>
                </c:pt>
                <c:pt idx="2842">
                  <c:v>4.1256000000000004</c:v>
                </c:pt>
                <c:pt idx="2843">
                  <c:v>4.0778999999999996</c:v>
                </c:pt>
                <c:pt idx="2844">
                  <c:v>4.0514999999999999</c:v>
                </c:pt>
                <c:pt idx="2845">
                  <c:v>4.0795000000000003</c:v>
                </c:pt>
                <c:pt idx="2846">
                  <c:v>4.1547999999999998</c:v>
                </c:pt>
                <c:pt idx="2847">
                  <c:v>4.1062000000000003</c:v>
                </c:pt>
                <c:pt idx="2848">
                  <c:v>4.0880999999999998</c:v>
                </c:pt>
                <c:pt idx="2849">
                  <c:v>4.1234000000000002</c:v>
                </c:pt>
                <c:pt idx="2850">
                  <c:v>4.0696000000000003</c:v>
                </c:pt>
                <c:pt idx="2851">
                  <c:v>3.9821999999999997</c:v>
                </c:pt>
                <c:pt idx="2852">
                  <c:v>3.9943999999999997</c:v>
                </c:pt>
                <c:pt idx="2853">
                  <c:v>4.0231000000000003</c:v>
                </c:pt>
                <c:pt idx="2854">
                  <c:v>4.0854999999999997</c:v>
                </c:pt>
                <c:pt idx="2855">
                  <c:v>4.0978000000000003</c:v>
                </c:pt>
                <c:pt idx="2856">
                  <c:v>4.0968999999999998</c:v>
                </c:pt>
                <c:pt idx="2857">
                  <c:v>4.1624999999999996</c:v>
                </c:pt>
                <c:pt idx="2858">
                  <c:v>4.1451000000000002</c:v>
                </c:pt>
                <c:pt idx="2859">
                  <c:v>4.1060999999999996</c:v>
                </c:pt>
                <c:pt idx="2860">
                  <c:v>4.0788000000000002</c:v>
                </c:pt>
                <c:pt idx="2861">
                  <c:v>4.0555000000000003</c:v>
                </c:pt>
                <c:pt idx="2862">
                  <c:v>4.0895000000000001</c:v>
                </c:pt>
                <c:pt idx="2863">
                  <c:v>4.0650000000000004</c:v>
                </c:pt>
                <c:pt idx="2864">
                  <c:v>4.0579999999999998</c:v>
                </c:pt>
                <c:pt idx="2865">
                  <c:v>4.0579999999999998</c:v>
                </c:pt>
                <c:pt idx="2866">
                  <c:v>4.0426000000000002</c:v>
                </c:pt>
                <c:pt idx="2867">
                  <c:v>4.0171999999999999</c:v>
                </c:pt>
                <c:pt idx="2868">
                  <c:v>3.9965999999999999</c:v>
                </c:pt>
                <c:pt idx="2869">
                  <c:v>3.7448999999999999</c:v>
                </c:pt>
                <c:pt idx="2870">
                  <c:v>3.7448999999999999</c:v>
                </c:pt>
                <c:pt idx="2871">
                  <c:v>3.7225999999999999</c:v>
                </c:pt>
                <c:pt idx="2872">
                  <c:v>3.6880999999999999</c:v>
                </c:pt>
                <c:pt idx="2873">
                  <c:v>3.6659999999999999</c:v>
                </c:pt>
                <c:pt idx="2874">
                  <c:v>3.6926999999999999</c:v>
                </c:pt>
                <c:pt idx="2875">
                  <c:v>3.7048000000000001</c:v>
                </c:pt>
                <c:pt idx="2876">
                  <c:v>3.7231999999999998</c:v>
                </c:pt>
                <c:pt idx="2877">
                  <c:v>3.7185000000000001</c:v>
                </c:pt>
                <c:pt idx="2878">
                  <c:v>3.7534000000000001</c:v>
                </c:pt>
                <c:pt idx="2879">
                  <c:v>3.7772999999999999</c:v>
                </c:pt>
                <c:pt idx="2880">
                  <c:v>3.7519999999999998</c:v>
                </c:pt>
                <c:pt idx="2881">
                  <c:v>3.8132999999999999</c:v>
                </c:pt>
                <c:pt idx="2882">
                  <c:v>3.7749999999999999</c:v>
                </c:pt>
                <c:pt idx="2883">
                  <c:v>3.8120000000000003</c:v>
                </c:pt>
                <c:pt idx="2884">
                  <c:v>3.8120000000000003</c:v>
                </c:pt>
                <c:pt idx="2885">
                  <c:v>3.8391999999999999</c:v>
                </c:pt>
                <c:pt idx="2886">
                  <c:v>3.8086000000000002</c:v>
                </c:pt>
                <c:pt idx="2887">
                  <c:v>3.7957999999999998</c:v>
                </c:pt>
                <c:pt idx="2888">
                  <c:v>3.7928999999999999</c:v>
                </c:pt>
                <c:pt idx="2889">
                  <c:v>3.7848000000000002</c:v>
                </c:pt>
                <c:pt idx="2890">
                  <c:v>3.8963999999999999</c:v>
                </c:pt>
                <c:pt idx="2891">
                  <c:v>3.8452999999999999</c:v>
                </c:pt>
                <c:pt idx="2892">
                  <c:v>3.7852999999999999</c:v>
                </c:pt>
                <c:pt idx="2893">
                  <c:v>3.8123</c:v>
                </c:pt>
                <c:pt idx="2894">
                  <c:v>3.907</c:v>
                </c:pt>
                <c:pt idx="2895">
                  <c:v>3.9233000000000002</c:v>
                </c:pt>
                <c:pt idx="2896">
                  <c:v>3.9474</c:v>
                </c:pt>
                <c:pt idx="2897">
                  <c:v>3.9609000000000001</c:v>
                </c:pt>
                <c:pt idx="2898">
                  <c:v>3.9041000000000001</c:v>
                </c:pt>
                <c:pt idx="2899">
                  <c:v>3.8509000000000002</c:v>
                </c:pt>
                <c:pt idx="2900">
                  <c:v>3.8669000000000002</c:v>
                </c:pt>
                <c:pt idx="2901">
                  <c:v>3.8285999999999998</c:v>
                </c:pt>
                <c:pt idx="2902">
                  <c:v>3.8361999999999998</c:v>
                </c:pt>
                <c:pt idx="2903">
                  <c:v>3.8788999999999998</c:v>
                </c:pt>
                <c:pt idx="2904">
                  <c:v>3.8788999999999998</c:v>
                </c:pt>
                <c:pt idx="2905">
                  <c:v>3.9527000000000001</c:v>
                </c:pt>
                <c:pt idx="2906">
                  <c:v>3.8982000000000001</c:v>
                </c:pt>
                <c:pt idx="2907">
                  <c:v>3.9605000000000001</c:v>
                </c:pt>
                <c:pt idx="2908">
                  <c:v>3.9283000000000001</c:v>
                </c:pt>
                <c:pt idx="2909">
                  <c:v>3.8584000000000001</c:v>
                </c:pt>
                <c:pt idx="2910">
                  <c:v>3.8593000000000002</c:v>
                </c:pt>
                <c:pt idx="2911">
                  <c:v>3.8578999999999999</c:v>
                </c:pt>
                <c:pt idx="2912">
                  <c:v>3.8672</c:v>
                </c:pt>
                <c:pt idx="2913">
                  <c:v>3.7789999999999999</c:v>
                </c:pt>
                <c:pt idx="2914">
                  <c:v>3.7084000000000001</c:v>
                </c:pt>
                <c:pt idx="2915">
                  <c:v>3.7335000000000003</c:v>
                </c:pt>
                <c:pt idx="2916">
                  <c:v>3.6808999999999998</c:v>
                </c:pt>
                <c:pt idx="2917">
                  <c:v>3.6970999999999998</c:v>
                </c:pt>
                <c:pt idx="2918">
                  <c:v>3.6755</c:v>
                </c:pt>
                <c:pt idx="2919">
                  <c:v>3.6631</c:v>
                </c:pt>
                <c:pt idx="2920">
                  <c:v>3.6714000000000002</c:v>
                </c:pt>
                <c:pt idx="2921">
                  <c:v>3.7077</c:v>
                </c:pt>
                <c:pt idx="2922">
                  <c:v>3.7121</c:v>
                </c:pt>
                <c:pt idx="2923">
                  <c:v>3.6705000000000001</c:v>
                </c:pt>
                <c:pt idx="2924">
                  <c:v>3.6724000000000001</c:v>
                </c:pt>
                <c:pt idx="2925">
                  <c:v>3.6577000000000002</c:v>
                </c:pt>
                <c:pt idx="2926">
                  <c:v>3.7172000000000001</c:v>
                </c:pt>
                <c:pt idx="2927">
                  <c:v>3.7109000000000001</c:v>
                </c:pt>
                <c:pt idx="2928">
                  <c:v>3.726</c:v>
                </c:pt>
                <c:pt idx="2929">
                  <c:v>3.7837000000000001</c:v>
                </c:pt>
                <c:pt idx="2930">
                  <c:v>3.7601</c:v>
                </c:pt>
                <c:pt idx="2931">
                  <c:v>3.7408999999999999</c:v>
                </c:pt>
                <c:pt idx="2932">
                  <c:v>3.7319</c:v>
                </c:pt>
                <c:pt idx="2933">
                  <c:v>3.7319</c:v>
                </c:pt>
                <c:pt idx="2934">
                  <c:v>3.6550000000000002</c:v>
                </c:pt>
                <c:pt idx="2935">
                  <c:v>3.6865999999999999</c:v>
                </c:pt>
                <c:pt idx="2936">
                  <c:v>3.7237999999999998</c:v>
                </c:pt>
                <c:pt idx="2937">
                  <c:v>3.7214</c:v>
                </c:pt>
                <c:pt idx="2938">
                  <c:v>3.7343000000000002</c:v>
                </c:pt>
                <c:pt idx="2939">
                  <c:v>3.726</c:v>
                </c:pt>
                <c:pt idx="2940">
                  <c:v>3.7513999999999998</c:v>
                </c:pt>
                <c:pt idx="2941">
                  <c:v>3.7088999999999999</c:v>
                </c:pt>
                <c:pt idx="2942">
                  <c:v>3.7989000000000002</c:v>
                </c:pt>
                <c:pt idx="2943">
                  <c:v>3.7736999999999998</c:v>
                </c:pt>
                <c:pt idx="2944">
                  <c:v>3.8029000000000002</c:v>
                </c:pt>
                <c:pt idx="2945">
                  <c:v>3.7155</c:v>
                </c:pt>
                <c:pt idx="2946">
                  <c:v>3.7231999999999998</c:v>
                </c:pt>
                <c:pt idx="2947">
                  <c:v>3.7290000000000001</c:v>
                </c:pt>
                <c:pt idx="2948">
                  <c:v>3.7273000000000001</c:v>
                </c:pt>
                <c:pt idx="2949">
                  <c:v>3.7862</c:v>
                </c:pt>
                <c:pt idx="2950">
                  <c:v>3.8096999999999999</c:v>
                </c:pt>
                <c:pt idx="2951">
                  <c:v>3.8376999999999999</c:v>
                </c:pt>
                <c:pt idx="2952">
                  <c:v>3.8431999999999999</c:v>
                </c:pt>
                <c:pt idx="2953">
                  <c:v>3.9001999999999999</c:v>
                </c:pt>
                <c:pt idx="2954">
                  <c:v>3.9445000000000001</c:v>
                </c:pt>
                <c:pt idx="2955">
                  <c:v>3.9036</c:v>
                </c:pt>
                <c:pt idx="2956">
                  <c:v>3.8704999999999998</c:v>
                </c:pt>
                <c:pt idx="2957">
                  <c:v>3.8746</c:v>
                </c:pt>
                <c:pt idx="2958">
                  <c:v>3.9156</c:v>
                </c:pt>
                <c:pt idx="2959">
                  <c:v>4.0054999999999996</c:v>
                </c:pt>
                <c:pt idx="2960">
                  <c:v>4.0178000000000003</c:v>
                </c:pt>
                <c:pt idx="2961">
                  <c:v>3.8721000000000001</c:v>
                </c:pt>
                <c:pt idx="2962">
                  <c:v>3.9298999999999999</c:v>
                </c:pt>
                <c:pt idx="2963">
                  <c:v>3.9969000000000001</c:v>
                </c:pt>
                <c:pt idx="2964">
                  <c:v>3.9258999999999999</c:v>
                </c:pt>
                <c:pt idx="2965">
                  <c:v>3.8444000000000003</c:v>
                </c:pt>
                <c:pt idx="2966">
                  <c:v>3.8660000000000001</c:v>
                </c:pt>
                <c:pt idx="2967">
                  <c:v>3.84</c:v>
                </c:pt>
                <c:pt idx="2968">
                  <c:v>3.8105000000000002</c:v>
                </c:pt>
                <c:pt idx="2969">
                  <c:v>3.8622999999999998</c:v>
                </c:pt>
                <c:pt idx="2970">
                  <c:v>3.9053</c:v>
                </c:pt>
                <c:pt idx="2971">
                  <c:v>3.8822999999999999</c:v>
                </c:pt>
                <c:pt idx="2972">
                  <c:v>3.8428</c:v>
                </c:pt>
                <c:pt idx="2973">
                  <c:v>3.8904000000000001</c:v>
                </c:pt>
                <c:pt idx="2974">
                  <c:v>3.8904000000000001</c:v>
                </c:pt>
                <c:pt idx="2975">
                  <c:v>3.9249000000000001</c:v>
                </c:pt>
                <c:pt idx="2976">
                  <c:v>3.9504000000000001</c:v>
                </c:pt>
                <c:pt idx="2977">
                  <c:v>3.9621</c:v>
                </c:pt>
                <c:pt idx="2978">
                  <c:v>3.9466000000000001</c:v>
                </c:pt>
                <c:pt idx="2979">
                  <c:v>4.0503</c:v>
                </c:pt>
                <c:pt idx="2980">
                  <c:v>4.0514000000000001</c:v>
                </c:pt>
                <c:pt idx="2981">
                  <c:v>4.0152999999999999</c:v>
                </c:pt>
                <c:pt idx="2982">
                  <c:v>4.0968999999999998</c:v>
                </c:pt>
                <c:pt idx="2983">
                  <c:v>4.1032999999999999</c:v>
                </c:pt>
                <c:pt idx="2984">
                  <c:v>4.0808</c:v>
                </c:pt>
                <c:pt idx="2985">
                  <c:v>4.1500000000000004</c:v>
                </c:pt>
                <c:pt idx="2986">
                  <c:v>4.1204000000000001</c:v>
                </c:pt>
                <c:pt idx="2987">
                  <c:v>4.1638999999999999</c:v>
                </c:pt>
                <c:pt idx="2988">
                  <c:v>4.1729000000000003</c:v>
                </c:pt>
                <c:pt idx="2989">
                  <c:v>4.0595999999999997</c:v>
                </c:pt>
                <c:pt idx="2990">
                  <c:v>4.056</c:v>
                </c:pt>
                <c:pt idx="2991">
                  <c:v>4.1246999999999998</c:v>
                </c:pt>
                <c:pt idx="2992">
                  <c:v>4.1795999999999998</c:v>
                </c:pt>
                <c:pt idx="2993">
                  <c:v>4.2481</c:v>
                </c:pt>
                <c:pt idx="2994">
                  <c:v>4.2335000000000003</c:v>
                </c:pt>
                <c:pt idx="2995">
                  <c:v>4.3052000000000001</c:v>
                </c:pt>
                <c:pt idx="2996">
                  <c:v>4.3197999999999999</c:v>
                </c:pt>
                <c:pt idx="2997">
                  <c:v>4.2447999999999997</c:v>
                </c:pt>
                <c:pt idx="2998">
                  <c:v>4.2541000000000002</c:v>
                </c:pt>
                <c:pt idx="2999">
                  <c:v>4.4291999999999998</c:v>
                </c:pt>
                <c:pt idx="3000">
                  <c:v>4.5262000000000002</c:v>
                </c:pt>
                <c:pt idx="3001">
                  <c:v>4.4989999999999997</c:v>
                </c:pt>
                <c:pt idx="3002">
                  <c:v>4.4989999999999997</c:v>
                </c:pt>
                <c:pt idx="3003">
                  <c:v>4.3399000000000001</c:v>
                </c:pt>
                <c:pt idx="3004">
                  <c:v>4.3921000000000001</c:v>
                </c:pt>
                <c:pt idx="3005">
                  <c:v>4.5024999999999995</c:v>
                </c:pt>
                <c:pt idx="3006">
                  <c:v>4.6573000000000002</c:v>
                </c:pt>
                <c:pt idx="3007">
                  <c:v>4.6231</c:v>
                </c:pt>
                <c:pt idx="3008">
                  <c:v>4.6553000000000004</c:v>
                </c:pt>
                <c:pt idx="3009">
                  <c:v>4.6729000000000003</c:v>
                </c:pt>
                <c:pt idx="3010">
                  <c:v>4.7591000000000001</c:v>
                </c:pt>
                <c:pt idx="3011">
                  <c:v>4.7378999999999998</c:v>
                </c:pt>
                <c:pt idx="3012">
                  <c:v>4.8696000000000002</c:v>
                </c:pt>
                <c:pt idx="3013">
                  <c:v>5.0632999999999999</c:v>
                </c:pt>
                <c:pt idx="3014">
                  <c:v>5.2709000000000001</c:v>
                </c:pt>
                <c:pt idx="3015">
                  <c:v>5.4152000000000005</c:v>
                </c:pt>
                <c:pt idx="3016">
                  <c:v>5.1219999999999999</c:v>
                </c:pt>
                <c:pt idx="3017">
                  <c:v>5.1723999999999997</c:v>
                </c:pt>
                <c:pt idx="3018">
                  <c:v>5.0849000000000002</c:v>
                </c:pt>
                <c:pt idx="3019">
                  <c:v>4.8362999999999996</c:v>
                </c:pt>
                <c:pt idx="3020">
                  <c:v>4.8154000000000003</c:v>
                </c:pt>
                <c:pt idx="3021">
                  <c:v>4.7744</c:v>
                </c:pt>
                <c:pt idx="3022">
                  <c:v>4.9213000000000005</c:v>
                </c:pt>
                <c:pt idx="3023">
                  <c:v>5.0372000000000003</c:v>
                </c:pt>
                <c:pt idx="3024">
                  <c:v>5.2207999999999997</c:v>
                </c:pt>
                <c:pt idx="3025">
                  <c:v>5.0711000000000004</c:v>
                </c:pt>
                <c:pt idx="3026">
                  <c:v>4.9710000000000001</c:v>
                </c:pt>
                <c:pt idx="3027">
                  <c:v>4.8136999999999999</c:v>
                </c:pt>
                <c:pt idx="3028">
                  <c:v>4.7965</c:v>
                </c:pt>
                <c:pt idx="3029">
                  <c:v>4.8217999999999996</c:v>
                </c:pt>
                <c:pt idx="3030">
                  <c:v>4.9288999999999996</c:v>
                </c:pt>
                <c:pt idx="3031">
                  <c:v>4.7523999999999997</c:v>
                </c:pt>
                <c:pt idx="3032">
                  <c:v>4.7008999999999999</c:v>
                </c:pt>
                <c:pt idx="3033">
                  <c:v>4.7088999999999999</c:v>
                </c:pt>
                <c:pt idx="3034">
                  <c:v>4.6001000000000003</c:v>
                </c:pt>
                <c:pt idx="3035">
                  <c:v>4.6652000000000005</c:v>
                </c:pt>
                <c:pt idx="3036">
                  <c:v>4.6155999999999997</c:v>
                </c:pt>
                <c:pt idx="3037">
                  <c:v>4.5510999999999999</c:v>
                </c:pt>
                <c:pt idx="3038">
                  <c:v>4.6562000000000001</c:v>
                </c:pt>
                <c:pt idx="3039">
                  <c:v>4.6223999999999998</c:v>
                </c:pt>
                <c:pt idx="3040">
                  <c:v>4.6860999999999997</c:v>
                </c:pt>
                <c:pt idx="3041">
                  <c:v>4.7725999999999997</c:v>
                </c:pt>
                <c:pt idx="3042">
                  <c:v>4.7712000000000003</c:v>
                </c:pt>
                <c:pt idx="3043">
                  <c:v>4.7801999999999998</c:v>
                </c:pt>
                <c:pt idx="3044">
                  <c:v>4.7801999999999998</c:v>
                </c:pt>
                <c:pt idx="3045">
                  <c:v>4.9859</c:v>
                </c:pt>
                <c:pt idx="3046">
                  <c:v>4.9044999999999996</c:v>
                </c:pt>
                <c:pt idx="3047">
                  <c:v>4.9839000000000002</c:v>
                </c:pt>
                <c:pt idx="3048">
                  <c:v>4.9038000000000004</c:v>
                </c:pt>
                <c:pt idx="3049">
                  <c:v>4.8558000000000003</c:v>
                </c:pt>
                <c:pt idx="3050">
                  <c:v>4.8220999999999998</c:v>
                </c:pt>
                <c:pt idx="3051">
                  <c:v>4.8235999999999999</c:v>
                </c:pt>
                <c:pt idx="3052">
                  <c:v>4.9457000000000004</c:v>
                </c:pt>
                <c:pt idx="3053">
                  <c:v>4.9302999999999999</c:v>
                </c:pt>
                <c:pt idx="3054">
                  <c:v>4.9222999999999999</c:v>
                </c:pt>
                <c:pt idx="3055">
                  <c:v>5.0221999999999998</c:v>
                </c:pt>
                <c:pt idx="3056">
                  <c:v>5.0456000000000003</c:v>
                </c:pt>
                <c:pt idx="3057">
                  <c:v>5.2007000000000003</c:v>
                </c:pt>
                <c:pt idx="3058">
                  <c:v>5.1889000000000003</c:v>
                </c:pt>
                <c:pt idx="3059">
                  <c:v>5.2565999999999997</c:v>
                </c:pt>
                <c:pt idx="3060">
                  <c:v>5.3513000000000002</c:v>
                </c:pt>
                <c:pt idx="3061">
                  <c:v>5.2207999999999997</c:v>
                </c:pt>
                <c:pt idx="3062">
                  <c:v>5.1279000000000003</c:v>
                </c:pt>
                <c:pt idx="3063">
                  <c:v>5.3022999999999998</c:v>
                </c:pt>
                <c:pt idx="3064">
                  <c:v>5.5208000000000004</c:v>
                </c:pt>
                <c:pt idx="3065">
                  <c:v>5.3082000000000003</c:v>
                </c:pt>
                <c:pt idx="3066">
                  <c:v>5.4367999999999999</c:v>
                </c:pt>
                <c:pt idx="3067">
                  <c:v>5.4969999999999999</c:v>
                </c:pt>
                <c:pt idx="3068">
                  <c:v>5.6226000000000003</c:v>
                </c:pt>
                <c:pt idx="3069">
                  <c:v>5.7316000000000003</c:v>
                </c:pt>
                <c:pt idx="3070">
                  <c:v>5.6357999999999997</c:v>
                </c:pt>
                <c:pt idx="3071">
                  <c:v>5.7920999999999996</c:v>
                </c:pt>
                <c:pt idx="3072">
                  <c:v>5.5971000000000002</c:v>
                </c:pt>
                <c:pt idx="3073">
                  <c:v>5.3879000000000001</c:v>
                </c:pt>
                <c:pt idx="3074">
                  <c:v>5.3491</c:v>
                </c:pt>
                <c:pt idx="3075">
                  <c:v>5.1086</c:v>
                </c:pt>
                <c:pt idx="3076">
                  <c:v>5.234</c:v>
                </c:pt>
                <c:pt idx="3077">
                  <c:v>5.1219000000000001</c:v>
                </c:pt>
                <c:pt idx="3078">
                  <c:v>5.0910000000000002</c:v>
                </c:pt>
                <c:pt idx="3079">
                  <c:v>5.0064000000000002</c:v>
                </c:pt>
                <c:pt idx="3080">
                  <c:v>5.0606999999999998</c:v>
                </c:pt>
                <c:pt idx="3081">
                  <c:v>5.0275999999999996</c:v>
                </c:pt>
                <c:pt idx="3082">
                  <c:v>5.1026999999999996</c:v>
                </c:pt>
                <c:pt idx="3083">
                  <c:v>5.0178000000000003</c:v>
                </c:pt>
                <c:pt idx="3084">
                  <c:v>5.0708000000000002</c:v>
                </c:pt>
                <c:pt idx="3085">
                  <c:v>5.1163999999999996</c:v>
                </c:pt>
                <c:pt idx="3086">
                  <c:v>5.0674000000000001</c:v>
                </c:pt>
                <c:pt idx="3087">
                  <c:v>5.1002000000000001</c:v>
                </c:pt>
                <c:pt idx="3088">
                  <c:v>5.0157999999999996</c:v>
                </c:pt>
                <c:pt idx="3089">
                  <c:v>4.9817</c:v>
                </c:pt>
                <c:pt idx="3090">
                  <c:v>4.9439000000000002</c:v>
                </c:pt>
                <c:pt idx="3091">
                  <c:v>4.8987999999999996</c:v>
                </c:pt>
                <c:pt idx="3092">
                  <c:v>5.0122999999999998</c:v>
                </c:pt>
                <c:pt idx="3093">
                  <c:v>5.0579000000000001</c:v>
                </c:pt>
                <c:pt idx="3094">
                  <c:v>5.1652000000000005</c:v>
                </c:pt>
                <c:pt idx="3095">
                  <c:v>5.1268000000000002</c:v>
                </c:pt>
                <c:pt idx="3096">
                  <c:v>5.1291000000000002</c:v>
                </c:pt>
                <c:pt idx="3097">
                  <c:v>5.0034999999999998</c:v>
                </c:pt>
                <c:pt idx="3098">
                  <c:v>4.9730999999999996</c:v>
                </c:pt>
                <c:pt idx="3099">
                  <c:v>5.0258000000000003</c:v>
                </c:pt>
                <c:pt idx="3100">
                  <c:v>5.0422000000000002</c:v>
                </c:pt>
                <c:pt idx="3101">
                  <c:v>4.9459999999999997</c:v>
                </c:pt>
                <c:pt idx="3102">
                  <c:v>4.8425000000000002</c:v>
                </c:pt>
                <c:pt idx="3103">
                  <c:v>4.8596000000000004</c:v>
                </c:pt>
                <c:pt idx="3104">
                  <c:v>4.8491999999999997</c:v>
                </c:pt>
                <c:pt idx="3105">
                  <c:v>4.9524999999999997</c:v>
                </c:pt>
                <c:pt idx="3106">
                  <c:v>4.8193000000000001</c:v>
                </c:pt>
                <c:pt idx="3107">
                  <c:v>4.8193000000000001</c:v>
                </c:pt>
                <c:pt idx="3108">
                  <c:v>4.8323</c:v>
                </c:pt>
                <c:pt idx="3109">
                  <c:v>4.8469999999999995</c:v>
                </c:pt>
                <c:pt idx="3110">
                  <c:v>4.9188999999999998</c:v>
                </c:pt>
                <c:pt idx="3111">
                  <c:v>4.9359999999999999</c:v>
                </c:pt>
                <c:pt idx="3112">
                  <c:v>4.9969000000000001</c:v>
                </c:pt>
                <c:pt idx="3113">
                  <c:v>4.9657999999999998</c:v>
                </c:pt>
                <c:pt idx="3114">
                  <c:v>5.0766</c:v>
                </c:pt>
                <c:pt idx="3115">
                  <c:v>5.0068000000000001</c:v>
                </c:pt>
                <c:pt idx="3116">
                  <c:v>5.0048000000000004</c:v>
                </c:pt>
                <c:pt idx="3117">
                  <c:v>5.0191999999999997</c:v>
                </c:pt>
                <c:pt idx="3118">
                  <c:v>5.0861000000000001</c:v>
                </c:pt>
                <c:pt idx="3119">
                  <c:v>4.9696999999999996</c:v>
                </c:pt>
                <c:pt idx="3120">
                  <c:v>5.0105000000000004</c:v>
                </c:pt>
                <c:pt idx="3121">
                  <c:v>5.0766</c:v>
                </c:pt>
                <c:pt idx="3122">
                  <c:v>5.1162999999999998</c:v>
                </c:pt>
                <c:pt idx="3123">
                  <c:v>5.0499000000000001</c:v>
                </c:pt>
                <c:pt idx="3124">
                  <c:v>5.0407999999999999</c:v>
                </c:pt>
                <c:pt idx="3125">
                  <c:v>5.0683999999999996</c:v>
                </c:pt>
                <c:pt idx="3126">
                  <c:v>5.0683999999999996</c:v>
                </c:pt>
                <c:pt idx="3127">
                  <c:v>5.0848000000000004</c:v>
                </c:pt>
                <c:pt idx="3128">
                  <c:v>5.1684999999999999</c:v>
                </c:pt>
                <c:pt idx="3129">
                  <c:v>5.1467999999999998</c:v>
                </c:pt>
                <c:pt idx="3130">
                  <c:v>5.2286999999999999</c:v>
                </c:pt>
                <c:pt idx="3131">
                  <c:v>5.2286999999999999</c:v>
                </c:pt>
                <c:pt idx="3132">
                  <c:v>5.0617000000000001</c:v>
                </c:pt>
                <c:pt idx="3133">
                  <c:v>5.0651999999999999</c:v>
                </c:pt>
                <c:pt idx="3134">
                  <c:v>4.9526000000000003</c:v>
                </c:pt>
                <c:pt idx="3135">
                  <c:v>4.9844999999999997</c:v>
                </c:pt>
                <c:pt idx="3136">
                  <c:v>5.0556999999999999</c:v>
                </c:pt>
                <c:pt idx="3137">
                  <c:v>4.9591000000000003</c:v>
                </c:pt>
                <c:pt idx="3138">
                  <c:v>4.9602000000000004</c:v>
                </c:pt>
                <c:pt idx="3139">
                  <c:v>4.9671000000000003</c:v>
                </c:pt>
                <c:pt idx="3140">
                  <c:v>4.9374000000000002</c:v>
                </c:pt>
                <c:pt idx="3141">
                  <c:v>5.0088999999999997</c:v>
                </c:pt>
                <c:pt idx="3142">
                  <c:v>5.0292000000000003</c:v>
                </c:pt>
                <c:pt idx="3143">
                  <c:v>5.1016000000000004</c:v>
                </c:pt>
                <c:pt idx="3144">
                  <c:v>5.1016000000000004</c:v>
                </c:pt>
                <c:pt idx="3145">
                  <c:v>5.1814</c:v>
                </c:pt>
                <c:pt idx="3146">
                  <c:v>5.2351000000000001</c:v>
                </c:pt>
                <c:pt idx="3147">
                  <c:v>5.1839000000000004</c:v>
                </c:pt>
                <c:pt idx="3148">
                  <c:v>5.3413000000000004</c:v>
                </c:pt>
                <c:pt idx="3149">
                  <c:v>5.4356</c:v>
                </c:pt>
                <c:pt idx="3150">
                  <c:v>5.3651999999999997</c:v>
                </c:pt>
                <c:pt idx="3151">
                  <c:v>5.3301999999999996</c:v>
                </c:pt>
                <c:pt idx="3152">
                  <c:v>5.4538000000000002</c:v>
                </c:pt>
                <c:pt idx="3153">
                  <c:v>5.3916000000000004</c:v>
                </c:pt>
                <c:pt idx="3154">
                  <c:v>5.3710000000000004</c:v>
                </c:pt>
                <c:pt idx="3155">
                  <c:v>5.4463999999999997</c:v>
                </c:pt>
                <c:pt idx="3156">
                  <c:v>5.4767999999999999</c:v>
                </c:pt>
                <c:pt idx="3157">
                  <c:v>5.5136000000000003</c:v>
                </c:pt>
                <c:pt idx="3158">
                  <c:v>5.57</c:v>
                </c:pt>
                <c:pt idx="3159">
                  <c:v>5.5282999999999998</c:v>
                </c:pt>
                <c:pt idx="3160">
                  <c:v>5.5739999999999998</c:v>
                </c:pt>
                <c:pt idx="3161">
                  <c:v>5.6447000000000003</c:v>
                </c:pt>
                <c:pt idx="3162">
                  <c:v>5.6485000000000003</c:v>
                </c:pt>
                <c:pt idx="3163">
                  <c:v>5.5301</c:v>
                </c:pt>
                <c:pt idx="3164">
                  <c:v>5.5301</c:v>
                </c:pt>
                <c:pt idx="3165">
                  <c:v>5.4256000000000002</c:v>
                </c:pt>
                <c:pt idx="3166">
                  <c:v>5.4637000000000002</c:v>
                </c:pt>
                <c:pt idx="3167">
                  <c:v>5.5166000000000004</c:v>
                </c:pt>
                <c:pt idx="3168">
                  <c:v>5.4490999999999996</c:v>
                </c:pt>
                <c:pt idx="3169">
                  <c:v>5.5513000000000003</c:v>
                </c:pt>
                <c:pt idx="3170">
                  <c:v>5.5110000000000001</c:v>
                </c:pt>
                <c:pt idx="3171">
                  <c:v>5.5846999999999998</c:v>
                </c:pt>
                <c:pt idx="3172">
                  <c:v>5.5156000000000001</c:v>
                </c:pt>
                <c:pt idx="3173">
                  <c:v>5.4966999999999997</c:v>
                </c:pt>
                <c:pt idx="3174">
                  <c:v>5.5403000000000002</c:v>
                </c:pt>
                <c:pt idx="3175">
                  <c:v>5.6253000000000002</c:v>
                </c:pt>
                <c:pt idx="3176">
                  <c:v>5.5722000000000005</c:v>
                </c:pt>
                <c:pt idx="3177">
                  <c:v>5.625</c:v>
                </c:pt>
                <c:pt idx="3178">
                  <c:v>5.5795000000000003</c:v>
                </c:pt>
                <c:pt idx="3179">
                  <c:v>5.7267000000000001</c:v>
                </c:pt>
                <c:pt idx="3180">
                  <c:v>5.7744999999999997</c:v>
                </c:pt>
                <c:pt idx="3181">
                  <c:v>5.7488000000000001</c:v>
                </c:pt>
                <c:pt idx="3182">
                  <c:v>5.5583999999999998</c:v>
                </c:pt>
                <c:pt idx="3183">
                  <c:v>5.5819999999999999</c:v>
                </c:pt>
                <c:pt idx="3184">
                  <c:v>5.3914999999999997</c:v>
                </c:pt>
                <c:pt idx="3185">
                  <c:v>5.3678999999999997</c:v>
                </c:pt>
                <c:pt idx="3186">
                  <c:v>5.3212000000000002</c:v>
                </c:pt>
                <c:pt idx="3187">
                  <c:v>5.3137999999999996</c:v>
                </c:pt>
                <c:pt idx="3188">
                  <c:v>5.1940999999999997</c:v>
                </c:pt>
                <c:pt idx="3189">
                  <c:v>5.3765999999999998</c:v>
                </c:pt>
                <c:pt idx="3190">
                  <c:v>5.3125</c:v>
                </c:pt>
                <c:pt idx="3191">
                  <c:v>5.3403</c:v>
                </c:pt>
                <c:pt idx="3192">
                  <c:v>5.3486000000000002</c:v>
                </c:pt>
                <c:pt idx="3193">
                  <c:v>5.3795000000000002</c:v>
                </c:pt>
                <c:pt idx="3194">
                  <c:v>5.5598999999999998</c:v>
                </c:pt>
                <c:pt idx="3195">
                  <c:v>5.4940999999999995</c:v>
                </c:pt>
                <c:pt idx="3196">
                  <c:v>5.3552999999999997</c:v>
                </c:pt>
                <c:pt idx="3197">
                  <c:v>5.3823999999999996</c:v>
                </c:pt>
                <c:pt idx="3198">
                  <c:v>5.3673999999999999</c:v>
                </c:pt>
                <c:pt idx="3199">
                  <c:v>5.3623000000000003</c:v>
                </c:pt>
                <c:pt idx="3200">
                  <c:v>5.3723000000000001</c:v>
                </c:pt>
                <c:pt idx="3201">
                  <c:v>5.4495000000000005</c:v>
                </c:pt>
                <c:pt idx="3202">
                  <c:v>5.4142999999999999</c:v>
                </c:pt>
                <c:pt idx="3203">
                  <c:v>5.4355000000000002</c:v>
                </c:pt>
                <c:pt idx="3204">
                  <c:v>5.3316999999999997</c:v>
                </c:pt>
                <c:pt idx="3205">
                  <c:v>5.2972999999999999</c:v>
                </c:pt>
                <c:pt idx="3206">
                  <c:v>5.3735999999999997</c:v>
                </c:pt>
                <c:pt idx="3207">
                  <c:v>5.2915999999999999</c:v>
                </c:pt>
                <c:pt idx="3208">
                  <c:v>5.2915999999999999</c:v>
                </c:pt>
                <c:pt idx="3209">
                  <c:v>5.3014000000000001</c:v>
                </c:pt>
                <c:pt idx="3210">
                  <c:v>5.1908000000000003</c:v>
                </c:pt>
                <c:pt idx="3211">
                  <c:v>5.1479999999999997</c:v>
                </c:pt>
                <c:pt idx="3212">
                  <c:v>5.1901000000000002</c:v>
                </c:pt>
                <c:pt idx="3213">
                  <c:v>5.2632000000000003</c:v>
                </c:pt>
                <c:pt idx="3214">
                  <c:v>5.1764999999999999</c:v>
                </c:pt>
                <c:pt idx="3215">
                  <c:v>5.1604000000000001</c:v>
                </c:pt>
                <c:pt idx="3216">
                  <c:v>5.1749000000000001</c:v>
                </c:pt>
                <c:pt idx="3217">
                  <c:v>5.1809000000000003</c:v>
                </c:pt>
                <c:pt idx="3218">
                  <c:v>5.1074999999999999</c:v>
                </c:pt>
                <c:pt idx="3219">
                  <c:v>5.1272000000000002</c:v>
                </c:pt>
                <c:pt idx="3220">
                  <c:v>5.0843999999999996</c:v>
                </c:pt>
                <c:pt idx="3221">
                  <c:v>5.1109999999999998</c:v>
                </c:pt>
                <c:pt idx="3222">
                  <c:v>5.1634000000000002</c:v>
                </c:pt>
                <c:pt idx="3223">
                  <c:v>5.0910000000000002</c:v>
                </c:pt>
                <c:pt idx="3224">
                  <c:v>5.0288000000000004</c:v>
                </c:pt>
                <c:pt idx="3225">
                  <c:v>5.0434999999999999</c:v>
                </c:pt>
                <c:pt idx="3226">
                  <c:v>5.0598000000000001</c:v>
                </c:pt>
                <c:pt idx="3227">
                  <c:v>5.0206999999999997</c:v>
                </c:pt>
                <c:pt idx="3228">
                  <c:v>5.0343</c:v>
                </c:pt>
                <c:pt idx="3229">
                  <c:v>5.1623000000000001</c:v>
                </c:pt>
                <c:pt idx="3230">
                  <c:v>5.1673</c:v>
                </c:pt>
                <c:pt idx="3231">
                  <c:v>5.1460999999999997</c:v>
                </c:pt>
                <c:pt idx="3232">
                  <c:v>5.0975000000000001</c:v>
                </c:pt>
                <c:pt idx="3233">
                  <c:v>5.09</c:v>
                </c:pt>
                <c:pt idx="3234">
                  <c:v>5.09</c:v>
                </c:pt>
                <c:pt idx="3235">
                  <c:v>4.9927000000000001</c:v>
                </c:pt>
                <c:pt idx="3236">
                  <c:v>4.9832000000000001</c:v>
                </c:pt>
                <c:pt idx="3237">
                  <c:v>4.9980000000000002</c:v>
                </c:pt>
                <c:pt idx="3238">
                  <c:v>4.9268999999999998</c:v>
                </c:pt>
                <c:pt idx="3239">
                  <c:v>4.9157999999999999</c:v>
                </c:pt>
                <c:pt idx="3240">
                  <c:v>4.8922999999999996</c:v>
                </c:pt>
                <c:pt idx="3241">
                  <c:v>4.8197000000000001</c:v>
                </c:pt>
                <c:pt idx="3242">
                  <c:v>4.8010999999999999</c:v>
                </c:pt>
                <c:pt idx="3243">
                  <c:v>4.8117000000000001</c:v>
                </c:pt>
                <c:pt idx="3244">
                  <c:v>4.8696999999999999</c:v>
                </c:pt>
                <c:pt idx="3245">
                  <c:v>4.8258000000000001</c:v>
                </c:pt>
                <c:pt idx="3246">
                  <c:v>4.7644000000000002</c:v>
                </c:pt>
                <c:pt idx="3247">
                  <c:v>4.7599</c:v>
                </c:pt>
                <c:pt idx="3248">
                  <c:v>4.8075000000000001</c:v>
                </c:pt>
                <c:pt idx="3249">
                  <c:v>4.7016</c:v>
                </c:pt>
                <c:pt idx="3250">
                  <c:v>4.6965000000000003</c:v>
                </c:pt>
                <c:pt idx="3251">
                  <c:v>4.7036999999999995</c:v>
                </c:pt>
                <c:pt idx="3252">
                  <c:v>4.7751000000000001</c:v>
                </c:pt>
                <c:pt idx="3253">
                  <c:v>4.7702999999999998</c:v>
                </c:pt>
                <c:pt idx="3254">
                  <c:v>4.8344000000000005</c:v>
                </c:pt>
                <c:pt idx="3255">
                  <c:v>4.8254999999999999</c:v>
                </c:pt>
                <c:pt idx="3256">
                  <c:v>4.8652999999999995</c:v>
                </c:pt>
                <c:pt idx="3257">
                  <c:v>4.8129999999999997</c:v>
                </c:pt>
                <c:pt idx="3258">
                  <c:v>4.8629999999999995</c:v>
                </c:pt>
                <c:pt idx="3259">
                  <c:v>4.9607999999999999</c:v>
                </c:pt>
                <c:pt idx="3260">
                  <c:v>4.9207000000000001</c:v>
                </c:pt>
                <c:pt idx="3261">
                  <c:v>4.8643999999999998</c:v>
                </c:pt>
                <c:pt idx="3262">
                  <c:v>4.9040999999999997</c:v>
                </c:pt>
                <c:pt idx="3263">
                  <c:v>4.9040999999999997</c:v>
                </c:pt>
                <c:pt idx="3264">
                  <c:v>4.8128000000000002</c:v>
                </c:pt>
                <c:pt idx="3265">
                  <c:v>4.7961999999999998</c:v>
                </c:pt>
                <c:pt idx="3266">
                  <c:v>4.8232999999999997</c:v>
                </c:pt>
                <c:pt idx="3267">
                  <c:v>4.8891</c:v>
                </c:pt>
                <c:pt idx="3268">
                  <c:v>4.8434999999999997</c:v>
                </c:pt>
                <c:pt idx="3269">
                  <c:v>4.8161000000000005</c:v>
                </c:pt>
                <c:pt idx="3270">
                  <c:v>4.8329000000000004</c:v>
                </c:pt>
                <c:pt idx="3271">
                  <c:v>4.8632999999999997</c:v>
                </c:pt>
                <c:pt idx="3272">
                  <c:v>4.9362000000000004</c:v>
                </c:pt>
                <c:pt idx="3273">
                  <c:v>4.8780999999999999</c:v>
                </c:pt>
                <c:pt idx="3274">
                  <c:v>4.95</c:v>
                </c:pt>
                <c:pt idx="3275">
                  <c:v>4.9028</c:v>
                </c:pt>
                <c:pt idx="3276">
                  <c:v>4.9004000000000003</c:v>
                </c:pt>
                <c:pt idx="3277">
                  <c:v>4.9374000000000002</c:v>
                </c:pt>
                <c:pt idx="3278">
                  <c:v>4.8536999999999999</c:v>
                </c:pt>
                <c:pt idx="3279">
                  <c:v>4.8661000000000003</c:v>
                </c:pt>
                <c:pt idx="3280">
                  <c:v>4.9013999999999998</c:v>
                </c:pt>
                <c:pt idx="3281">
                  <c:v>4.9091000000000005</c:v>
                </c:pt>
                <c:pt idx="3282">
                  <c:v>4.9059999999999997</c:v>
                </c:pt>
                <c:pt idx="3283">
                  <c:v>4.9596999999999998</c:v>
                </c:pt>
                <c:pt idx="3284">
                  <c:v>4.9490999999999996</c:v>
                </c:pt>
                <c:pt idx="3285">
                  <c:v>5.0380000000000003</c:v>
                </c:pt>
                <c:pt idx="3286">
                  <c:v>5.0301</c:v>
                </c:pt>
                <c:pt idx="3287">
                  <c:v>4.9927000000000001</c:v>
                </c:pt>
                <c:pt idx="3288">
                  <c:v>4.9745999999999997</c:v>
                </c:pt>
                <c:pt idx="3289">
                  <c:v>4.9595000000000002</c:v>
                </c:pt>
                <c:pt idx="3290">
                  <c:v>4.9109999999999996</c:v>
                </c:pt>
                <c:pt idx="3291">
                  <c:v>4.9424999999999999</c:v>
                </c:pt>
                <c:pt idx="3292">
                  <c:v>4.9105999999999996</c:v>
                </c:pt>
                <c:pt idx="3293">
                  <c:v>4.9096000000000002</c:v>
                </c:pt>
                <c:pt idx="3294">
                  <c:v>4.8649000000000004</c:v>
                </c:pt>
                <c:pt idx="3295">
                  <c:v>4.8529999999999998</c:v>
                </c:pt>
                <c:pt idx="3296">
                  <c:v>4.8677000000000001</c:v>
                </c:pt>
                <c:pt idx="3297">
                  <c:v>4.8536000000000001</c:v>
                </c:pt>
                <c:pt idx="3298">
                  <c:v>4.9040999999999997</c:v>
                </c:pt>
                <c:pt idx="3299">
                  <c:v>4.9008000000000003</c:v>
                </c:pt>
                <c:pt idx="3300">
                  <c:v>4.8856000000000002</c:v>
                </c:pt>
                <c:pt idx="3301">
                  <c:v>4.8847000000000005</c:v>
                </c:pt>
                <c:pt idx="3302">
                  <c:v>4.8539000000000003</c:v>
                </c:pt>
                <c:pt idx="3303">
                  <c:v>4.8316999999999997</c:v>
                </c:pt>
                <c:pt idx="3304">
                  <c:v>4.8316999999999997</c:v>
                </c:pt>
                <c:pt idx="3305">
                  <c:v>4.7794999999999996</c:v>
                </c:pt>
                <c:pt idx="3306">
                  <c:v>4.7592999999999996</c:v>
                </c:pt>
                <c:pt idx="3307">
                  <c:v>4.7515999999999998</c:v>
                </c:pt>
                <c:pt idx="3308">
                  <c:v>4.7824</c:v>
                </c:pt>
                <c:pt idx="3309">
                  <c:v>4.7343000000000002</c:v>
                </c:pt>
                <c:pt idx="3310">
                  <c:v>4.7727000000000004</c:v>
                </c:pt>
                <c:pt idx="3311">
                  <c:v>4.83</c:v>
                </c:pt>
                <c:pt idx="3312">
                  <c:v>4.8037000000000001</c:v>
                </c:pt>
                <c:pt idx="3313">
                  <c:v>4.7930000000000001</c:v>
                </c:pt>
                <c:pt idx="3314">
                  <c:v>4.8113000000000001</c:v>
                </c:pt>
                <c:pt idx="3315">
                  <c:v>4.7434000000000003</c:v>
                </c:pt>
                <c:pt idx="3316">
                  <c:v>4.7582000000000004</c:v>
                </c:pt>
                <c:pt idx="3317">
                  <c:v>4.6952999999999996</c:v>
                </c:pt>
                <c:pt idx="3318">
                  <c:v>4.7089999999999996</c:v>
                </c:pt>
                <c:pt idx="3319">
                  <c:v>4.7678000000000003</c:v>
                </c:pt>
                <c:pt idx="3320">
                  <c:v>4.7388000000000003</c:v>
                </c:pt>
                <c:pt idx="3321">
                  <c:v>4.8295000000000003</c:v>
                </c:pt>
                <c:pt idx="3322">
                  <c:v>4.8590999999999998</c:v>
                </c:pt>
                <c:pt idx="3323">
                  <c:v>4.8928000000000003</c:v>
                </c:pt>
                <c:pt idx="3324">
                  <c:v>4.8704000000000001</c:v>
                </c:pt>
                <c:pt idx="3325">
                  <c:v>5.0728999999999997</c:v>
                </c:pt>
                <c:pt idx="3326">
                  <c:v>4.9622999999999999</c:v>
                </c:pt>
                <c:pt idx="3327">
                  <c:v>4.9527000000000001</c:v>
                </c:pt>
                <c:pt idx="3328">
                  <c:v>4.9065000000000003</c:v>
                </c:pt>
                <c:pt idx="3329">
                  <c:v>4.8848000000000003</c:v>
                </c:pt>
                <c:pt idx="3330">
                  <c:v>4.8617999999999997</c:v>
                </c:pt>
                <c:pt idx="3331">
                  <c:v>4.8867000000000003</c:v>
                </c:pt>
                <c:pt idx="3332">
                  <c:v>4.8635999999999999</c:v>
                </c:pt>
                <c:pt idx="3333">
                  <c:v>4.8680000000000003</c:v>
                </c:pt>
                <c:pt idx="3334">
                  <c:v>4.8337000000000003</c:v>
                </c:pt>
                <c:pt idx="3335">
                  <c:v>4.8147000000000002</c:v>
                </c:pt>
                <c:pt idx="3336">
                  <c:v>4.8261000000000003</c:v>
                </c:pt>
                <c:pt idx="3337">
                  <c:v>4.8106</c:v>
                </c:pt>
                <c:pt idx="3338">
                  <c:v>4.8601000000000001</c:v>
                </c:pt>
                <c:pt idx="3339">
                  <c:v>4.8347999999999995</c:v>
                </c:pt>
                <c:pt idx="3340">
                  <c:v>4.8284000000000002</c:v>
                </c:pt>
                <c:pt idx="3341">
                  <c:v>4.9027000000000003</c:v>
                </c:pt>
                <c:pt idx="3342">
                  <c:v>4.8867000000000003</c:v>
                </c:pt>
                <c:pt idx="3343">
                  <c:v>4.9105999999999996</c:v>
                </c:pt>
                <c:pt idx="3344">
                  <c:v>4.9025999999999996</c:v>
                </c:pt>
                <c:pt idx="3345">
                  <c:v>4.8293999999999997</c:v>
                </c:pt>
                <c:pt idx="3346">
                  <c:v>4.8231999999999999</c:v>
                </c:pt>
                <c:pt idx="3347">
                  <c:v>4.8280000000000003</c:v>
                </c:pt>
                <c:pt idx="3348">
                  <c:v>4.8270999999999997</c:v>
                </c:pt>
                <c:pt idx="3349">
                  <c:v>4.7943999999999996</c:v>
                </c:pt>
                <c:pt idx="3350">
                  <c:v>4.8201000000000001</c:v>
                </c:pt>
                <c:pt idx="3351">
                  <c:v>4.8266999999999998</c:v>
                </c:pt>
                <c:pt idx="3352">
                  <c:v>4.7988</c:v>
                </c:pt>
                <c:pt idx="3353">
                  <c:v>4.8213999999999997</c:v>
                </c:pt>
                <c:pt idx="3354">
                  <c:v>4.8490000000000002</c:v>
                </c:pt>
                <c:pt idx="3355">
                  <c:v>4.8509000000000002</c:v>
                </c:pt>
                <c:pt idx="3356">
                  <c:v>4.7953000000000001</c:v>
                </c:pt>
                <c:pt idx="3357">
                  <c:v>4.7934999999999999</c:v>
                </c:pt>
                <c:pt idx="3358">
                  <c:v>4.8303000000000003</c:v>
                </c:pt>
                <c:pt idx="3359">
                  <c:v>4.8616000000000001</c:v>
                </c:pt>
                <c:pt idx="3360">
                  <c:v>4.9061000000000003</c:v>
                </c:pt>
                <c:pt idx="3361">
                  <c:v>4.8672000000000004</c:v>
                </c:pt>
                <c:pt idx="3362">
                  <c:v>4.9085999999999999</c:v>
                </c:pt>
                <c:pt idx="3363">
                  <c:v>4.9008000000000003</c:v>
                </c:pt>
                <c:pt idx="3364">
                  <c:v>4.8235000000000001</c:v>
                </c:pt>
                <c:pt idx="3365">
                  <c:v>4.8161000000000005</c:v>
                </c:pt>
                <c:pt idx="3366">
                  <c:v>4.7961999999999998</c:v>
                </c:pt>
                <c:pt idx="3367">
                  <c:v>4.7961999999999998</c:v>
                </c:pt>
                <c:pt idx="3368">
                  <c:v>4.8010999999999999</c:v>
                </c:pt>
                <c:pt idx="3369">
                  <c:v>4.7541000000000002</c:v>
                </c:pt>
                <c:pt idx="3370">
                  <c:v>4.7698999999999998</c:v>
                </c:pt>
                <c:pt idx="3371">
                  <c:v>4.7786</c:v>
                </c:pt>
                <c:pt idx="3372">
                  <c:v>4.7591000000000001</c:v>
                </c:pt>
                <c:pt idx="3373">
                  <c:v>4.7953000000000001</c:v>
                </c:pt>
                <c:pt idx="3374">
                  <c:v>4.7609000000000004</c:v>
                </c:pt>
                <c:pt idx="3375">
                  <c:v>4.8027999999999995</c:v>
                </c:pt>
                <c:pt idx="3376">
                  <c:v>4.8079000000000001</c:v>
                </c:pt>
                <c:pt idx="3377">
                  <c:v>4.7534999999999998</c:v>
                </c:pt>
                <c:pt idx="3378">
                  <c:v>4.7407000000000004</c:v>
                </c:pt>
                <c:pt idx="3379">
                  <c:v>4.7679</c:v>
                </c:pt>
                <c:pt idx="3380">
                  <c:v>4.7356999999999996</c:v>
                </c:pt>
                <c:pt idx="3381">
                  <c:v>4.7294</c:v>
                </c:pt>
                <c:pt idx="3382">
                  <c:v>4.6746999999999996</c:v>
                </c:pt>
                <c:pt idx="3383">
                  <c:v>4.6776999999999997</c:v>
                </c:pt>
                <c:pt idx="3384">
                  <c:v>4.6544999999999996</c:v>
                </c:pt>
                <c:pt idx="3385">
                  <c:v>4.6413000000000002</c:v>
                </c:pt>
                <c:pt idx="3386">
                  <c:v>4.6497999999999999</c:v>
                </c:pt>
                <c:pt idx="3387">
                  <c:v>4.6497999999999999</c:v>
                </c:pt>
                <c:pt idx="3388">
                  <c:v>4.6470000000000002</c:v>
                </c:pt>
                <c:pt idx="3389">
                  <c:v>4.6146000000000003</c:v>
                </c:pt>
                <c:pt idx="3390">
                  <c:v>4.6142000000000003</c:v>
                </c:pt>
                <c:pt idx="3391">
                  <c:v>4.8638000000000003</c:v>
                </c:pt>
                <c:pt idx="3392">
                  <c:v>4.8638000000000003</c:v>
                </c:pt>
                <c:pt idx="3393">
                  <c:v>4.8856999999999999</c:v>
                </c:pt>
                <c:pt idx="3394">
                  <c:v>4.8269000000000002</c:v>
                </c:pt>
                <c:pt idx="3395">
                  <c:v>4.82</c:v>
                </c:pt>
                <c:pt idx="3396">
                  <c:v>4.8071000000000002</c:v>
                </c:pt>
                <c:pt idx="3397">
                  <c:v>4.7834000000000003</c:v>
                </c:pt>
                <c:pt idx="3398">
                  <c:v>4.8258000000000001</c:v>
                </c:pt>
                <c:pt idx="3399">
                  <c:v>4.8025000000000002</c:v>
                </c:pt>
                <c:pt idx="3400">
                  <c:v>4.8277000000000001</c:v>
                </c:pt>
                <c:pt idx="3401">
                  <c:v>4.7873999999999999</c:v>
                </c:pt>
                <c:pt idx="3402">
                  <c:v>4.7805</c:v>
                </c:pt>
                <c:pt idx="3403">
                  <c:v>4.7473000000000001</c:v>
                </c:pt>
                <c:pt idx="3404">
                  <c:v>4.7473000000000001</c:v>
                </c:pt>
                <c:pt idx="3405">
                  <c:v>4.7523</c:v>
                </c:pt>
                <c:pt idx="3406">
                  <c:v>4.7157</c:v>
                </c:pt>
                <c:pt idx="3407">
                  <c:v>4.7316000000000003</c:v>
                </c:pt>
                <c:pt idx="3408">
                  <c:v>4.7423000000000002</c:v>
                </c:pt>
                <c:pt idx="3409">
                  <c:v>4.6871</c:v>
                </c:pt>
                <c:pt idx="3410">
                  <c:v>4.7331000000000003</c:v>
                </c:pt>
                <c:pt idx="3411">
                  <c:v>4.798</c:v>
                </c:pt>
                <c:pt idx="3412">
                  <c:v>4.7735000000000003</c:v>
                </c:pt>
                <c:pt idx="3413">
                  <c:v>4.7881999999999998</c:v>
                </c:pt>
                <c:pt idx="3414">
                  <c:v>4.7922000000000002</c:v>
                </c:pt>
                <c:pt idx="3415">
                  <c:v>4.7885999999999997</c:v>
                </c:pt>
                <c:pt idx="3416">
                  <c:v>4.8285</c:v>
                </c:pt>
                <c:pt idx="3417">
                  <c:v>4.8201999999999998</c:v>
                </c:pt>
                <c:pt idx="3418">
                  <c:v>4.7603999999999997</c:v>
                </c:pt>
                <c:pt idx="3419">
                  <c:v>4.7725</c:v>
                </c:pt>
                <c:pt idx="3420">
                  <c:v>4.7492999999999999</c:v>
                </c:pt>
                <c:pt idx="3421">
                  <c:v>4.6989000000000001</c:v>
                </c:pt>
                <c:pt idx="3422">
                  <c:v>4.7211999999999996</c:v>
                </c:pt>
                <c:pt idx="3423">
                  <c:v>4.7466999999999997</c:v>
                </c:pt>
                <c:pt idx="3424">
                  <c:v>4.7466999999999997</c:v>
                </c:pt>
                <c:pt idx="3425">
                  <c:v>4.7012999999999998</c:v>
                </c:pt>
                <c:pt idx="3426">
                  <c:v>4.7225999999999999</c:v>
                </c:pt>
                <c:pt idx="3427">
                  <c:v>4.742</c:v>
                </c:pt>
                <c:pt idx="3428">
                  <c:v>4.7539999999999996</c:v>
                </c:pt>
                <c:pt idx="3429">
                  <c:v>4.7667000000000002</c:v>
                </c:pt>
                <c:pt idx="3430">
                  <c:v>4.7750000000000004</c:v>
                </c:pt>
                <c:pt idx="3431">
                  <c:v>4.7557</c:v>
                </c:pt>
                <c:pt idx="3432">
                  <c:v>4.7507000000000001</c:v>
                </c:pt>
                <c:pt idx="3433">
                  <c:v>4.7560000000000002</c:v>
                </c:pt>
                <c:pt idx="3434">
                  <c:v>4.7233999999999998</c:v>
                </c:pt>
                <c:pt idx="3435">
                  <c:v>4.7522000000000002</c:v>
                </c:pt>
                <c:pt idx="3436">
                  <c:v>4.7446999999999999</c:v>
                </c:pt>
                <c:pt idx="3437">
                  <c:v>4.7325999999999997</c:v>
                </c:pt>
                <c:pt idx="3438">
                  <c:v>4.7245999999999997</c:v>
                </c:pt>
                <c:pt idx="3439">
                  <c:v>4.7638999999999996</c:v>
                </c:pt>
                <c:pt idx="3440">
                  <c:v>4.7915999999999999</c:v>
                </c:pt>
                <c:pt idx="3441">
                  <c:v>4.8623000000000003</c:v>
                </c:pt>
                <c:pt idx="3442">
                  <c:v>4.9379999999999997</c:v>
                </c:pt>
                <c:pt idx="3443">
                  <c:v>4.8772000000000002</c:v>
                </c:pt>
                <c:pt idx="3444">
                  <c:v>4.9474</c:v>
                </c:pt>
                <c:pt idx="3445">
                  <c:v>4.9196</c:v>
                </c:pt>
                <c:pt idx="3446">
                  <c:v>4.8629999999999995</c:v>
                </c:pt>
                <c:pt idx="3447">
                  <c:v>4.8696999999999999</c:v>
                </c:pt>
                <c:pt idx="3448">
                  <c:v>4.9254999999999995</c:v>
                </c:pt>
                <c:pt idx="3449">
                  <c:v>4.9882999999999997</c:v>
                </c:pt>
                <c:pt idx="3450">
                  <c:v>4.9947999999999997</c:v>
                </c:pt>
                <c:pt idx="3451">
                  <c:v>5.0075000000000003</c:v>
                </c:pt>
                <c:pt idx="3452">
                  <c:v>4.9242999999999997</c:v>
                </c:pt>
                <c:pt idx="3453">
                  <c:v>4.9344999999999999</c:v>
                </c:pt>
                <c:pt idx="3454">
                  <c:v>4.9002999999999997</c:v>
                </c:pt>
                <c:pt idx="3455">
                  <c:v>4.8807999999999998</c:v>
                </c:pt>
                <c:pt idx="3456">
                  <c:v>5.0994000000000002</c:v>
                </c:pt>
                <c:pt idx="3457">
                  <c:v>5.0839999999999996</c:v>
                </c:pt>
                <c:pt idx="3458">
                  <c:v>5.0430999999999999</c:v>
                </c:pt>
                <c:pt idx="3459">
                  <c:v>5.0107999999999997</c:v>
                </c:pt>
                <c:pt idx="3460">
                  <c:v>5.0214999999999996</c:v>
                </c:pt>
                <c:pt idx="3461">
                  <c:v>5.0551000000000004</c:v>
                </c:pt>
                <c:pt idx="3462">
                  <c:v>5.0606</c:v>
                </c:pt>
                <c:pt idx="3463">
                  <c:v>5.0606</c:v>
                </c:pt>
                <c:pt idx="3464">
                  <c:v>5.0346000000000002</c:v>
                </c:pt>
                <c:pt idx="3465">
                  <c:v>5.1047000000000002</c:v>
                </c:pt>
                <c:pt idx="3466">
                  <c:v>5.1106999999999996</c:v>
                </c:pt>
                <c:pt idx="3467">
                  <c:v>5.1075999999999997</c:v>
                </c:pt>
                <c:pt idx="3468">
                  <c:v>5.0815999999999999</c:v>
                </c:pt>
                <c:pt idx="3469">
                  <c:v>5.0765000000000002</c:v>
                </c:pt>
                <c:pt idx="3470">
                  <c:v>5.1565000000000003</c:v>
                </c:pt>
                <c:pt idx="3471">
                  <c:v>5.1299000000000001</c:v>
                </c:pt>
                <c:pt idx="3472">
                  <c:v>5.0580999999999996</c:v>
                </c:pt>
                <c:pt idx="3473">
                  <c:v>5.0585000000000004</c:v>
                </c:pt>
                <c:pt idx="3474">
                  <c:v>5.0808999999999997</c:v>
                </c:pt>
                <c:pt idx="3475">
                  <c:v>5.0697000000000001</c:v>
                </c:pt>
                <c:pt idx="3476">
                  <c:v>5.1413000000000002</c:v>
                </c:pt>
                <c:pt idx="3477">
                  <c:v>5.1794000000000002</c:v>
                </c:pt>
                <c:pt idx="3478">
                  <c:v>5.2247000000000003</c:v>
                </c:pt>
                <c:pt idx="3479">
                  <c:v>5.1917</c:v>
                </c:pt>
                <c:pt idx="3480">
                  <c:v>5.1814</c:v>
                </c:pt>
                <c:pt idx="3481">
                  <c:v>5.1718000000000002</c:v>
                </c:pt>
                <c:pt idx="3482">
                  <c:v>5.2072000000000003</c:v>
                </c:pt>
                <c:pt idx="3483">
                  <c:v>5.2789000000000001</c:v>
                </c:pt>
                <c:pt idx="3484">
                  <c:v>5.3347999999999995</c:v>
                </c:pt>
                <c:pt idx="3485">
                  <c:v>5.2958999999999996</c:v>
                </c:pt>
                <c:pt idx="3486">
                  <c:v>5.29</c:v>
                </c:pt>
                <c:pt idx="3487">
                  <c:v>5.2937000000000003</c:v>
                </c:pt>
                <c:pt idx="3488">
                  <c:v>5.2968000000000002</c:v>
                </c:pt>
                <c:pt idx="3489">
                  <c:v>5.3536000000000001</c:v>
                </c:pt>
                <c:pt idx="3490">
                  <c:v>5.3171999999999997</c:v>
                </c:pt>
                <c:pt idx="3491">
                  <c:v>5.3308999999999997</c:v>
                </c:pt>
                <c:pt idx="3492">
                  <c:v>5.3280000000000003</c:v>
                </c:pt>
                <c:pt idx="3493">
                  <c:v>5.306</c:v>
                </c:pt>
                <c:pt idx="3494">
                  <c:v>5.2976000000000001</c:v>
                </c:pt>
                <c:pt idx="3495">
                  <c:v>5.2137000000000002</c:v>
                </c:pt>
                <c:pt idx="3496">
                  <c:v>5.2042999999999999</c:v>
                </c:pt>
                <c:pt idx="3497">
                  <c:v>5.1746999999999996</c:v>
                </c:pt>
                <c:pt idx="3498">
                  <c:v>5.1818</c:v>
                </c:pt>
                <c:pt idx="3499">
                  <c:v>5.1818</c:v>
                </c:pt>
                <c:pt idx="3500">
                  <c:v>5.1929999999999996</c:v>
                </c:pt>
                <c:pt idx="3501">
                  <c:v>5.1757</c:v>
                </c:pt>
                <c:pt idx="3502">
                  <c:v>5.2190000000000003</c:v>
                </c:pt>
                <c:pt idx="3503">
                  <c:v>5.1917</c:v>
                </c:pt>
                <c:pt idx="3504">
                  <c:v>5.1102999999999996</c:v>
                </c:pt>
                <c:pt idx="3505">
                  <c:v>5.1025</c:v>
                </c:pt>
                <c:pt idx="3506">
                  <c:v>5.1513</c:v>
                </c:pt>
                <c:pt idx="3507">
                  <c:v>5.1283000000000003</c:v>
                </c:pt>
                <c:pt idx="3508">
                  <c:v>5.1283000000000003</c:v>
                </c:pt>
                <c:pt idx="3509">
                  <c:v>5.1806999999999999</c:v>
                </c:pt>
                <c:pt idx="3510">
                  <c:v>5.1498999999999997</c:v>
                </c:pt>
                <c:pt idx="3511">
                  <c:v>5.1426999999999996</c:v>
                </c:pt>
                <c:pt idx="3512">
                  <c:v>5.1494</c:v>
                </c:pt>
                <c:pt idx="3513">
                  <c:v>5.1364000000000001</c:v>
                </c:pt>
                <c:pt idx="3514">
                  <c:v>5.1563999999999997</c:v>
                </c:pt>
                <c:pt idx="3515">
                  <c:v>5.1371000000000002</c:v>
                </c:pt>
                <c:pt idx="3516">
                  <c:v>5.093</c:v>
                </c:pt>
                <c:pt idx="3517">
                  <c:v>5.1083999999999996</c:v>
                </c:pt>
                <c:pt idx="3518">
                  <c:v>5.1375000000000002</c:v>
                </c:pt>
                <c:pt idx="3519">
                  <c:v>5.1783999999999999</c:v>
                </c:pt>
                <c:pt idx="3520">
                  <c:v>5.1647999999999996</c:v>
                </c:pt>
                <c:pt idx="3521">
                  <c:v>5.3037999999999998</c:v>
                </c:pt>
                <c:pt idx="3522">
                  <c:v>5.3707000000000003</c:v>
                </c:pt>
                <c:pt idx="3523">
                  <c:v>5.3895</c:v>
                </c:pt>
                <c:pt idx="3524">
                  <c:v>5.3895</c:v>
                </c:pt>
                <c:pt idx="3525">
                  <c:v>5.4455999999999998</c:v>
                </c:pt>
                <c:pt idx="3526">
                  <c:v>5.4352</c:v>
                </c:pt>
                <c:pt idx="3527">
                  <c:v>5.48</c:v>
                </c:pt>
                <c:pt idx="3528">
                  <c:v>5.4615999999999998</c:v>
                </c:pt>
                <c:pt idx="3529">
                  <c:v>5.4541000000000004</c:v>
                </c:pt>
                <c:pt idx="3530">
                  <c:v>5.4504999999999999</c:v>
                </c:pt>
                <c:pt idx="3531">
                  <c:v>5.4683999999999999</c:v>
                </c:pt>
                <c:pt idx="3532">
                  <c:v>5.4922000000000004</c:v>
                </c:pt>
                <c:pt idx="3533">
                  <c:v>5.5183</c:v>
                </c:pt>
                <c:pt idx="3534">
                  <c:v>5.5202999999999998</c:v>
                </c:pt>
                <c:pt idx="3535">
                  <c:v>5.4814999999999996</c:v>
                </c:pt>
                <c:pt idx="3536">
                  <c:v>5.5559000000000003</c:v>
                </c:pt>
                <c:pt idx="3537">
                  <c:v>5.5415999999999999</c:v>
                </c:pt>
                <c:pt idx="3538">
                  <c:v>5.5966000000000005</c:v>
                </c:pt>
                <c:pt idx="3539">
                  <c:v>5.6067999999999998</c:v>
                </c:pt>
                <c:pt idx="3540">
                  <c:v>5.5510999999999999</c:v>
                </c:pt>
                <c:pt idx="3541">
                  <c:v>5.5477999999999996</c:v>
                </c:pt>
                <c:pt idx="3542">
                  <c:v>5.5225</c:v>
                </c:pt>
                <c:pt idx="3543">
                  <c:v>5.5198999999999998</c:v>
                </c:pt>
                <c:pt idx="3544">
                  <c:v>5.5181000000000004</c:v>
                </c:pt>
                <c:pt idx="3545">
                  <c:v>5.5529000000000002</c:v>
                </c:pt>
                <c:pt idx="3546">
                  <c:v>5.5582000000000003</c:v>
                </c:pt>
                <c:pt idx="3547">
                  <c:v>5.6509</c:v>
                </c:pt>
                <c:pt idx="3548">
                  <c:v>5.7394999999999996</c:v>
                </c:pt>
                <c:pt idx="3549">
                  <c:v>5.7325999999999997</c:v>
                </c:pt>
                <c:pt idx="3550">
                  <c:v>5.6591000000000005</c:v>
                </c:pt>
                <c:pt idx="3551">
                  <c:v>5.6760000000000002</c:v>
                </c:pt>
                <c:pt idx="3552">
                  <c:v>5.7427000000000001</c:v>
                </c:pt>
                <c:pt idx="3553">
                  <c:v>5.7348999999999997</c:v>
                </c:pt>
                <c:pt idx="3554">
                  <c:v>5.6580000000000004</c:v>
                </c:pt>
                <c:pt idx="3555">
                  <c:v>5.6455000000000002</c:v>
                </c:pt>
                <c:pt idx="3556">
                  <c:v>5.5762999999999998</c:v>
                </c:pt>
                <c:pt idx="3557">
                  <c:v>5.5968999999999998</c:v>
                </c:pt>
                <c:pt idx="3558">
                  <c:v>5.5612000000000004</c:v>
                </c:pt>
                <c:pt idx="3559">
                  <c:v>5.5746000000000002</c:v>
                </c:pt>
                <c:pt idx="3560">
                  <c:v>5.5716000000000001</c:v>
                </c:pt>
                <c:pt idx="3561">
                  <c:v>5.5269000000000004</c:v>
                </c:pt>
                <c:pt idx="3562">
                  <c:v>5.5258000000000003</c:v>
                </c:pt>
                <c:pt idx="3563">
                  <c:v>5.5144000000000002</c:v>
                </c:pt>
                <c:pt idx="3564">
                  <c:v>5.5593000000000004</c:v>
                </c:pt>
                <c:pt idx="3565">
                  <c:v>5.5387000000000004</c:v>
                </c:pt>
                <c:pt idx="3566">
                  <c:v>5.5280000000000005</c:v>
                </c:pt>
                <c:pt idx="3567">
                  <c:v>5.4687999999999999</c:v>
                </c:pt>
                <c:pt idx="3568">
                  <c:v>5.492</c:v>
                </c:pt>
                <c:pt idx="3569">
                  <c:v>5.492</c:v>
                </c:pt>
                <c:pt idx="3570">
                  <c:v>5.4561999999999999</c:v>
                </c:pt>
                <c:pt idx="3571">
                  <c:v>5.4814999999999996</c:v>
                </c:pt>
                <c:pt idx="3572">
                  <c:v>5.4707999999999997</c:v>
                </c:pt>
                <c:pt idx="3573">
                  <c:v>5.4447000000000001</c:v>
                </c:pt>
                <c:pt idx="3574">
                  <c:v>5.4349999999999996</c:v>
                </c:pt>
                <c:pt idx="3575">
                  <c:v>5.4230999999999998</c:v>
                </c:pt>
                <c:pt idx="3576">
                  <c:v>5.4611000000000001</c:v>
                </c:pt>
                <c:pt idx="3577">
                  <c:v>5.4458000000000002</c:v>
                </c:pt>
                <c:pt idx="3578">
                  <c:v>5.4215999999999998</c:v>
                </c:pt>
                <c:pt idx="3579">
                  <c:v>5.4497999999999998</c:v>
                </c:pt>
                <c:pt idx="3580">
                  <c:v>5.4149000000000003</c:v>
                </c:pt>
                <c:pt idx="3581">
                  <c:v>5.4915000000000003</c:v>
                </c:pt>
                <c:pt idx="3582">
                  <c:v>5.5176999999999996</c:v>
                </c:pt>
                <c:pt idx="3583">
                  <c:v>5.5109000000000004</c:v>
                </c:pt>
                <c:pt idx="3584">
                  <c:v>5.5598999999999998</c:v>
                </c:pt>
                <c:pt idx="3585">
                  <c:v>5.5265000000000004</c:v>
                </c:pt>
                <c:pt idx="3586">
                  <c:v>5.5030999999999999</c:v>
                </c:pt>
                <c:pt idx="3587">
                  <c:v>5.6066000000000003</c:v>
                </c:pt>
                <c:pt idx="3588">
                  <c:v>5.5255000000000001</c:v>
                </c:pt>
                <c:pt idx="3589">
                  <c:v>5.5170000000000003</c:v>
                </c:pt>
                <c:pt idx="3590">
                  <c:v>5.5202999999999998</c:v>
                </c:pt>
                <c:pt idx="3591">
                  <c:v>5.4836999999999998</c:v>
                </c:pt>
                <c:pt idx="3592">
                  <c:v>5.5387000000000004</c:v>
                </c:pt>
                <c:pt idx="3593">
                  <c:v>5.5806000000000004</c:v>
                </c:pt>
                <c:pt idx="3594">
                  <c:v>5.5693000000000001</c:v>
                </c:pt>
                <c:pt idx="3595">
                  <c:v>5.5819999999999999</c:v>
                </c:pt>
                <c:pt idx="3596">
                  <c:v>5.6231</c:v>
                </c:pt>
                <c:pt idx="3597">
                  <c:v>5.6757999999999997</c:v>
                </c:pt>
                <c:pt idx="3598">
                  <c:v>5.6505999999999998</c:v>
                </c:pt>
                <c:pt idx="3599">
                  <c:v>5.6212</c:v>
                </c:pt>
                <c:pt idx="3600">
                  <c:v>5.6760999999999999</c:v>
                </c:pt>
                <c:pt idx="3601">
                  <c:v>5.6736000000000004</c:v>
                </c:pt>
                <c:pt idx="3602">
                  <c:v>5.6593</c:v>
                </c:pt>
                <c:pt idx="3603">
                  <c:v>5.7145999999999999</c:v>
                </c:pt>
                <c:pt idx="3604">
                  <c:v>5.7191999999999998</c:v>
                </c:pt>
                <c:pt idx="3605">
                  <c:v>5.6357999999999997</c:v>
                </c:pt>
                <c:pt idx="3606">
                  <c:v>5.5879000000000003</c:v>
                </c:pt>
                <c:pt idx="3607">
                  <c:v>5.5788000000000002</c:v>
                </c:pt>
                <c:pt idx="3608">
                  <c:v>5.5693999999999999</c:v>
                </c:pt>
                <c:pt idx="3609">
                  <c:v>5.5908999999999995</c:v>
                </c:pt>
                <c:pt idx="3610">
                  <c:v>5.5911999999999997</c:v>
                </c:pt>
                <c:pt idx="3611">
                  <c:v>5.5289999999999999</c:v>
                </c:pt>
                <c:pt idx="3612">
                  <c:v>5.4409000000000001</c:v>
                </c:pt>
                <c:pt idx="3613">
                  <c:v>5.4192</c:v>
                </c:pt>
                <c:pt idx="3614">
                  <c:v>5.4242999999999997</c:v>
                </c:pt>
                <c:pt idx="3615">
                  <c:v>5.4278000000000004</c:v>
                </c:pt>
                <c:pt idx="3616">
                  <c:v>5.4329999999999998</c:v>
                </c:pt>
                <c:pt idx="3617">
                  <c:v>5.3838999999999997</c:v>
                </c:pt>
                <c:pt idx="3618">
                  <c:v>5.3353000000000002</c:v>
                </c:pt>
                <c:pt idx="3619">
                  <c:v>5.3525999999999998</c:v>
                </c:pt>
                <c:pt idx="3620">
                  <c:v>5.3909000000000002</c:v>
                </c:pt>
                <c:pt idx="3621">
                  <c:v>5.3612000000000002</c:v>
                </c:pt>
                <c:pt idx="3622">
                  <c:v>5.3536000000000001</c:v>
                </c:pt>
                <c:pt idx="3623">
                  <c:v>5.4137000000000004</c:v>
                </c:pt>
                <c:pt idx="3624">
                  <c:v>5.3822000000000001</c:v>
                </c:pt>
                <c:pt idx="3625">
                  <c:v>5.3841000000000001</c:v>
                </c:pt>
                <c:pt idx="3626">
                  <c:v>5.3624000000000001</c:v>
                </c:pt>
                <c:pt idx="3627">
                  <c:v>5.3624000000000001</c:v>
                </c:pt>
                <c:pt idx="3628">
                  <c:v>5.3613</c:v>
                </c:pt>
                <c:pt idx="3629">
                  <c:v>5.3800999999999997</c:v>
                </c:pt>
                <c:pt idx="3630">
                  <c:v>5.4112</c:v>
                </c:pt>
                <c:pt idx="3631">
                  <c:v>5.3322000000000003</c:v>
                </c:pt>
                <c:pt idx="3632">
                  <c:v>5.3390000000000004</c:v>
                </c:pt>
                <c:pt idx="3633">
                  <c:v>5.3388</c:v>
                </c:pt>
                <c:pt idx="3634">
                  <c:v>5.3429000000000002</c:v>
                </c:pt>
                <c:pt idx="3635">
                  <c:v>5.4027000000000003</c:v>
                </c:pt>
                <c:pt idx="3636">
                  <c:v>5.3761000000000001</c:v>
                </c:pt>
                <c:pt idx="3637">
                  <c:v>5.3464</c:v>
                </c:pt>
                <c:pt idx="3638">
                  <c:v>5.3517999999999999</c:v>
                </c:pt>
                <c:pt idx="3639">
                  <c:v>5.3033999999999999</c:v>
                </c:pt>
                <c:pt idx="3640">
                  <c:v>5.2824</c:v>
                </c:pt>
                <c:pt idx="3641">
                  <c:v>5.2729999999999997</c:v>
                </c:pt>
                <c:pt idx="3642">
                  <c:v>5.2841000000000005</c:v>
                </c:pt>
                <c:pt idx="3643">
                  <c:v>5.3243999999999998</c:v>
                </c:pt>
                <c:pt idx="3644">
                  <c:v>5.3171999999999997</c:v>
                </c:pt>
                <c:pt idx="3645">
                  <c:v>5.2694999999999999</c:v>
                </c:pt>
                <c:pt idx="3646">
                  <c:v>5.2515999999999998</c:v>
                </c:pt>
                <c:pt idx="3647">
                  <c:v>5.2492000000000001</c:v>
                </c:pt>
                <c:pt idx="3648">
                  <c:v>5.2492000000000001</c:v>
                </c:pt>
                <c:pt idx="3649">
                  <c:v>5.2812000000000001</c:v>
                </c:pt>
                <c:pt idx="3650">
                  <c:v>5.2434000000000003</c:v>
                </c:pt>
                <c:pt idx="3651">
                  <c:v>5.2454999999999998</c:v>
                </c:pt>
                <c:pt idx="3652">
                  <c:v>5.2453000000000003</c:v>
                </c:pt>
                <c:pt idx="3653">
                  <c:v>5.4001000000000001</c:v>
                </c:pt>
                <c:pt idx="3654">
                  <c:v>5.4459999999999997</c:v>
                </c:pt>
                <c:pt idx="3655">
                  <c:v>5.5102000000000002</c:v>
                </c:pt>
                <c:pt idx="3656">
                  <c:v>5.5301</c:v>
                </c:pt>
                <c:pt idx="3657">
                  <c:v>5.5079000000000002</c:v>
                </c:pt>
                <c:pt idx="3658">
                  <c:v>5.5153999999999996</c:v>
                </c:pt>
                <c:pt idx="3659">
                  <c:v>5.4960000000000004</c:v>
                </c:pt>
                <c:pt idx="3660">
                  <c:v>5.5294999999999996</c:v>
                </c:pt>
                <c:pt idx="3661">
                  <c:v>5.508</c:v>
                </c:pt>
                <c:pt idx="3662">
                  <c:v>5.5557999999999996</c:v>
                </c:pt>
                <c:pt idx="3663">
                  <c:v>5.5221999999999998</c:v>
                </c:pt>
                <c:pt idx="3664">
                  <c:v>5.5221999999999998</c:v>
                </c:pt>
                <c:pt idx="3665">
                  <c:v>5.4691999999999998</c:v>
                </c:pt>
                <c:pt idx="3666">
                  <c:v>5.5217000000000001</c:v>
                </c:pt>
                <c:pt idx="3667">
                  <c:v>5.5651000000000002</c:v>
                </c:pt>
                <c:pt idx="3668">
                  <c:v>5.6016000000000004</c:v>
                </c:pt>
                <c:pt idx="3669">
                  <c:v>5.6215999999999999</c:v>
                </c:pt>
                <c:pt idx="3670">
                  <c:v>5.5989000000000004</c:v>
                </c:pt>
                <c:pt idx="3671">
                  <c:v>5.5722000000000005</c:v>
                </c:pt>
                <c:pt idx="3672">
                  <c:v>5.5693000000000001</c:v>
                </c:pt>
                <c:pt idx="3673">
                  <c:v>5.5884999999999998</c:v>
                </c:pt>
                <c:pt idx="3674">
                  <c:v>5.5548000000000002</c:v>
                </c:pt>
                <c:pt idx="3675">
                  <c:v>5.5171000000000001</c:v>
                </c:pt>
                <c:pt idx="3676">
                  <c:v>5.4998000000000005</c:v>
                </c:pt>
                <c:pt idx="3677">
                  <c:v>5.5151000000000003</c:v>
                </c:pt>
                <c:pt idx="3678">
                  <c:v>5.4550000000000001</c:v>
                </c:pt>
                <c:pt idx="3679">
                  <c:v>5.4610000000000003</c:v>
                </c:pt>
                <c:pt idx="3680">
                  <c:v>5.4581</c:v>
                </c:pt>
                <c:pt idx="3681">
                  <c:v>5.5057</c:v>
                </c:pt>
                <c:pt idx="3682">
                  <c:v>5.4827000000000004</c:v>
                </c:pt>
                <c:pt idx="3683">
                  <c:v>5.4448999999999996</c:v>
                </c:pt>
                <c:pt idx="3684">
                  <c:v>5.4410999999999996</c:v>
                </c:pt>
                <c:pt idx="3685">
                  <c:v>5.4231999999999996</c:v>
                </c:pt>
                <c:pt idx="3686">
                  <c:v>5.4223999999999997</c:v>
                </c:pt>
                <c:pt idx="3687">
                  <c:v>5.4656000000000002</c:v>
                </c:pt>
                <c:pt idx="3688">
                  <c:v>5.4617000000000004</c:v>
                </c:pt>
                <c:pt idx="3689">
                  <c:v>5.4617000000000004</c:v>
                </c:pt>
                <c:pt idx="3690">
                  <c:v>5.5418000000000003</c:v>
                </c:pt>
                <c:pt idx="3691">
                  <c:v>5.5109000000000004</c:v>
                </c:pt>
                <c:pt idx="3692">
                  <c:v>5.4679000000000002</c:v>
                </c:pt>
                <c:pt idx="3693">
                  <c:v>5.4202000000000004</c:v>
                </c:pt>
                <c:pt idx="3694">
                  <c:v>5.4652000000000003</c:v>
                </c:pt>
                <c:pt idx="3695">
                  <c:v>5.4341999999999997</c:v>
                </c:pt>
                <c:pt idx="3696">
                  <c:v>5.4359999999999999</c:v>
                </c:pt>
                <c:pt idx="3697">
                  <c:v>5.4359999999999999</c:v>
                </c:pt>
                <c:pt idx="3698">
                  <c:v>5.3842999999999996</c:v>
                </c:pt>
                <c:pt idx="3699">
                  <c:v>5.3701999999999996</c:v>
                </c:pt>
                <c:pt idx="3700">
                  <c:v>5.3959999999999999</c:v>
                </c:pt>
                <c:pt idx="3701">
                  <c:v>5.4515000000000002</c:v>
                </c:pt>
                <c:pt idx="3702">
                  <c:v>5.4412000000000003</c:v>
                </c:pt>
                <c:pt idx="3703">
                  <c:v>5.4828999999999999</c:v>
                </c:pt>
                <c:pt idx="3704">
                  <c:v>5.4503000000000004</c:v>
                </c:pt>
                <c:pt idx="3705">
                  <c:v>5.4919000000000002</c:v>
                </c:pt>
                <c:pt idx="3706">
                  <c:v>5.5368000000000004</c:v>
                </c:pt>
                <c:pt idx="3707">
                  <c:v>5.5271999999999997</c:v>
                </c:pt>
                <c:pt idx="3708">
                  <c:v>5.5301999999999998</c:v>
                </c:pt>
                <c:pt idx="3709">
                  <c:v>5.5693999999999999</c:v>
                </c:pt>
                <c:pt idx="3710">
                  <c:v>5.6265000000000001</c:v>
                </c:pt>
                <c:pt idx="3711">
                  <c:v>5.6222000000000003</c:v>
                </c:pt>
                <c:pt idx="3712">
                  <c:v>5.6273999999999997</c:v>
                </c:pt>
                <c:pt idx="3713">
                  <c:v>5.6273999999999997</c:v>
                </c:pt>
                <c:pt idx="3714">
                  <c:v>5.6152999999999995</c:v>
                </c:pt>
                <c:pt idx="3715">
                  <c:v>5.6584000000000003</c:v>
                </c:pt>
                <c:pt idx="3716">
                  <c:v>5.5815000000000001</c:v>
                </c:pt>
                <c:pt idx="3717">
                  <c:v>5.6703999999999999</c:v>
                </c:pt>
                <c:pt idx="3718">
                  <c:v>5.7099000000000002</c:v>
                </c:pt>
                <c:pt idx="3719">
                  <c:v>5.7096999999999998</c:v>
                </c:pt>
                <c:pt idx="3720">
                  <c:v>5.6843000000000004</c:v>
                </c:pt>
                <c:pt idx="3721">
                  <c:v>5.6713000000000005</c:v>
                </c:pt>
                <c:pt idx="3722">
                  <c:v>5.6378000000000004</c:v>
                </c:pt>
                <c:pt idx="3723">
                  <c:v>5.6852</c:v>
                </c:pt>
                <c:pt idx="3724">
                  <c:v>5.6852</c:v>
                </c:pt>
                <c:pt idx="3725">
                  <c:v>5.6536999999999997</c:v>
                </c:pt>
                <c:pt idx="3726">
                  <c:v>5.7210000000000001</c:v>
                </c:pt>
                <c:pt idx="3727">
                  <c:v>5.7786</c:v>
                </c:pt>
                <c:pt idx="3728">
                  <c:v>5.8769</c:v>
                </c:pt>
                <c:pt idx="3729">
                  <c:v>5.8597999999999999</c:v>
                </c:pt>
                <c:pt idx="3730">
                  <c:v>5.8250000000000002</c:v>
                </c:pt>
                <c:pt idx="3731">
                  <c:v>5.9035000000000002</c:v>
                </c:pt>
                <c:pt idx="3732">
                  <c:v>5.7892999999999999</c:v>
                </c:pt>
                <c:pt idx="3733">
                  <c:v>5.8283000000000005</c:v>
                </c:pt>
                <c:pt idx="3734">
                  <c:v>5.7780000000000005</c:v>
                </c:pt>
                <c:pt idx="3735">
                  <c:v>5.8296999999999999</c:v>
                </c:pt>
                <c:pt idx="3736">
                  <c:v>5.8059000000000003</c:v>
                </c:pt>
                <c:pt idx="3737">
                  <c:v>5.8726000000000003</c:v>
                </c:pt>
                <c:pt idx="3738">
                  <c:v>5.8109000000000002</c:v>
                </c:pt>
                <c:pt idx="3739">
                  <c:v>5.7930000000000001</c:v>
                </c:pt>
                <c:pt idx="3740">
                  <c:v>5.7979000000000003</c:v>
                </c:pt>
                <c:pt idx="3741">
                  <c:v>5.7267999999999999</c:v>
                </c:pt>
                <c:pt idx="3742">
                  <c:v>5.7408000000000001</c:v>
                </c:pt>
                <c:pt idx="3743">
                  <c:v>5.7472000000000003</c:v>
                </c:pt>
                <c:pt idx="3744">
                  <c:v>5.7108999999999996</c:v>
                </c:pt>
                <c:pt idx="3745">
                  <c:v>5.7725</c:v>
                </c:pt>
                <c:pt idx="3746">
                  <c:v>5.7483000000000004</c:v>
                </c:pt>
                <c:pt idx="3747">
                  <c:v>5.8068</c:v>
                </c:pt>
                <c:pt idx="3748">
                  <c:v>5.8337000000000003</c:v>
                </c:pt>
                <c:pt idx="3749">
                  <c:v>5.7748999999999997</c:v>
                </c:pt>
                <c:pt idx="3750">
                  <c:v>5.7347999999999999</c:v>
                </c:pt>
                <c:pt idx="3751">
                  <c:v>5.6777999999999995</c:v>
                </c:pt>
                <c:pt idx="3752">
                  <c:v>5.6516000000000002</c:v>
                </c:pt>
                <c:pt idx="3753">
                  <c:v>5.6597</c:v>
                </c:pt>
                <c:pt idx="3754">
                  <c:v>5.6379999999999999</c:v>
                </c:pt>
                <c:pt idx="3755">
                  <c:v>5.6376999999999997</c:v>
                </c:pt>
                <c:pt idx="3756">
                  <c:v>5.6571999999999996</c:v>
                </c:pt>
                <c:pt idx="3757">
                  <c:v>5.6210000000000004</c:v>
                </c:pt>
                <c:pt idx="3758">
                  <c:v>5.6138000000000003</c:v>
                </c:pt>
                <c:pt idx="3759">
                  <c:v>5.6138000000000003</c:v>
                </c:pt>
                <c:pt idx="3760">
                  <c:v>5.6538000000000004</c:v>
                </c:pt>
                <c:pt idx="3761">
                  <c:v>5.6029</c:v>
                </c:pt>
                <c:pt idx="3762">
                  <c:v>5.5915999999999997</c:v>
                </c:pt>
                <c:pt idx="3763">
                  <c:v>5.6306000000000003</c:v>
                </c:pt>
                <c:pt idx="3764">
                  <c:v>5.6238000000000001</c:v>
                </c:pt>
                <c:pt idx="3765">
                  <c:v>5.625</c:v>
                </c:pt>
                <c:pt idx="3766">
                  <c:v>5.6373999999999995</c:v>
                </c:pt>
                <c:pt idx="3767">
                  <c:v>5.6082000000000001</c:v>
                </c:pt>
                <c:pt idx="3768">
                  <c:v>5.6212</c:v>
                </c:pt>
                <c:pt idx="3769">
                  <c:v>5.6105</c:v>
                </c:pt>
                <c:pt idx="3770">
                  <c:v>5.5952999999999999</c:v>
                </c:pt>
                <c:pt idx="3771">
                  <c:v>5.5831</c:v>
                </c:pt>
                <c:pt idx="3772">
                  <c:v>5.5629999999999997</c:v>
                </c:pt>
                <c:pt idx="3773">
                  <c:v>5.5358999999999998</c:v>
                </c:pt>
                <c:pt idx="3774">
                  <c:v>5.5364000000000004</c:v>
                </c:pt>
                <c:pt idx="3775">
                  <c:v>5.5476000000000001</c:v>
                </c:pt>
                <c:pt idx="3776">
                  <c:v>5.5465</c:v>
                </c:pt>
                <c:pt idx="3777">
                  <c:v>5.6071999999999997</c:v>
                </c:pt>
                <c:pt idx="3778">
                  <c:v>5.6512000000000002</c:v>
                </c:pt>
                <c:pt idx="3779">
                  <c:v>5.6547999999999998</c:v>
                </c:pt>
                <c:pt idx="3780">
                  <c:v>5.6032999999999999</c:v>
                </c:pt>
                <c:pt idx="3781">
                  <c:v>5.6112000000000002</c:v>
                </c:pt>
                <c:pt idx="3782">
                  <c:v>5.7628000000000004</c:v>
                </c:pt>
                <c:pt idx="3783">
                  <c:v>5.7524999999999995</c:v>
                </c:pt>
                <c:pt idx="3784">
                  <c:v>5.7524999999999995</c:v>
                </c:pt>
                <c:pt idx="3785">
                  <c:v>5.7141000000000002</c:v>
                </c:pt>
                <c:pt idx="3786">
                  <c:v>5.7622</c:v>
                </c:pt>
                <c:pt idx="3787">
                  <c:v>5.7481999999999998</c:v>
                </c:pt>
                <c:pt idx="3788">
                  <c:v>5.6818</c:v>
                </c:pt>
                <c:pt idx="3789">
                  <c:v>5.6464999999999996</c:v>
                </c:pt>
                <c:pt idx="3790">
                  <c:v>5.6337999999999999</c:v>
                </c:pt>
                <c:pt idx="3791">
                  <c:v>5.6288</c:v>
                </c:pt>
                <c:pt idx="3792">
                  <c:v>5.6139999999999999</c:v>
                </c:pt>
                <c:pt idx="3793">
                  <c:v>5.6074999999999999</c:v>
                </c:pt>
                <c:pt idx="3794">
                  <c:v>5.6387</c:v>
                </c:pt>
                <c:pt idx="3795">
                  <c:v>5.6012000000000004</c:v>
                </c:pt>
                <c:pt idx="3796">
                  <c:v>5.5747</c:v>
                </c:pt>
                <c:pt idx="3797">
                  <c:v>5.6116999999999999</c:v>
                </c:pt>
                <c:pt idx="3798">
                  <c:v>5.5816999999999997</c:v>
                </c:pt>
                <c:pt idx="3799">
                  <c:v>5.6028000000000002</c:v>
                </c:pt>
                <c:pt idx="3800">
                  <c:v>5.5930999999999997</c:v>
                </c:pt>
                <c:pt idx="3801">
                  <c:v>5.5674000000000001</c:v>
                </c:pt>
                <c:pt idx="3802">
                  <c:v>5.5364000000000004</c:v>
                </c:pt>
                <c:pt idx="3803">
                  <c:v>5.5791000000000004</c:v>
                </c:pt>
                <c:pt idx="3804">
                  <c:v>5.5862999999999996</c:v>
                </c:pt>
                <c:pt idx="3805">
                  <c:v>5.5472000000000001</c:v>
                </c:pt>
                <c:pt idx="3806">
                  <c:v>5.5430999999999999</c:v>
                </c:pt>
                <c:pt idx="3807">
                  <c:v>5.5812999999999997</c:v>
                </c:pt>
                <c:pt idx="3808">
                  <c:v>5.6242000000000001</c:v>
                </c:pt>
                <c:pt idx="3809">
                  <c:v>5.6393000000000004</c:v>
                </c:pt>
                <c:pt idx="3810">
                  <c:v>5.6014999999999997</c:v>
                </c:pt>
                <c:pt idx="3811">
                  <c:v>5.6117999999999997</c:v>
                </c:pt>
                <c:pt idx="3812">
                  <c:v>5.5717999999999996</c:v>
                </c:pt>
                <c:pt idx="3813">
                  <c:v>5.6062000000000003</c:v>
                </c:pt>
                <c:pt idx="3814">
                  <c:v>5.5876999999999999</c:v>
                </c:pt>
                <c:pt idx="3815">
                  <c:v>5.6542000000000003</c:v>
                </c:pt>
                <c:pt idx="3816">
                  <c:v>5.6504000000000003</c:v>
                </c:pt>
                <c:pt idx="3817">
                  <c:v>5.6562000000000001</c:v>
                </c:pt>
                <c:pt idx="3818">
                  <c:v>5.6723999999999997</c:v>
                </c:pt>
                <c:pt idx="3819">
                  <c:v>5.6631</c:v>
                </c:pt>
                <c:pt idx="3820">
                  <c:v>5.6824000000000003</c:v>
                </c:pt>
                <c:pt idx="3821">
                  <c:v>5.72</c:v>
                </c:pt>
                <c:pt idx="3822">
                  <c:v>5.7066999999999997</c:v>
                </c:pt>
                <c:pt idx="3823">
                  <c:v>5.7472000000000003</c:v>
                </c:pt>
                <c:pt idx="3824">
                  <c:v>5.7145000000000001</c:v>
                </c:pt>
                <c:pt idx="3825">
                  <c:v>5.7350000000000003</c:v>
                </c:pt>
                <c:pt idx="3826">
                  <c:v>5.6914999999999996</c:v>
                </c:pt>
                <c:pt idx="3827">
                  <c:v>5.6867000000000001</c:v>
                </c:pt>
                <c:pt idx="3828">
                  <c:v>5.7033000000000005</c:v>
                </c:pt>
                <c:pt idx="3829">
                  <c:v>5.7033000000000005</c:v>
                </c:pt>
                <c:pt idx="3830">
                  <c:v>5.6342999999999996</c:v>
                </c:pt>
                <c:pt idx="3831">
                  <c:v>5.6208</c:v>
                </c:pt>
                <c:pt idx="3832">
                  <c:v>5.6418999999999997</c:v>
                </c:pt>
                <c:pt idx="3833">
                  <c:v>5.5975999999999999</c:v>
                </c:pt>
                <c:pt idx="3834">
                  <c:v>5.6013000000000002</c:v>
                </c:pt>
                <c:pt idx="3835">
                  <c:v>5.6439000000000004</c:v>
                </c:pt>
                <c:pt idx="3836">
                  <c:v>5.6626000000000003</c:v>
                </c:pt>
                <c:pt idx="3837">
                  <c:v>5.6599000000000004</c:v>
                </c:pt>
                <c:pt idx="3838">
                  <c:v>5.6126000000000005</c:v>
                </c:pt>
                <c:pt idx="3839">
                  <c:v>5.6517999999999997</c:v>
                </c:pt>
                <c:pt idx="3840">
                  <c:v>5.6965000000000003</c:v>
                </c:pt>
                <c:pt idx="3841">
                  <c:v>5.7491000000000003</c:v>
                </c:pt>
                <c:pt idx="3842">
                  <c:v>5.7280999999999995</c:v>
                </c:pt>
                <c:pt idx="3843">
                  <c:v>5.7248999999999999</c:v>
                </c:pt>
                <c:pt idx="3844">
                  <c:v>5.7283999999999997</c:v>
                </c:pt>
                <c:pt idx="3845">
                  <c:v>5.7282999999999999</c:v>
                </c:pt>
                <c:pt idx="3846">
                  <c:v>5.7225000000000001</c:v>
                </c:pt>
                <c:pt idx="3847">
                  <c:v>5.6722999999999999</c:v>
                </c:pt>
                <c:pt idx="3848">
                  <c:v>5.7449000000000003</c:v>
                </c:pt>
                <c:pt idx="3849">
                  <c:v>5.7739000000000003</c:v>
                </c:pt>
                <c:pt idx="3850">
                  <c:v>5.8346999999999998</c:v>
                </c:pt>
                <c:pt idx="3851">
                  <c:v>5.9227999999999996</c:v>
                </c:pt>
                <c:pt idx="3852">
                  <c:v>5.9470000000000001</c:v>
                </c:pt>
                <c:pt idx="3853">
                  <c:v>5.9251000000000005</c:v>
                </c:pt>
                <c:pt idx="3854">
                  <c:v>5.9679000000000002</c:v>
                </c:pt>
                <c:pt idx="3855">
                  <c:v>6.0330000000000004</c:v>
                </c:pt>
                <c:pt idx="3856">
                  <c:v>6.0697000000000001</c:v>
                </c:pt>
                <c:pt idx="3857">
                  <c:v>6.0739999999999998</c:v>
                </c:pt>
                <c:pt idx="3858">
                  <c:v>6.0243000000000002</c:v>
                </c:pt>
                <c:pt idx="3859">
                  <c:v>6.0064000000000002</c:v>
                </c:pt>
                <c:pt idx="3860">
                  <c:v>6.0673000000000004</c:v>
                </c:pt>
                <c:pt idx="3861">
                  <c:v>5.9779999999999998</c:v>
                </c:pt>
                <c:pt idx="3862">
                  <c:v>6.0690999999999997</c:v>
                </c:pt>
                <c:pt idx="3863">
                  <c:v>6.0598999999999998</c:v>
                </c:pt>
                <c:pt idx="3864">
                  <c:v>5.96</c:v>
                </c:pt>
                <c:pt idx="3865">
                  <c:v>5.9741999999999997</c:v>
                </c:pt>
                <c:pt idx="3866">
                  <c:v>6.0000999999999998</c:v>
                </c:pt>
                <c:pt idx="3867">
                  <c:v>6.0636000000000001</c:v>
                </c:pt>
                <c:pt idx="3868">
                  <c:v>5.9650999999999996</c:v>
                </c:pt>
                <c:pt idx="3869">
                  <c:v>5.9335000000000004</c:v>
                </c:pt>
                <c:pt idx="3870">
                  <c:v>5.9545000000000003</c:v>
                </c:pt>
                <c:pt idx="3871">
                  <c:v>5.8956999999999997</c:v>
                </c:pt>
                <c:pt idx="3872">
                  <c:v>5.8705999999999996</c:v>
                </c:pt>
                <c:pt idx="3873">
                  <c:v>5.8695000000000004</c:v>
                </c:pt>
                <c:pt idx="3874">
                  <c:v>5.8567</c:v>
                </c:pt>
                <c:pt idx="3875">
                  <c:v>5.8771000000000004</c:v>
                </c:pt>
                <c:pt idx="3876">
                  <c:v>5.8670999999999998</c:v>
                </c:pt>
                <c:pt idx="3877">
                  <c:v>5.8179999999999996</c:v>
                </c:pt>
                <c:pt idx="3878">
                  <c:v>5.8003999999999998</c:v>
                </c:pt>
                <c:pt idx="3879">
                  <c:v>5.8051000000000004</c:v>
                </c:pt>
                <c:pt idx="3880">
                  <c:v>5.8274999999999997</c:v>
                </c:pt>
                <c:pt idx="3881">
                  <c:v>5.8170999999999999</c:v>
                </c:pt>
                <c:pt idx="3882">
                  <c:v>5.7628000000000004</c:v>
                </c:pt>
                <c:pt idx="3883">
                  <c:v>5.7376000000000005</c:v>
                </c:pt>
                <c:pt idx="3884">
                  <c:v>5.6981000000000002</c:v>
                </c:pt>
                <c:pt idx="3885">
                  <c:v>5.6692999999999998</c:v>
                </c:pt>
                <c:pt idx="3886">
                  <c:v>5.6495999999999995</c:v>
                </c:pt>
                <c:pt idx="3887">
                  <c:v>5.6495999999999995</c:v>
                </c:pt>
                <c:pt idx="3888">
                  <c:v>5.6417000000000002</c:v>
                </c:pt>
                <c:pt idx="3889">
                  <c:v>5.6897000000000002</c:v>
                </c:pt>
                <c:pt idx="3890">
                  <c:v>5.6896000000000004</c:v>
                </c:pt>
                <c:pt idx="3891">
                  <c:v>5.7389000000000001</c:v>
                </c:pt>
                <c:pt idx="3892">
                  <c:v>5.6691000000000003</c:v>
                </c:pt>
                <c:pt idx="3893">
                  <c:v>5.6782000000000004</c:v>
                </c:pt>
                <c:pt idx="3894">
                  <c:v>5.6917999999999997</c:v>
                </c:pt>
                <c:pt idx="3895">
                  <c:v>5.6837999999999997</c:v>
                </c:pt>
                <c:pt idx="3896">
                  <c:v>5.7123999999999997</c:v>
                </c:pt>
                <c:pt idx="3897">
                  <c:v>5.7172000000000001</c:v>
                </c:pt>
                <c:pt idx="3898">
                  <c:v>5.7012</c:v>
                </c:pt>
                <c:pt idx="3899">
                  <c:v>5.6962999999999999</c:v>
                </c:pt>
                <c:pt idx="3900">
                  <c:v>5.665</c:v>
                </c:pt>
                <c:pt idx="3901">
                  <c:v>5.6413000000000002</c:v>
                </c:pt>
                <c:pt idx="3902">
                  <c:v>5.65</c:v>
                </c:pt>
                <c:pt idx="3903">
                  <c:v>5.6661999999999999</c:v>
                </c:pt>
                <c:pt idx="3904">
                  <c:v>5.6948999999999996</c:v>
                </c:pt>
                <c:pt idx="3905">
                  <c:v>5.6954000000000002</c:v>
                </c:pt>
                <c:pt idx="3906">
                  <c:v>5.6810999999999998</c:v>
                </c:pt>
                <c:pt idx="3907">
                  <c:v>5.6565000000000003</c:v>
                </c:pt>
                <c:pt idx="3908">
                  <c:v>5.6539999999999999</c:v>
                </c:pt>
                <c:pt idx="3909">
                  <c:v>5.6539999999999999</c:v>
                </c:pt>
                <c:pt idx="3910">
                  <c:v>5.7057000000000002</c:v>
                </c:pt>
                <c:pt idx="3911">
                  <c:v>5.6982999999999997</c:v>
                </c:pt>
                <c:pt idx="3912">
                  <c:v>5.7153999999999998</c:v>
                </c:pt>
                <c:pt idx="3913">
                  <c:v>5.7462999999999997</c:v>
                </c:pt>
                <c:pt idx="3914">
                  <c:v>5.7462999999999997</c:v>
                </c:pt>
                <c:pt idx="3915">
                  <c:v>5.8338000000000001</c:v>
                </c:pt>
                <c:pt idx="3916">
                  <c:v>5.8135000000000003</c:v>
                </c:pt>
                <c:pt idx="3917">
                  <c:v>5.8132999999999999</c:v>
                </c:pt>
                <c:pt idx="3918">
                  <c:v>5.7591999999999999</c:v>
                </c:pt>
                <c:pt idx="3919">
                  <c:v>5.7389000000000001</c:v>
                </c:pt>
                <c:pt idx="3920">
                  <c:v>5.7408999999999999</c:v>
                </c:pt>
                <c:pt idx="3921">
                  <c:v>5.7210999999999999</c:v>
                </c:pt>
                <c:pt idx="3922">
                  <c:v>5.7572999999999999</c:v>
                </c:pt>
                <c:pt idx="3923">
                  <c:v>5.7503000000000002</c:v>
                </c:pt>
                <c:pt idx="3924">
                  <c:v>5.7503000000000002</c:v>
                </c:pt>
                <c:pt idx="3925">
                  <c:v>5.7716000000000003</c:v>
                </c:pt>
                <c:pt idx="3926">
                  <c:v>5.7942</c:v>
                </c:pt>
                <c:pt idx="3927">
                  <c:v>5.7621000000000002</c:v>
                </c:pt>
                <c:pt idx="3928">
                  <c:v>5.8696999999999999</c:v>
                </c:pt>
                <c:pt idx="3929">
                  <c:v>5.8586</c:v>
                </c:pt>
                <c:pt idx="3930">
                  <c:v>5.8446999999999996</c:v>
                </c:pt>
                <c:pt idx="3931">
                  <c:v>5.8544</c:v>
                </c:pt>
                <c:pt idx="3932">
                  <c:v>5.8124000000000002</c:v>
                </c:pt>
                <c:pt idx="3933">
                  <c:v>5.7687999999999997</c:v>
                </c:pt>
                <c:pt idx="3934">
                  <c:v>5.7721</c:v>
                </c:pt>
                <c:pt idx="3935">
                  <c:v>5.8014000000000001</c:v>
                </c:pt>
                <c:pt idx="3936">
                  <c:v>5.7889999999999997</c:v>
                </c:pt>
                <c:pt idx="3937">
                  <c:v>5.8417000000000003</c:v>
                </c:pt>
                <c:pt idx="3938">
                  <c:v>5.8765000000000001</c:v>
                </c:pt>
                <c:pt idx="3939">
                  <c:v>5.8718000000000004</c:v>
                </c:pt>
                <c:pt idx="3940">
                  <c:v>5.9198000000000004</c:v>
                </c:pt>
                <c:pt idx="3941">
                  <c:v>5.8689999999999998</c:v>
                </c:pt>
                <c:pt idx="3942">
                  <c:v>5.8777999999999997</c:v>
                </c:pt>
                <c:pt idx="3943">
                  <c:v>5.8631000000000002</c:v>
                </c:pt>
                <c:pt idx="3944">
                  <c:v>5.8825000000000003</c:v>
                </c:pt>
                <c:pt idx="3945">
                  <c:v>5.8242000000000003</c:v>
                </c:pt>
                <c:pt idx="3946">
                  <c:v>5.8037999999999998</c:v>
                </c:pt>
                <c:pt idx="3947">
                  <c:v>5.7615999999999996</c:v>
                </c:pt>
                <c:pt idx="3948">
                  <c:v>5.7712000000000003</c:v>
                </c:pt>
                <c:pt idx="3949">
                  <c:v>5.7712000000000003</c:v>
                </c:pt>
                <c:pt idx="3950">
                  <c:v>5.79</c:v>
                </c:pt>
                <c:pt idx="3951">
                  <c:v>5.7469000000000001</c:v>
                </c:pt>
                <c:pt idx="3952">
                  <c:v>5.7689000000000004</c:v>
                </c:pt>
                <c:pt idx="3953">
                  <c:v>5.7698999999999998</c:v>
                </c:pt>
                <c:pt idx="3954">
                  <c:v>5.7519999999999998</c:v>
                </c:pt>
                <c:pt idx="3955">
                  <c:v>5.8205999999999998</c:v>
                </c:pt>
                <c:pt idx="3956">
                  <c:v>5.7728000000000002</c:v>
                </c:pt>
                <c:pt idx="3957">
                  <c:v>5.7818000000000005</c:v>
                </c:pt>
                <c:pt idx="3958">
                  <c:v>5.7938999999999998</c:v>
                </c:pt>
                <c:pt idx="3959">
                  <c:v>5.8345000000000002</c:v>
                </c:pt>
                <c:pt idx="3960">
                  <c:v>5.8455000000000004</c:v>
                </c:pt>
                <c:pt idx="3961">
                  <c:v>5.8338000000000001</c:v>
                </c:pt>
                <c:pt idx="3962">
                  <c:v>5.8624000000000001</c:v>
                </c:pt>
                <c:pt idx="3963">
                  <c:v>5.8197000000000001</c:v>
                </c:pt>
                <c:pt idx="3964">
                  <c:v>5.8074000000000003</c:v>
                </c:pt>
                <c:pt idx="3965">
                  <c:v>5.7476000000000003</c:v>
                </c:pt>
                <c:pt idx="3966">
                  <c:v>5.7233999999999998</c:v>
                </c:pt>
                <c:pt idx="3967">
                  <c:v>5.7133000000000003</c:v>
                </c:pt>
                <c:pt idx="3968">
                  <c:v>5.7050000000000001</c:v>
                </c:pt>
                <c:pt idx="3969">
                  <c:v>5.7104999999999997</c:v>
                </c:pt>
                <c:pt idx="3970">
                  <c:v>5.7450999999999999</c:v>
                </c:pt>
                <c:pt idx="3971">
                  <c:v>5.7107000000000001</c:v>
                </c:pt>
                <c:pt idx="3972">
                  <c:v>5.7255000000000003</c:v>
                </c:pt>
                <c:pt idx="3973">
                  <c:v>5.72</c:v>
                </c:pt>
                <c:pt idx="3974">
                  <c:v>5.7371999999999996</c:v>
                </c:pt>
                <c:pt idx="3975">
                  <c:v>5.7744</c:v>
                </c:pt>
                <c:pt idx="3976">
                  <c:v>5.7316000000000003</c:v>
                </c:pt>
                <c:pt idx="3977">
                  <c:v>5.7428999999999997</c:v>
                </c:pt>
                <c:pt idx="3978">
                  <c:v>5.9328000000000003</c:v>
                </c:pt>
                <c:pt idx="3979">
                  <c:v>5.9008000000000003</c:v>
                </c:pt>
                <c:pt idx="3980">
                  <c:v>5.8640999999999996</c:v>
                </c:pt>
                <c:pt idx="3981">
                  <c:v>5.8388</c:v>
                </c:pt>
                <c:pt idx="3982">
                  <c:v>5.85</c:v>
                </c:pt>
                <c:pt idx="3983">
                  <c:v>5.9109999999999996</c:v>
                </c:pt>
                <c:pt idx="3984">
                  <c:v>5.9074999999999998</c:v>
                </c:pt>
                <c:pt idx="3985">
                  <c:v>5.9535</c:v>
                </c:pt>
                <c:pt idx="3986">
                  <c:v>5.9463999999999997</c:v>
                </c:pt>
                <c:pt idx="3987">
                  <c:v>5.9417999999999997</c:v>
                </c:pt>
                <c:pt idx="3988">
                  <c:v>5.9417999999999997</c:v>
                </c:pt>
                <c:pt idx="3989">
                  <c:v>5.9592000000000001</c:v>
                </c:pt>
                <c:pt idx="3990">
                  <c:v>5.8574999999999999</c:v>
                </c:pt>
                <c:pt idx="3991">
                  <c:v>5.8471000000000002</c:v>
                </c:pt>
                <c:pt idx="3992">
                  <c:v>5.8390000000000004</c:v>
                </c:pt>
                <c:pt idx="3993">
                  <c:v>5.8396999999999997</c:v>
                </c:pt>
                <c:pt idx="3994">
                  <c:v>5.8613</c:v>
                </c:pt>
                <c:pt idx="3995">
                  <c:v>5.8898999999999999</c:v>
                </c:pt>
                <c:pt idx="3996">
                  <c:v>5.8734000000000002</c:v>
                </c:pt>
                <c:pt idx="3997">
                  <c:v>5.8532999999999999</c:v>
                </c:pt>
                <c:pt idx="3998">
                  <c:v>5.8466000000000005</c:v>
                </c:pt>
                <c:pt idx="3999">
                  <c:v>5.8864999999999998</c:v>
                </c:pt>
                <c:pt idx="4000">
                  <c:v>5.8505000000000003</c:v>
                </c:pt>
                <c:pt idx="4001">
                  <c:v>5.8734000000000002</c:v>
                </c:pt>
                <c:pt idx="4002">
                  <c:v>5.8540000000000001</c:v>
                </c:pt>
                <c:pt idx="4003">
                  <c:v>5.7957999999999998</c:v>
                </c:pt>
                <c:pt idx="4004">
                  <c:v>5.7999000000000001</c:v>
                </c:pt>
                <c:pt idx="4005">
                  <c:v>5.7975000000000003</c:v>
                </c:pt>
                <c:pt idx="4006">
                  <c:v>5.8078000000000003</c:v>
                </c:pt>
                <c:pt idx="4007">
                  <c:v>5.8832000000000004</c:v>
                </c:pt>
                <c:pt idx="4008">
                  <c:v>5.9504000000000001</c:v>
                </c:pt>
                <c:pt idx="4009">
                  <c:v>5.9352999999999998</c:v>
                </c:pt>
                <c:pt idx="4010">
                  <c:v>5.9466000000000001</c:v>
                </c:pt>
                <c:pt idx="4011">
                  <c:v>6.0484</c:v>
                </c:pt>
                <c:pt idx="4012">
                  <c:v>6.0928000000000004</c:v>
                </c:pt>
                <c:pt idx="4013">
                  <c:v>6.0674999999999999</c:v>
                </c:pt>
                <c:pt idx="4014">
                  <c:v>6.0917000000000003</c:v>
                </c:pt>
                <c:pt idx="4015">
                  <c:v>6.1181999999999999</c:v>
                </c:pt>
                <c:pt idx="4016">
                  <c:v>6.1085000000000003</c:v>
                </c:pt>
                <c:pt idx="4017">
                  <c:v>6.0393999999999997</c:v>
                </c:pt>
                <c:pt idx="4018">
                  <c:v>6.0164999999999997</c:v>
                </c:pt>
                <c:pt idx="4019">
                  <c:v>6.0164999999999997</c:v>
                </c:pt>
                <c:pt idx="4020">
                  <c:v>6.1144999999999996</c:v>
                </c:pt>
                <c:pt idx="4021">
                  <c:v>6.0806000000000004</c:v>
                </c:pt>
                <c:pt idx="4022">
                  <c:v>6.0087000000000002</c:v>
                </c:pt>
                <c:pt idx="4023">
                  <c:v>5.9963999999999995</c:v>
                </c:pt>
                <c:pt idx="4024">
                  <c:v>6.1048999999999998</c:v>
                </c:pt>
                <c:pt idx="4025">
                  <c:v>6.1109999999999998</c:v>
                </c:pt>
                <c:pt idx="4026">
                  <c:v>6.1486000000000001</c:v>
                </c:pt>
                <c:pt idx="4027">
                  <c:v>6.14</c:v>
                </c:pt>
                <c:pt idx="4028">
                  <c:v>6.1677</c:v>
                </c:pt>
                <c:pt idx="4029">
                  <c:v>6.2468000000000004</c:v>
                </c:pt>
                <c:pt idx="4030">
                  <c:v>6.3118999999999996</c:v>
                </c:pt>
                <c:pt idx="4031">
                  <c:v>6.2790999999999997</c:v>
                </c:pt>
                <c:pt idx="4032">
                  <c:v>6.1485000000000003</c:v>
                </c:pt>
                <c:pt idx="4033">
                  <c:v>6.1715</c:v>
                </c:pt>
                <c:pt idx="4034">
                  <c:v>6.226</c:v>
                </c:pt>
                <c:pt idx="4035">
                  <c:v>6.2259000000000002</c:v>
                </c:pt>
                <c:pt idx="4036">
                  <c:v>6.1657999999999999</c:v>
                </c:pt>
                <c:pt idx="4037">
                  <c:v>6.1986999999999997</c:v>
                </c:pt>
                <c:pt idx="4038">
                  <c:v>6.2042999999999999</c:v>
                </c:pt>
                <c:pt idx="4039">
                  <c:v>6.1764999999999999</c:v>
                </c:pt>
                <c:pt idx="4040">
                  <c:v>6.2331000000000003</c:v>
                </c:pt>
                <c:pt idx="4041">
                  <c:v>6.1966999999999999</c:v>
                </c:pt>
                <c:pt idx="4042">
                  <c:v>6.0663</c:v>
                </c:pt>
                <c:pt idx="4043">
                  <c:v>6.2739000000000003</c:v>
                </c:pt>
                <c:pt idx="4044">
                  <c:v>6.2263999999999999</c:v>
                </c:pt>
                <c:pt idx="4045">
                  <c:v>6.2263999999999999</c:v>
                </c:pt>
                <c:pt idx="4046">
                  <c:v>6.2718999999999996</c:v>
                </c:pt>
                <c:pt idx="4047">
                  <c:v>6.2561999999999998</c:v>
                </c:pt>
                <c:pt idx="4048">
                  <c:v>6.2988</c:v>
                </c:pt>
                <c:pt idx="4049">
                  <c:v>6.2896000000000001</c:v>
                </c:pt>
                <c:pt idx="4050">
                  <c:v>6.2640000000000002</c:v>
                </c:pt>
                <c:pt idx="4051">
                  <c:v>6.3333000000000004</c:v>
                </c:pt>
                <c:pt idx="4052">
                  <c:v>6.4166999999999996</c:v>
                </c:pt>
                <c:pt idx="4053">
                  <c:v>6.4482999999999997</c:v>
                </c:pt>
                <c:pt idx="4054">
                  <c:v>6.4573</c:v>
                </c:pt>
                <c:pt idx="4055">
                  <c:v>6.4504000000000001</c:v>
                </c:pt>
                <c:pt idx="4056">
                  <c:v>6.3329000000000004</c:v>
                </c:pt>
                <c:pt idx="4057">
                  <c:v>6.3870000000000005</c:v>
                </c:pt>
                <c:pt idx="4058">
                  <c:v>6.4325999999999999</c:v>
                </c:pt>
                <c:pt idx="4059">
                  <c:v>6.3273000000000001</c:v>
                </c:pt>
                <c:pt idx="4060">
                  <c:v>6.2877000000000001</c:v>
                </c:pt>
                <c:pt idx="4061">
                  <c:v>6.2900999999999998</c:v>
                </c:pt>
                <c:pt idx="4062">
                  <c:v>6.3155999999999999</c:v>
                </c:pt>
                <c:pt idx="4063">
                  <c:v>6.2397999999999998</c:v>
                </c:pt>
                <c:pt idx="4064">
                  <c:v>6.2621000000000002</c:v>
                </c:pt>
                <c:pt idx="4065">
                  <c:v>6.3053999999999997</c:v>
                </c:pt>
                <c:pt idx="4066">
                  <c:v>6.2682000000000002</c:v>
                </c:pt>
                <c:pt idx="4067">
                  <c:v>6.2599</c:v>
                </c:pt>
                <c:pt idx="4068">
                  <c:v>6.2618999999999998</c:v>
                </c:pt>
                <c:pt idx="4069">
                  <c:v>6.2793000000000001</c:v>
                </c:pt>
                <c:pt idx="4070">
                  <c:v>6.3006000000000002</c:v>
                </c:pt>
                <c:pt idx="4071">
                  <c:v>6.3278999999999996</c:v>
                </c:pt>
                <c:pt idx="4072">
                  <c:v>6.2996999999999996</c:v>
                </c:pt>
                <c:pt idx="4073">
                  <c:v>6.319</c:v>
                </c:pt>
                <c:pt idx="4074">
                  <c:v>6.3116000000000003</c:v>
                </c:pt>
                <c:pt idx="4075">
                  <c:v>6.2263000000000002</c:v>
                </c:pt>
                <c:pt idx="4076">
                  <c:v>6.1791</c:v>
                </c:pt>
                <c:pt idx="4077">
                  <c:v>6.1696</c:v>
                </c:pt>
                <c:pt idx="4078">
                  <c:v>6.1467000000000001</c:v>
                </c:pt>
                <c:pt idx="4079">
                  <c:v>6.1693999999999996</c:v>
                </c:pt>
                <c:pt idx="4080">
                  <c:v>6.1630000000000003</c:v>
                </c:pt>
                <c:pt idx="4081">
                  <c:v>6.19</c:v>
                </c:pt>
                <c:pt idx="4082">
                  <c:v>6.1757</c:v>
                </c:pt>
                <c:pt idx="4083">
                  <c:v>6.1803999999999997</c:v>
                </c:pt>
                <c:pt idx="4084">
                  <c:v>6.1498999999999997</c:v>
                </c:pt>
                <c:pt idx="4085">
                  <c:v>6.1383999999999999</c:v>
                </c:pt>
                <c:pt idx="4086">
                  <c:v>6.1383999999999999</c:v>
                </c:pt>
                <c:pt idx="4087">
                  <c:v>6.1467000000000001</c:v>
                </c:pt>
                <c:pt idx="4088">
                  <c:v>6.1125999999999996</c:v>
                </c:pt>
                <c:pt idx="4089">
                  <c:v>6.1125999999999996</c:v>
                </c:pt>
                <c:pt idx="4090">
                  <c:v>6.1021000000000001</c:v>
                </c:pt>
                <c:pt idx="4091">
                  <c:v>6.1638999999999999</c:v>
                </c:pt>
                <c:pt idx="4092">
                  <c:v>6.1938000000000004</c:v>
                </c:pt>
                <c:pt idx="4093">
                  <c:v>6.1703999999999999</c:v>
                </c:pt>
                <c:pt idx="4094">
                  <c:v>6.17</c:v>
                </c:pt>
                <c:pt idx="4095">
                  <c:v>6.1063999999999998</c:v>
                </c:pt>
                <c:pt idx="4096">
                  <c:v>6.0833000000000004</c:v>
                </c:pt>
                <c:pt idx="4097">
                  <c:v>6.0915999999999997</c:v>
                </c:pt>
                <c:pt idx="4098">
                  <c:v>6.0750000000000002</c:v>
                </c:pt>
                <c:pt idx="4099">
                  <c:v>6.0677000000000003</c:v>
                </c:pt>
                <c:pt idx="4100">
                  <c:v>6.0810000000000004</c:v>
                </c:pt>
                <c:pt idx="4101">
                  <c:v>6.0495999999999999</c:v>
                </c:pt>
                <c:pt idx="4102">
                  <c:v>6.0823999999999998</c:v>
                </c:pt>
                <c:pt idx="4103">
                  <c:v>6.0972999999999997</c:v>
                </c:pt>
                <c:pt idx="4104">
                  <c:v>6.0448000000000004</c:v>
                </c:pt>
                <c:pt idx="4105">
                  <c:v>5.9996</c:v>
                </c:pt>
                <c:pt idx="4106">
                  <c:v>5.9984999999999999</c:v>
                </c:pt>
                <c:pt idx="4107">
                  <c:v>5.9870999999999999</c:v>
                </c:pt>
                <c:pt idx="4108">
                  <c:v>6.0053999999999998</c:v>
                </c:pt>
                <c:pt idx="4109">
                  <c:v>6.2884000000000002</c:v>
                </c:pt>
                <c:pt idx="4110">
                  <c:v>6.2752999999999997</c:v>
                </c:pt>
                <c:pt idx="4111">
                  <c:v>6.2000999999999999</c:v>
                </c:pt>
                <c:pt idx="4112">
                  <c:v>6.1863999999999999</c:v>
                </c:pt>
                <c:pt idx="4113">
                  <c:v>6.2031000000000001</c:v>
                </c:pt>
                <c:pt idx="4114">
                  <c:v>6.1982999999999997</c:v>
                </c:pt>
                <c:pt idx="4115">
                  <c:v>6.1856</c:v>
                </c:pt>
                <c:pt idx="4116">
                  <c:v>6.2013999999999996</c:v>
                </c:pt>
                <c:pt idx="4117">
                  <c:v>6.1428000000000003</c:v>
                </c:pt>
                <c:pt idx="4118">
                  <c:v>6.1300999999999997</c:v>
                </c:pt>
                <c:pt idx="4119">
                  <c:v>6.1147</c:v>
                </c:pt>
                <c:pt idx="4120">
                  <c:v>6.1371000000000002</c:v>
                </c:pt>
                <c:pt idx="4121">
                  <c:v>6.1288</c:v>
                </c:pt>
                <c:pt idx="4122">
                  <c:v>6.1247999999999996</c:v>
                </c:pt>
                <c:pt idx="4123">
                  <c:v>6.1176000000000004</c:v>
                </c:pt>
                <c:pt idx="4124">
                  <c:v>6.0800999999999998</c:v>
                </c:pt>
                <c:pt idx="4125">
                  <c:v>6.0784000000000002</c:v>
                </c:pt>
                <c:pt idx="4126">
                  <c:v>6.0576999999999996</c:v>
                </c:pt>
                <c:pt idx="4127">
                  <c:v>6.0279999999999996</c:v>
                </c:pt>
                <c:pt idx="4128">
                  <c:v>6.0797999999999996</c:v>
                </c:pt>
                <c:pt idx="4129">
                  <c:v>6.0831999999999997</c:v>
                </c:pt>
                <c:pt idx="4130">
                  <c:v>6.0877999999999997</c:v>
                </c:pt>
                <c:pt idx="4131">
                  <c:v>6.1334</c:v>
                </c:pt>
                <c:pt idx="4132">
                  <c:v>6.1356999999999999</c:v>
                </c:pt>
                <c:pt idx="4133">
                  <c:v>6.1478000000000002</c:v>
                </c:pt>
                <c:pt idx="4134">
                  <c:v>6.0712999999999999</c:v>
                </c:pt>
                <c:pt idx="4135">
                  <c:v>6.0575000000000001</c:v>
                </c:pt>
                <c:pt idx="4136">
                  <c:v>6.0446999999999997</c:v>
                </c:pt>
                <c:pt idx="4137">
                  <c:v>6.0773999999999999</c:v>
                </c:pt>
                <c:pt idx="4138">
                  <c:v>6.0622999999999996</c:v>
                </c:pt>
                <c:pt idx="4139">
                  <c:v>6.0469999999999997</c:v>
                </c:pt>
                <c:pt idx="4140">
                  <c:v>6.0087999999999999</c:v>
                </c:pt>
                <c:pt idx="4141">
                  <c:v>5.9943999999999997</c:v>
                </c:pt>
                <c:pt idx="4142">
                  <c:v>5.9805999999999999</c:v>
                </c:pt>
                <c:pt idx="4143">
                  <c:v>5.9719999999999995</c:v>
                </c:pt>
                <c:pt idx="4144">
                  <c:v>5.9778000000000002</c:v>
                </c:pt>
                <c:pt idx="4145">
                  <c:v>5.9679000000000002</c:v>
                </c:pt>
                <c:pt idx="4146">
                  <c:v>5.9539999999999997</c:v>
                </c:pt>
                <c:pt idx="4147">
                  <c:v>5.9539999999999997</c:v>
                </c:pt>
                <c:pt idx="4148">
                  <c:v>5.9870999999999999</c:v>
                </c:pt>
                <c:pt idx="4149">
                  <c:v>6.0705999999999998</c:v>
                </c:pt>
                <c:pt idx="4150">
                  <c:v>6.0492999999999997</c:v>
                </c:pt>
                <c:pt idx="4151">
                  <c:v>5.9943</c:v>
                </c:pt>
                <c:pt idx="4152">
                  <c:v>5.9871999999999996</c:v>
                </c:pt>
                <c:pt idx="4153">
                  <c:v>6.0045999999999999</c:v>
                </c:pt>
                <c:pt idx="4154">
                  <c:v>5.9493999999999998</c:v>
                </c:pt>
                <c:pt idx="4155">
                  <c:v>5.9257</c:v>
                </c:pt>
                <c:pt idx="4156">
                  <c:v>5.9333</c:v>
                </c:pt>
                <c:pt idx="4157">
                  <c:v>5.9580000000000002</c:v>
                </c:pt>
                <c:pt idx="4158">
                  <c:v>5.9470999999999998</c:v>
                </c:pt>
                <c:pt idx="4159">
                  <c:v>5.9340000000000002</c:v>
                </c:pt>
                <c:pt idx="4160">
                  <c:v>5.9399999999999995</c:v>
                </c:pt>
                <c:pt idx="4161">
                  <c:v>5.9328000000000003</c:v>
                </c:pt>
                <c:pt idx="4162">
                  <c:v>5.8815999999999997</c:v>
                </c:pt>
                <c:pt idx="4163">
                  <c:v>5.875</c:v>
                </c:pt>
                <c:pt idx="4164">
                  <c:v>5.8908000000000005</c:v>
                </c:pt>
                <c:pt idx="4165">
                  <c:v>5.8780999999999999</c:v>
                </c:pt>
                <c:pt idx="4166">
                  <c:v>5.8847000000000005</c:v>
                </c:pt>
                <c:pt idx="4167">
                  <c:v>5.9063999999999997</c:v>
                </c:pt>
                <c:pt idx="4168">
                  <c:v>5.9379999999999997</c:v>
                </c:pt>
                <c:pt idx="4169">
                  <c:v>5.9379999999999997</c:v>
                </c:pt>
                <c:pt idx="4170">
                  <c:v>5.9104000000000001</c:v>
                </c:pt>
                <c:pt idx="4171">
                  <c:v>5.8695000000000004</c:v>
                </c:pt>
                <c:pt idx="4172">
                  <c:v>5.8780999999999999</c:v>
                </c:pt>
                <c:pt idx="4173">
                  <c:v>5.9062999999999999</c:v>
                </c:pt>
                <c:pt idx="4174">
                  <c:v>5.9062999999999999</c:v>
                </c:pt>
                <c:pt idx="4175">
                  <c:v>5.9062999999999999</c:v>
                </c:pt>
                <c:pt idx="4176">
                  <c:v>6.0578000000000003</c:v>
                </c:pt>
                <c:pt idx="4177">
                  <c:v>6.0479000000000003</c:v>
                </c:pt>
                <c:pt idx="4178">
                  <c:v>6.0849000000000002</c:v>
                </c:pt>
                <c:pt idx="4179">
                  <c:v>6.0711000000000004</c:v>
                </c:pt>
                <c:pt idx="4180">
                  <c:v>6.0742000000000003</c:v>
                </c:pt>
                <c:pt idx="4181">
                  <c:v>6.0597000000000003</c:v>
                </c:pt>
                <c:pt idx="4182">
                  <c:v>6.0212000000000003</c:v>
                </c:pt>
                <c:pt idx="4183">
                  <c:v>5.992</c:v>
                </c:pt>
                <c:pt idx="4184">
                  <c:v>5.992</c:v>
                </c:pt>
                <c:pt idx="4185">
                  <c:v>5.9870000000000001</c:v>
                </c:pt>
                <c:pt idx="4186">
                  <c:v>5.9926000000000004</c:v>
                </c:pt>
                <c:pt idx="4187">
                  <c:v>6.0105000000000004</c:v>
                </c:pt>
                <c:pt idx="4188">
                  <c:v>5.9931000000000001</c:v>
                </c:pt>
                <c:pt idx="4189">
                  <c:v>6.0248999999999997</c:v>
                </c:pt>
                <c:pt idx="4190">
                  <c:v>6.0037000000000003</c:v>
                </c:pt>
                <c:pt idx="4191">
                  <c:v>5.9530000000000003</c:v>
                </c:pt>
                <c:pt idx="4192">
                  <c:v>6.0208000000000004</c:v>
                </c:pt>
                <c:pt idx="4193">
                  <c:v>6.0284000000000004</c:v>
                </c:pt>
                <c:pt idx="4194">
                  <c:v>6.0385</c:v>
                </c:pt>
                <c:pt idx="4195">
                  <c:v>6.0038</c:v>
                </c:pt>
                <c:pt idx="4196">
                  <c:v>5.968</c:v>
                </c:pt>
                <c:pt idx="4197">
                  <c:v>5.9394999999999998</c:v>
                </c:pt>
                <c:pt idx="4198">
                  <c:v>5.9251000000000005</c:v>
                </c:pt>
                <c:pt idx="4199">
                  <c:v>5.9375999999999998</c:v>
                </c:pt>
                <c:pt idx="4200">
                  <c:v>5.9336000000000002</c:v>
                </c:pt>
                <c:pt idx="4201">
                  <c:v>5.9253</c:v>
                </c:pt>
                <c:pt idx="4202">
                  <c:v>5.9322999999999997</c:v>
                </c:pt>
                <c:pt idx="4203">
                  <c:v>5.9744000000000002</c:v>
                </c:pt>
                <c:pt idx="4204">
                  <c:v>6.0015000000000001</c:v>
                </c:pt>
                <c:pt idx="4205">
                  <c:v>5.9562999999999997</c:v>
                </c:pt>
                <c:pt idx="4206">
                  <c:v>5.9111000000000002</c:v>
                </c:pt>
                <c:pt idx="4207">
                  <c:v>5.9054000000000002</c:v>
                </c:pt>
                <c:pt idx="4208">
                  <c:v>5.9104999999999999</c:v>
                </c:pt>
                <c:pt idx="4209">
                  <c:v>5.9104999999999999</c:v>
                </c:pt>
                <c:pt idx="4210">
                  <c:v>5.8936000000000002</c:v>
                </c:pt>
                <c:pt idx="4211">
                  <c:v>5.9019000000000004</c:v>
                </c:pt>
                <c:pt idx="4212">
                  <c:v>5.9074</c:v>
                </c:pt>
                <c:pt idx="4213">
                  <c:v>5.9337</c:v>
                </c:pt>
                <c:pt idx="4214">
                  <c:v>5.9417</c:v>
                </c:pt>
                <c:pt idx="4215">
                  <c:v>6.1557000000000004</c:v>
                </c:pt>
                <c:pt idx="4216">
                  <c:v>6.1256000000000004</c:v>
                </c:pt>
                <c:pt idx="4217">
                  <c:v>6.1407999999999996</c:v>
                </c:pt>
                <c:pt idx="4218">
                  <c:v>6.2091000000000003</c:v>
                </c:pt>
                <c:pt idx="4219">
                  <c:v>6.2693000000000003</c:v>
                </c:pt>
                <c:pt idx="4220">
                  <c:v>6.1737000000000002</c:v>
                </c:pt>
                <c:pt idx="4221">
                  <c:v>6.1889000000000003</c:v>
                </c:pt>
                <c:pt idx="4222">
                  <c:v>6.1447000000000003</c:v>
                </c:pt>
                <c:pt idx="4223">
                  <c:v>6.1405000000000003</c:v>
                </c:pt>
                <c:pt idx="4224">
                  <c:v>6.1239999999999997</c:v>
                </c:pt>
                <c:pt idx="4225">
                  <c:v>6.2512999999999996</c:v>
                </c:pt>
                <c:pt idx="4226">
                  <c:v>6.2097999999999995</c:v>
                </c:pt>
                <c:pt idx="4227">
                  <c:v>6.1868999999999996</c:v>
                </c:pt>
                <c:pt idx="4228">
                  <c:v>6.2107000000000001</c:v>
                </c:pt>
                <c:pt idx="4229">
                  <c:v>6.1368999999999998</c:v>
                </c:pt>
                <c:pt idx="4230">
                  <c:v>6.0812999999999997</c:v>
                </c:pt>
                <c:pt idx="4231">
                  <c:v>5.9791999999999996</c:v>
                </c:pt>
                <c:pt idx="4232">
                  <c:v>5.9813999999999998</c:v>
                </c:pt>
                <c:pt idx="4233">
                  <c:v>5.9752999999999998</c:v>
                </c:pt>
                <c:pt idx="4234">
                  <c:v>5.9725000000000001</c:v>
                </c:pt>
                <c:pt idx="4235">
                  <c:v>6.0096999999999996</c:v>
                </c:pt>
                <c:pt idx="4236">
                  <c:v>6.0580999999999996</c:v>
                </c:pt>
                <c:pt idx="4237">
                  <c:v>6.0377999999999998</c:v>
                </c:pt>
                <c:pt idx="4238">
                  <c:v>6.0453000000000001</c:v>
                </c:pt>
                <c:pt idx="4239">
                  <c:v>6.1429</c:v>
                </c:pt>
                <c:pt idx="4240">
                  <c:v>6.0871000000000004</c:v>
                </c:pt>
                <c:pt idx="4241">
                  <c:v>6.0801999999999996</c:v>
                </c:pt>
                <c:pt idx="4242">
                  <c:v>6.0617000000000001</c:v>
                </c:pt>
                <c:pt idx="4243">
                  <c:v>6.0617000000000001</c:v>
                </c:pt>
                <c:pt idx="4244">
                  <c:v>6.0579999999999998</c:v>
                </c:pt>
                <c:pt idx="4245">
                  <c:v>6.0434999999999999</c:v>
                </c:pt>
                <c:pt idx="4246">
                  <c:v>6.0834000000000001</c:v>
                </c:pt>
                <c:pt idx="4247">
                  <c:v>6.0457999999999998</c:v>
                </c:pt>
                <c:pt idx="4248">
                  <c:v>6.0247000000000002</c:v>
                </c:pt>
                <c:pt idx="4249">
                  <c:v>5.9607000000000001</c:v>
                </c:pt>
                <c:pt idx="4250">
                  <c:v>5.9485999999999999</c:v>
                </c:pt>
                <c:pt idx="4251">
                  <c:v>5.9443000000000001</c:v>
                </c:pt>
                <c:pt idx="4252">
                  <c:v>5.9516</c:v>
                </c:pt>
                <c:pt idx="4253">
                  <c:v>5.8971999999999998</c:v>
                </c:pt>
                <c:pt idx="4254">
                  <c:v>5.9108000000000001</c:v>
                </c:pt>
                <c:pt idx="4255">
                  <c:v>5.9127999999999998</c:v>
                </c:pt>
                <c:pt idx="4256">
                  <c:v>5.8535000000000004</c:v>
                </c:pt>
                <c:pt idx="4257">
                  <c:v>5.8579999999999997</c:v>
                </c:pt>
                <c:pt idx="4258">
                  <c:v>5.8590999999999998</c:v>
                </c:pt>
                <c:pt idx="4259">
                  <c:v>5.9101999999999997</c:v>
                </c:pt>
                <c:pt idx="4260">
                  <c:v>5.8947000000000003</c:v>
                </c:pt>
                <c:pt idx="4261">
                  <c:v>5.8567999999999998</c:v>
                </c:pt>
                <c:pt idx="4262">
                  <c:v>5.8315000000000001</c:v>
                </c:pt>
                <c:pt idx="4263">
                  <c:v>5.8187999999999995</c:v>
                </c:pt>
                <c:pt idx="4264">
                  <c:v>5.806</c:v>
                </c:pt>
                <c:pt idx="4265">
                  <c:v>5.8126999999999995</c:v>
                </c:pt>
                <c:pt idx="4266">
                  <c:v>5.7940000000000005</c:v>
                </c:pt>
                <c:pt idx="4267">
                  <c:v>5.8760000000000003</c:v>
                </c:pt>
                <c:pt idx="4268">
                  <c:v>5.8198999999999996</c:v>
                </c:pt>
                <c:pt idx="4269">
                  <c:v>5.8306000000000004</c:v>
                </c:pt>
                <c:pt idx="4270">
                  <c:v>5.8380999999999998</c:v>
                </c:pt>
                <c:pt idx="4271">
                  <c:v>5.7881999999999998</c:v>
                </c:pt>
                <c:pt idx="4272">
                  <c:v>5.7935999999999996</c:v>
                </c:pt>
                <c:pt idx="4273">
                  <c:v>5.7553999999999998</c:v>
                </c:pt>
                <c:pt idx="4274">
                  <c:v>5.7465000000000002</c:v>
                </c:pt>
                <c:pt idx="4275">
                  <c:v>5.7500999999999998</c:v>
                </c:pt>
                <c:pt idx="4276">
                  <c:v>5.7569999999999997</c:v>
                </c:pt>
                <c:pt idx="4277">
                  <c:v>5.8118999999999996</c:v>
                </c:pt>
                <c:pt idx="4278">
                  <c:v>5.7808000000000002</c:v>
                </c:pt>
                <c:pt idx="4279">
                  <c:v>5.7808000000000002</c:v>
                </c:pt>
                <c:pt idx="4280">
                  <c:v>5.7727000000000004</c:v>
                </c:pt>
                <c:pt idx="4281">
                  <c:v>5.7271000000000001</c:v>
                </c:pt>
                <c:pt idx="4282">
                  <c:v>5.7328000000000001</c:v>
                </c:pt>
                <c:pt idx="4283">
                  <c:v>5.7140000000000004</c:v>
                </c:pt>
                <c:pt idx="4284">
                  <c:v>5.7031999999999998</c:v>
                </c:pt>
                <c:pt idx="4285">
                  <c:v>5.7339000000000002</c:v>
                </c:pt>
                <c:pt idx="4286">
                  <c:v>5.7850999999999999</c:v>
                </c:pt>
                <c:pt idx="4287">
                  <c:v>5.8883999999999999</c:v>
                </c:pt>
                <c:pt idx="4288">
                  <c:v>5.8220999999999998</c:v>
                </c:pt>
                <c:pt idx="4289">
                  <c:v>5.8166000000000002</c:v>
                </c:pt>
                <c:pt idx="4290">
                  <c:v>5.8794000000000004</c:v>
                </c:pt>
                <c:pt idx="4291">
                  <c:v>5.7919</c:v>
                </c:pt>
                <c:pt idx="4292">
                  <c:v>5.7641</c:v>
                </c:pt>
                <c:pt idx="4293">
                  <c:v>5.7275</c:v>
                </c:pt>
                <c:pt idx="4294">
                  <c:v>5.7351999999999999</c:v>
                </c:pt>
                <c:pt idx="4295">
                  <c:v>5.7254000000000005</c:v>
                </c:pt>
                <c:pt idx="4296">
                  <c:v>5.8044000000000002</c:v>
                </c:pt>
                <c:pt idx="4297">
                  <c:v>5.7687999999999997</c:v>
                </c:pt>
                <c:pt idx="4298">
                  <c:v>5.8441999999999998</c:v>
                </c:pt>
                <c:pt idx="4299">
                  <c:v>5.8636999999999997</c:v>
                </c:pt>
                <c:pt idx="4300">
                  <c:v>5.8826999999999998</c:v>
                </c:pt>
                <c:pt idx="4301">
                  <c:v>5.8301999999999996</c:v>
                </c:pt>
                <c:pt idx="4302">
                  <c:v>5.8330000000000002</c:v>
                </c:pt>
                <c:pt idx="4303">
                  <c:v>5.8380000000000001</c:v>
                </c:pt>
                <c:pt idx="4304">
                  <c:v>5.9039999999999999</c:v>
                </c:pt>
                <c:pt idx="4305">
                  <c:v>5.8827999999999996</c:v>
                </c:pt>
                <c:pt idx="4306">
                  <c:v>5.8827999999999996</c:v>
                </c:pt>
                <c:pt idx="4307">
                  <c:v>5.8806000000000003</c:v>
                </c:pt>
                <c:pt idx="4308">
                  <c:v>5.8612000000000002</c:v>
                </c:pt>
                <c:pt idx="4309">
                  <c:v>5.8579999999999997</c:v>
                </c:pt>
                <c:pt idx="4310">
                  <c:v>5.9424000000000001</c:v>
                </c:pt>
                <c:pt idx="4311">
                  <c:v>5.9088000000000003</c:v>
                </c:pt>
                <c:pt idx="4312">
                  <c:v>5.7942</c:v>
                </c:pt>
                <c:pt idx="4313">
                  <c:v>5.7763</c:v>
                </c:pt>
                <c:pt idx="4314">
                  <c:v>5.7873000000000001</c:v>
                </c:pt>
                <c:pt idx="4315">
                  <c:v>5.7877999999999998</c:v>
                </c:pt>
                <c:pt idx="4316">
                  <c:v>5.7998000000000003</c:v>
                </c:pt>
                <c:pt idx="4317">
                  <c:v>5.7740999999999998</c:v>
                </c:pt>
                <c:pt idx="4318">
                  <c:v>5.8459000000000003</c:v>
                </c:pt>
                <c:pt idx="4319">
                  <c:v>5.8175999999999997</c:v>
                </c:pt>
                <c:pt idx="4320">
                  <c:v>5.9352</c:v>
                </c:pt>
                <c:pt idx="4321">
                  <c:v>5.9074</c:v>
                </c:pt>
                <c:pt idx="4322">
                  <c:v>6.0486000000000004</c:v>
                </c:pt>
                <c:pt idx="4323">
                  <c:v>6.1471</c:v>
                </c:pt>
                <c:pt idx="4324">
                  <c:v>6.0884</c:v>
                </c:pt>
                <c:pt idx="4325">
                  <c:v>6.1722999999999999</c:v>
                </c:pt>
                <c:pt idx="4326">
                  <c:v>6.1295999999999999</c:v>
                </c:pt>
                <c:pt idx="4327">
                  <c:v>6.1032000000000002</c:v>
                </c:pt>
                <c:pt idx="4328">
                  <c:v>6.2732999999999999</c:v>
                </c:pt>
                <c:pt idx="4329">
                  <c:v>6.1254999999999997</c:v>
                </c:pt>
                <c:pt idx="4330">
                  <c:v>6.0879000000000003</c:v>
                </c:pt>
                <c:pt idx="4331">
                  <c:v>6.0031999999999996</c:v>
                </c:pt>
                <c:pt idx="4332">
                  <c:v>6.1839000000000004</c:v>
                </c:pt>
                <c:pt idx="4333">
                  <c:v>6.1817000000000002</c:v>
                </c:pt>
                <c:pt idx="4334">
                  <c:v>6.1848000000000001</c:v>
                </c:pt>
                <c:pt idx="4335">
                  <c:v>6.2990000000000004</c:v>
                </c:pt>
                <c:pt idx="4336">
                  <c:v>6.3875999999999999</c:v>
                </c:pt>
                <c:pt idx="4337">
                  <c:v>6.3676000000000004</c:v>
                </c:pt>
                <c:pt idx="4338">
                  <c:v>6.2146999999999997</c:v>
                </c:pt>
                <c:pt idx="4339">
                  <c:v>6.2167000000000003</c:v>
                </c:pt>
                <c:pt idx="4340">
                  <c:v>6.21</c:v>
                </c:pt>
                <c:pt idx="4341">
                  <c:v>6.1383999999999999</c:v>
                </c:pt>
                <c:pt idx="4342">
                  <c:v>6.1451000000000002</c:v>
                </c:pt>
                <c:pt idx="4343">
                  <c:v>6.0750000000000002</c:v>
                </c:pt>
                <c:pt idx="4344">
                  <c:v>6.1245000000000003</c:v>
                </c:pt>
                <c:pt idx="4345">
                  <c:v>6.2717999999999998</c:v>
                </c:pt>
                <c:pt idx="4346">
                  <c:v>6.1379000000000001</c:v>
                </c:pt>
                <c:pt idx="4347">
                  <c:v>6.1622000000000003</c:v>
                </c:pt>
                <c:pt idx="4348">
                  <c:v>6.1006999999999998</c:v>
                </c:pt>
                <c:pt idx="4349">
                  <c:v>6.1006999999999998</c:v>
                </c:pt>
                <c:pt idx="4350">
                  <c:v>6.0384000000000002</c:v>
                </c:pt>
                <c:pt idx="4351">
                  <c:v>6.1089000000000002</c:v>
                </c:pt>
                <c:pt idx="4352">
                  <c:v>6.0831999999999997</c:v>
                </c:pt>
                <c:pt idx="4353">
                  <c:v>6.1871</c:v>
                </c:pt>
                <c:pt idx="4354">
                  <c:v>6.1973000000000003</c:v>
                </c:pt>
                <c:pt idx="4355">
                  <c:v>6.1140999999999996</c:v>
                </c:pt>
                <c:pt idx="4356">
                  <c:v>6.1139000000000001</c:v>
                </c:pt>
                <c:pt idx="4357">
                  <c:v>6.0627000000000004</c:v>
                </c:pt>
                <c:pt idx="4358">
                  <c:v>6.0613999999999999</c:v>
                </c:pt>
                <c:pt idx="4359">
                  <c:v>6.0926999999999998</c:v>
                </c:pt>
                <c:pt idx="4360">
                  <c:v>5.9196999999999997</c:v>
                </c:pt>
                <c:pt idx="4361">
                  <c:v>5.8837999999999999</c:v>
                </c:pt>
                <c:pt idx="4362">
                  <c:v>5.9238999999999997</c:v>
                </c:pt>
                <c:pt idx="4363">
                  <c:v>5.8967000000000001</c:v>
                </c:pt>
                <c:pt idx="4364">
                  <c:v>5.9206000000000003</c:v>
                </c:pt>
                <c:pt idx="4365">
                  <c:v>5.9269999999999996</c:v>
                </c:pt>
                <c:pt idx="4366">
                  <c:v>5.8918999999999997</c:v>
                </c:pt>
                <c:pt idx="4367">
                  <c:v>5.8745000000000003</c:v>
                </c:pt>
                <c:pt idx="4368">
                  <c:v>5.8593000000000002</c:v>
                </c:pt>
                <c:pt idx="4369">
                  <c:v>5.7714999999999996</c:v>
                </c:pt>
                <c:pt idx="4370">
                  <c:v>5.7719000000000005</c:v>
                </c:pt>
                <c:pt idx="4371">
                  <c:v>5.7983000000000002</c:v>
                </c:pt>
                <c:pt idx="4372">
                  <c:v>5.7861000000000002</c:v>
                </c:pt>
                <c:pt idx="4373">
                  <c:v>5.7312000000000003</c:v>
                </c:pt>
                <c:pt idx="4374">
                  <c:v>5.7549000000000001</c:v>
                </c:pt>
                <c:pt idx="4375">
                  <c:v>5.7088000000000001</c:v>
                </c:pt>
                <c:pt idx="4376">
                  <c:v>5.7118000000000002</c:v>
                </c:pt>
                <c:pt idx="4377">
                  <c:v>5.7415000000000003</c:v>
                </c:pt>
                <c:pt idx="4378">
                  <c:v>5.7144000000000004</c:v>
                </c:pt>
                <c:pt idx="4379">
                  <c:v>5.7626999999999997</c:v>
                </c:pt>
                <c:pt idx="4380">
                  <c:v>5.8009000000000004</c:v>
                </c:pt>
                <c:pt idx="4381">
                  <c:v>5.7907000000000002</c:v>
                </c:pt>
                <c:pt idx="4382">
                  <c:v>5.7950999999999997</c:v>
                </c:pt>
                <c:pt idx="4383">
                  <c:v>5.9480000000000004</c:v>
                </c:pt>
                <c:pt idx="4384">
                  <c:v>5.9254999999999995</c:v>
                </c:pt>
                <c:pt idx="4385">
                  <c:v>5.8738000000000001</c:v>
                </c:pt>
                <c:pt idx="4386">
                  <c:v>5.8882000000000003</c:v>
                </c:pt>
                <c:pt idx="4387">
                  <c:v>5.8925000000000001</c:v>
                </c:pt>
                <c:pt idx="4388">
                  <c:v>5.8113999999999999</c:v>
                </c:pt>
                <c:pt idx="4389">
                  <c:v>5.7956000000000003</c:v>
                </c:pt>
                <c:pt idx="4390">
                  <c:v>5.8331</c:v>
                </c:pt>
                <c:pt idx="4391">
                  <c:v>5.7712000000000003</c:v>
                </c:pt>
                <c:pt idx="4392">
                  <c:v>5.9279000000000002</c:v>
                </c:pt>
                <c:pt idx="4393">
                  <c:v>5.9253</c:v>
                </c:pt>
                <c:pt idx="4394">
                  <c:v>5.9543999999999997</c:v>
                </c:pt>
                <c:pt idx="4395">
                  <c:v>5.8832000000000004</c:v>
                </c:pt>
                <c:pt idx="4396">
                  <c:v>6.0613000000000001</c:v>
                </c:pt>
                <c:pt idx="4397">
                  <c:v>6.0647000000000002</c:v>
                </c:pt>
                <c:pt idx="4398">
                  <c:v>6.1532</c:v>
                </c:pt>
                <c:pt idx="4399">
                  <c:v>6.2154999999999996</c:v>
                </c:pt>
                <c:pt idx="4400">
                  <c:v>6.0396999999999998</c:v>
                </c:pt>
                <c:pt idx="4401">
                  <c:v>6.0827</c:v>
                </c:pt>
                <c:pt idx="4402">
                  <c:v>6.1646999999999998</c:v>
                </c:pt>
                <c:pt idx="4403">
                  <c:v>6.1330999999999998</c:v>
                </c:pt>
                <c:pt idx="4404">
                  <c:v>6.2454999999999998</c:v>
                </c:pt>
                <c:pt idx="4405">
                  <c:v>6.2175000000000002</c:v>
                </c:pt>
                <c:pt idx="4406">
                  <c:v>6.3181000000000003</c:v>
                </c:pt>
                <c:pt idx="4407">
                  <c:v>6.3181000000000003</c:v>
                </c:pt>
                <c:pt idx="4408">
                  <c:v>6.2130000000000001</c:v>
                </c:pt>
                <c:pt idx="4409">
                  <c:v>6.3613</c:v>
                </c:pt>
                <c:pt idx="4410">
                  <c:v>6.266</c:v>
                </c:pt>
                <c:pt idx="4411">
                  <c:v>6.0918000000000001</c:v>
                </c:pt>
                <c:pt idx="4412">
                  <c:v>6.0869999999999997</c:v>
                </c:pt>
                <c:pt idx="4413">
                  <c:v>5.9942000000000002</c:v>
                </c:pt>
                <c:pt idx="4414">
                  <c:v>6.0305999999999997</c:v>
                </c:pt>
                <c:pt idx="4415">
                  <c:v>6.0698999999999996</c:v>
                </c:pt>
                <c:pt idx="4416">
                  <c:v>5.9790000000000001</c:v>
                </c:pt>
                <c:pt idx="4417">
                  <c:v>5.8891999999999998</c:v>
                </c:pt>
                <c:pt idx="4418">
                  <c:v>5.8997999999999999</c:v>
                </c:pt>
                <c:pt idx="4419">
                  <c:v>5.8563000000000001</c:v>
                </c:pt>
                <c:pt idx="4420">
                  <c:v>6.0083000000000002</c:v>
                </c:pt>
                <c:pt idx="4421">
                  <c:v>5.9722</c:v>
                </c:pt>
                <c:pt idx="4422">
                  <c:v>5.9645999999999999</c:v>
                </c:pt>
                <c:pt idx="4423">
                  <c:v>6.0465999999999998</c:v>
                </c:pt>
                <c:pt idx="4424">
                  <c:v>6.1388999999999996</c:v>
                </c:pt>
                <c:pt idx="4425">
                  <c:v>6.1006999999999998</c:v>
                </c:pt>
                <c:pt idx="4426">
                  <c:v>6.1092000000000004</c:v>
                </c:pt>
                <c:pt idx="4427">
                  <c:v>6.0793999999999997</c:v>
                </c:pt>
                <c:pt idx="4428">
                  <c:v>5.9774000000000003</c:v>
                </c:pt>
                <c:pt idx="4429">
                  <c:v>5.9245000000000001</c:v>
                </c:pt>
                <c:pt idx="4430">
                  <c:v>5.9245000000000001</c:v>
                </c:pt>
                <c:pt idx="4431">
                  <c:v>5.9198000000000004</c:v>
                </c:pt>
                <c:pt idx="4432">
                  <c:v>6.0056000000000003</c:v>
                </c:pt>
                <c:pt idx="4433">
                  <c:v>5.9006999999999996</c:v>
                </c:pt>
                <c:pt idx="4434">
                  <c:v>5.7308000000000003</c:v>
                </c:pt>
                <c:pt idx="4435">
                  <c:v>5.7308000000000003</c:v>
                </c:pt>
                <c:pt idx="4436">
                  <c:v>5.8148</c:v>
                </c:pt>
                <c:pt idx="4437">
                  <c:v>5.8147000000000002</c:v>
                </c:pt>
                <c:pt idx="4438">
                  <c:v>5.9603000000000002</c:v>
                </c:pt>
                <c:pt idx="4439">
                  <c:v>5.9409999999999998</c:v>
                </c:pt>
                <c:pt idx="4440">
                  <c:v>6.0519999999999996</c:v>
                </c:pt>
                <c:pt idx="4441">
                  <c:v>5.9706999999999999</c:v>
                </c:pt>
                <c:pt idx="4442">
                  <c:v>5.9237000000000002</c:v>
                </c:pt>
                <c:pt idx="4443">
                  <c:v>6.0053999999999998</c:v>
                </c:pt>
                <c:pt idx="4444">
                  <c:v>5.9409000000000001</c:v>
                </c:pt>
                <c:pt idx="4445">
                  <c:v>6.0928000000000004</c:v>
                </c:pt>
                <c:pt idx="4446">
                  <c:v>6.1271000000000004</c:v>
                </c:pt>
                <c:pt idx="4447">
                  <c:v>6.3098000000000001</c:v>
                </c:pt>
                <c:pt idx="4448">
                  <c:v>6.3479000000000001</c:v>
                </c:pt>
                <c:pt idx="4449">
                  <c:v>6.3479000000000001</c:v>
                </c:pt>
                <c:pt idx="4450">
                  <c:v>6.4188000000000001</c:v>
                </c:pt>
                <c:pt idx="4451">
                  <c:v>6.2839</c:v>
                </c:pt>
                <c:pt idx="4452">
                  <c:v>6.2214999999999998</c:v>
                </c:pt>
                <c:pt idx="4453">
                  <c:v>6.3221999999999996</c:v>
                </c:pt>
                <c:pt idx="4454">
                  <c:v>6.2161999999999997</c:v>
                </c:pt>
                <c:pt idx="4455">
                  <c:v>6.181</c:v>
                </c:pt>
                <c:pt idx="4456">
                  <c:v>6.2104999999999997</c:v>
                </c:pt>
                <c:pt idx="4457">
                  <c:v>6.1163999999999996</c:v>
                </c:pt>
                <c:pt idx="4458">
                  <c:v>6.0420999999999996</c:v>
                </c:pt>
                <c:pt idx="4459">
                  <c:v>6.1037999999999997</c:v>
                </c:pt>
                <c:pt idx="4460">
                  <c:v>6.3055000000000003</c:v>
                </c:pt>
                <c:pt idx="4461">
                  <c:v>6.3541999999999996</c:v>
                </c:pt>
                <c:pt idx="4462">
                  <c:v>6.3041999999999998</c:v>
                </c:pt>
                <c:pt idx="4463">
                  <c:v>6.3310000000000004</c:v>
                </c:pt>
                <c:pt idx="4464">
                  <c:v>6.2941000000000003</c:v>
                </c:pt>
                <c:pt idx="4465">
                  <c:v>6.2488000000000001</c:v>
                </c:pt>
                <c:pt idx="4466">
                  <c:v>6.1649000000000003</c:v>
                </c:pt>
                <c:pt idx="4467">
                  <c:v>6.2488000000000001</c:v>
                </c:pt>
                <c:pt idx="4468">
                  <c:v>6.2435999999999998</c:v>
                </c:pt>
                <c:pt idx="4469">
                  <c:v>6.2435999999999998</c:v>
                </c:pt>
                <c:pt idx="4470">
                  <c:v>6.2496999999999998</c:v>
                </c:pt>
                <c:pt idx="4471">
                  <c:v>6.1980000000000004</c:v>
                </c:pt>
                <c:pt idx="4472">
                  <c:v>6.2788000000000004</c:v>
                </c:pt>
                <c:pt idx="4473">
                  <c:v>6.2298999999999998</c:v>
                </c:pt>
                <c:pt idx="4474">
                  <c:v>6.1454000000000004</c:v>
                </c:pt>
                <c:pt idx="4475">
                  <c:v>6.1032999999999999</c:v>
                </c:pt>
                <c:pt idx="4476">
                  <c:v>6.1087999999999996</c:v>
                </c:pt>
                <c:pt idx="4477">
                  <c:v>6.1616999999999997</c:v>
                </c:pt>
                <c:pt idx="4478">
                  <c:v>6.3117999999999999</c:v>
                </c:pt>
                <c:pt idx="4479">
                  <c:v>6.3083999999999998</c:v>
                </c:pt>
                <c:pt idx="4480">
                  <c:v>6.3300999999999998</c:v>
                </c:pt>
                <c:pt idx="4481">
                  <c:v>6.2972000000000001</c:v>
                </c:pt>
                <c:pt idx="4482">
                  <c:v>6.4389000000000003</c:v>
                </c:pt>
                <c:pt idx="4483">
                  <c:v>6.4935</c:v>
                </c:pt>
                <c:pt idx="4484">
                  <c:v>6.593</c:v>
                </c:pt>
                <c:pt idx="4485">
                  <c:v>6.3570000000000002</c:v>
                </c:pt>
                <c:pt idx="4486">
                  <c:v>6.4146999999999998</c:v>
                </c:pt>
                <c:pt idx="4487">
                  <c:v>6.3821000000000003</c:v>
                </c:pt>
                <c:pt idx="4488">
                  <c:v>6.5178000000000003</c:v>
                </c:pt>
                <c:pt idx="4489">
                  <c:v>6.5769000000000002</c:v>
                </c:pt>
                <c:pt idx="4490">
                  <c:v>6.3093000000000004</c:v>
                </c:pt>
                <c:pt idx="4491">
                  <c:v>6.4664999999999999</c:v>
                </c:pt>
                <c:pt idx="4492">
                  <c:v>6.3151000000000002</c:v>
                </c:pt>
                <c:pt idx="4493">
                  <c:v>6.3151000000000002</c:v>
                </c:pt>
                <c:pt idx="4494">
                  <c:v>6.1970999999999998</c:v>
                </c:pt>
                <c:pt idx="4495">
                  <c:v>6.1829000000000001</c:v>
                </c:pt>
                <c:pt idx="4496">
                  <c:v>6.2313999999999998</c:v>
                </c:pt>
                <c:pt idx="4497">
                  <c:v>6.3037999999999998</c:v>
                </c:pt>
                <c:pt idx="4498">
                  <c:v>6.3259999999999996</c:v>
                </c:pt>
                <c:pt idx="4499">
                  <c:v>5.9813000000000001</c:v>
                </c:pt>
                <c:pt idx="4500">
                  <c:v>5.7739000000000003</c:v>
                </c:pt>
                <c:pt idx="4501">
                  <c:v>5.7851999999999997</c:v>
                </c:pt>
                <c:pt idx="4502">
                  <c:v>5.7778</c:v>
                </c:pt>
                <c:pt idx="4503">
                  <c:v>5.7731000000000003</c:v>
                </c:pt>
                <c:pt idx="4504">
                  <c:v>5.7640000000000002</c:v>
                </c:pt>
                <c:pt idx="4505">
                  <c:v>5.7937000000000003</c:v>
                </c:pt>
                <c:pt idx="4506">
                  <c:v>5.8406000000000002</c:v>
                </c:pt>
                <c:pt idx="4507">
                  <c:v>5.8139000000000003</c:v>
                </c:pt>
                <c:pt idx="4508">
                  <c:v>5.9348999999999998</c:v>
                </c:pt>
                <c:pt idx="4509">
                  <c:v>5.9550999999999998</c:v>
                </c:pt>
                <c:pt idx="4510">
                  <c:v>5.9282000000000004</c:v>
                </c:pt>
                <c:pt idx="4511">
                  <c:v>5.7966999999999995</c:v>
                </c:pt>
                <c:pt idx="4512">
                  <c:v>5.7914000000000003</c:v>
                </c:pt>
                <c:pt idx="4513">
                  <c:v>5.6882999999999999</c:v>
                </c:pt>
                <c:pt idx="4514">
                  <c:v>5.6973000000000003</c:v>
                </c:pt>
                <c:pt idx="4515">
                  <c:v>5.7477999999999998</c:v>
                </c:pt>
                <c:pt idx="4516">
                  <c:v>5.7328999999999999</c:v>
                </c:pt>
                <c:pt idx="4517">
                  <c:v>5.6966000000000001</c:v>
                </c:pt>
                <c:pt idx="4518">
                  <c:v>5.6611000000000002</c:v>
                </c:pt>
                <c:pt idx="4519">
                  <c:v>5.6677</c:v>
                </c:pt>
                <c:pt idx="4520">
                  <c:v>5.6898</c:v>
                </c:pt>
                <c:pt idx="4521">
                  <c:v>5.7203999999999997</c:v>
                </c:pt>
                <c:pt idx="4522">
                  <c:v>5.6228999999999996</c:v>
                </c:pt>
                <c:pt idx="4523">
                  <c:v>5.6047000000000002</c:v>
                </c:pt>
                <c:pt idx="4524">
                  <c:v>5.6269</c:v>
                </c:pt>
                <c:pt idx="4525">
                  <c:v>5.5842999999999998</c:v>
                </c:pt>
                <c:pt idx="4526">
                  <c:v>5.6874000000000002</c:v>
                </c:pt>
                <c:pt idx="4527">
                  <c:v>5.6665999999999999</c:v>
                </c:pt>
                <c:pt idx="4528">
                  <c:v>5.7050000000000001</c:v>
                </c:pt>
                <c:pt idx="4529">
                  <c:v>5.6382000000000003</c:v>
                </c:pt>
                <c:pt idx="4530">
                  <c:v>5.6403999999999996</c:v>
                </c:pt>
                <c:pt idx="4531">
                  <c:v>5.6135000000000002</c:v>
                </c:pt>
                <c:pt idx="4532">
                  <c:v>5.5547000000000004</c:v>
                </c:pt>
                <c:pt idx="4533">
                  <c:v>5.5476999999999999</c:v>
                </c:pt>
                <c:pt idx="4534">
                  <c:v>5.5427</c:v>
                </c:pt>
                <c:pt idx="4535">
                  <c:v>5.5945999999999998</c:v>
                </c:pt>
                <c:pt idx="4536">
                  <c:v>5.6856999999999998</c:v>
                </c:pt>
                <c:pt idx="4537">
                  <c:v>5.6696</c:v>
                </c:pt>
                <c:pt idx="4538">
                  <c:v>5.7455999999999996</c:v>
                </c:pt>
                <c:pt idx="4539">
                  <c:v>5.7455999999999996</c:v>
                </c:pt>
                <c:pt idx="4540">
                  <c:v>5.7069999999999999</c:v>
                </c:pt>
                <c:pt idx="4541">
                  <c:v>5.6844999999999999</c:v>
                </c:pt>
                <c:pt idx="4542">
                  <c:v>5.6546000000000003</c:v>
                </c:pt>
                <c:pt idx="4543">
                  <c:v>5.6455000000000002</c:v>
                </c:pt>
                <c:pt idx="4544">
                  <c:v>5.6632999999999996</c:v>
                </c:pt>
                <c:pt idx="4545">
                  <c:v>5.6962999999999999</c:v>
                </c:pt>
                <c:pt idx="4546">
                  <c:v>5.6978999999999997</c:v>
                </c:pt>
                <c:pt idx="4547">
                  <c:v>5.5891000000000002</c:v>
                </c:pt>
                <c:pt idx="4548">
                  <c:v>5.7625000000000002</c:v>
                </c:pt>
                <c:pt idx="4549">
                  <c:v>5.7580999999999998</c:v>
                </c:pt>
                <c:pt idx="4550">
                  <c:v>5.7686999999999999</c:v>
                </c:pt>
                <c:pt idx="4551">
                  <c:v>5.8917999999999999</c:v>
                </c:pt>
                <c:pt idx="4552">
                  <c:v>5.8726000000000003</c:v>
                </c:pt>
                <c:pt idx="4553">
                  <c:v>5.7857000000000003</c:v>
                </c:pt>
                <c:pt idx="4554">
                  <c:v>5.7879000000000005</c:v>
                </c:pt>
                <c:pt idx="4555">
                  <c:v>5.8274999999999997</c:v>
                </c:pt>
                <c:pt idx="4556">
                  <c:v>5.8847000000000005</c:v>
                </c:pt>
                <c:pt idx="4557">
                  <c:v>5.8627000000000002</c:v>
                </c:pt>
                <c:pt idx="4558">
                  <c:v>5.9733999999999998</c:v>
                </c:pt>
                <c:pt idx="4559">
                  <c:v>5.9530000000000003</c:v>
                </c:pt>
                <c:pt idx="4560">
                  <c:v>5.9698000000000002</c:v>
                </c:pt>
                <c:pt idx="4561">
                  <c:v>5.9352</c:v>
                </c:pt>
                <c:pt idx="4562">
                  <c:v>6.1147999999999998</c:v>
                </c:pt>
                <c:pt idx="4563">
                  <c:v>6.0979000000000001</c:v>
                </c:pt>
                <c:pt idx="4564">
                  <c:v>5.7361000000000004</c:v>
                </c:pt>
                <c:pt idx="4565">
                  <c:v>5.766</c:v>
                </c:pt>
                <c:pt idx="4566">
                  <c:v>5.8730000000000002</c:v>
                </c:pt>
                <c:pt idx="4567">
                  <c:v>5.8681999999999999</c:v>
                </c:pt>
                <c:pt idx="4568">
                  <c:v>5.8681999999999999</c:v>
                </c:pt>
                <c:pt idx="4569">
                  <c:v>5.9172000000000002</c:v>
                </c:pt>
                <c:pt idx="4570">
                  <c:v>5.8178000000000001</c:v>
                </c:pt>
                <c:pt idx="4571">
                  <c:v>5.9535</c:v>
                </c:pt>
                <c:pt idx="4572">
                  <c:v>5.8916000000000004</c:v>
                </c:pt>
                <c:pt idx="4573">
                  <c:v>5.9574999999999996</c:v>
                </c:pt>
                <c:pt idx="4574">
                  <c:v>6.0118</c:v>
                </c:pt>
                <c:pt idx="4575">
                  <c:v>6.0781999999999998</c:v>
                </c:pt>
                <c:pt idx="4576">
                  <c:v>5.9294000000000002</c:v>
                </c:pt>
                <c:pt idx="4577">
                  <c:v>5.8588000000000005</c:v>
                </c:pt>
                <c:pt idx="4578">
                  <c:v>5.8312999999999997</c:v>
                </c:pt>
                <c:pt idx="4579">
                  <c:v>5.8342999999999998</c:v>
                </c:pt>
                <c:pt idx="4580">
                  <c:v>5.7565</c:v>
                </c:pt>
                <c:pt idx="4581">
                  <c:v>5.7335000000000003</c:v>
                </c:pt>
                <c:pt idx="4582">
                  <c:v>5.8696000000000002</c:v>
                </c:pt>
                <c:pt idx="4583">
                  <c:v>5.8466000000000005</c:v>
                </c:pt>
                <c:pt idx="4584">
                  <c:v>5.9547999999999996</c:v>
                </c:pt>
                <c:pt idx="4585">
                  <c:v>5.8187999999999995</c:v>
                </c:pt>
                <c:pt idx="4586">
                  <c:v>5.6401000000000003</c:v>
                </c:pt>
                <c:pt idx="4587">
                  <c:v>5.7240000000000002</c:v>
                </c:pt>
                <c:pt idx="4588">
                  <c:v>5.7552000000000003</c:v>
                </c:pt>
                <c:pt idx="4589">
                  <c:v>5.8056999999999999</c:v>
                </c:pt>
                <c:pt idx="4590">
                  <c:v>5.6434999999999995</c:v>
                </c:pt>
                <c:pt idx="4591">
                  <c:v>5.6248000000000005</c:v>
                </c:pt>
                <c:pt idx="4592">
                  <c:v>5.7271999999999998</c:v>
                </c:pt>
                <c:pt idx="4593">
                  <c:v>5.5934999999999997</c:v>
                </c:pt>
                <c:pt idx="4594">
                  <c:v>5.5549999999999997</c:v>
                </c:pt>
                <c:pt idx="4595">
                  <c:v>5.6228999999999996</c:v>
                </c:pt>
                <c:pt idx="4596">
                  <c:v>5.6393000000000004</c:v>
                </c:pt>
                <c:pt idx="4597">
                  <c:v>5.5705</c:v>
                </c:pt>
                <c:pt idx="4598">
                  <c:v>5.5477999999999996</c:v>
                </c:pt>
                <c:pt idx="4599">
                  <c:v>5.633</c:v>
                </c:pt>
                <c:pt idx="4600">
                  <c:v>5.6858000000000004</c:v>
                </c:pt>
                <c:pt idx="4601">
                  <c:v>5.6505999999999998</c:v>
                </c:pt>
                <c:pt idx="4602">
                  <c:v>5.6394000000000002</c:v>
                </c:pt>
                <c:pt idx="4603">
                  <c:v>5.5762</c:v>
                </c:pt>
                <c:pt idx="4604">
                  <c:v>5.6879999999999997</c:v>
                </c:pt>
                <c:pt idx="4605">
                  <c:v>5.6672000000000002</c:v>
                </c:pt>
                <c:pt idx="4606">
                  <c:v>5.6238999999999999</c:v>
                </c:pt>
                <c:pt idx="4607">
                  <c:v>5.5427999999999997</c:v>
                </c:pt>
                <c:pt idx="4608">
                  <c:v>5.6044999999999998</c:v>
                </c:pt>
                <c:pt idx="4609">
                  <c:v>5.6044999999999998</c:v>
                </c:pt>
                <c:pt idx="4610">
                  <c:v>5.5788000000000002</c:v>
                </c:pt>
                <c:pt idx="4611">
                  <c:v>5.59</c:v>
                </c:pt>
                <c:pt idx="4612">
                  <c:v>5.7625999999999999</c:v>
                </c:pt>
                <c:pt idx="4613">
                  <c:v>5.7369000000000003</c:v>
                </c:pt>
                <c:pt idx="4614">
                  <c:v>5.6228999999999996</c:v>
                </c:pt>
                <c:pt idx="4615">
                  <c:v>5.8216999999999999</c:v>
                </c:pt>
                <c:pt idx="4616">
                  <c:v>5.7859999999999996</c:v>
                </c:pt>
                <c:pt idx="4617">
                  <c:v>5.8609</c:v>
                </c:pt>
                <c:pt idx="4618">
                  <c:v>5.8486000000000002</c:v>
                </c:pt>
                <c:pt idx="4619">
                  <c:v>6.1334</c:v>
                </c:pt>
                <c:pt idx="4620">
                  <c:v>6.0278999999999998</c:v>
                </c:pt>
                <c:pt idx="4621">
                  <c:v>6.3857999999999997</c:v>
                </c:pt>
                <c:pt idx="4622">
                  <c:v>6.1210000000000004</c:v>
                </c:pt>
                <c:pt idx="4623">
                  <c:v>5.8838999999999997</c:v>
                </c:pt>
                <c:pt idx="4624">
                  <c:v>6.1044</c:v>
                </c:pt>
                <c:pt idx="4625">
                  <c:v>6.1995000000000005</c:v>
                </c:pt>
                <c:pt idx="4626">
                  <c:v>6.2122000000000002</c:v>
                </c:pt>
                <c:pt idx="4627">
                  <c:v>6.0960999999999999</c:v>
                </c:pt>
                <c:pt idx="4628">
                  <c:v>6.0465</c:v>
                </c:pt>
                <c:pt idx="4629">
                  <c:v>6.6555</c:v>
                </c:pt>
                <c:pt idx="4630">
                  <c:v>5.9603000000000002</c:v>
                </c:pt>
                <c:pt idx="4631">
                  <c:v>5.9874000000000001</c:v>
                </c:pt>
                <c:pt idx="4632">
                  <c:v>6.1184000000000003</c:v>
                </c:pt>
                <c:pt idx="4633">
                  <c:v>6.2073999999999998</c:v>
                </c:pt>
                <c:pt idx="4634">
                  <c:v>6.4557000000000002</c:v>
                </c:pt>
                <c:pt idx="4635">
                  <c:v>6.8571999999999997</c:v>
                </c:pt>
                <c:pt idx="4636">
                  <c:v>6.9363999999999999</c:v>
                </c:pt>
                <c:pt idx="4637">
                  <c:v>7.5067000000000004</c:v>
                </c:pt>
                <c:pt idx="4638">
                  <c:v>7.5984999999999996</c:v>
                </c:pt>
                <c:pt idx="4639">
                  <c:v>6.8102</c:v>
                </c:pt>
                <c:pt idx="4640">
                  <c:v>6.8464</c:v>
                </c:pt>
                <c:pt idx="4641">
                  <c:v>7.5265000000000004</c:v>
                </c:pt>
                <c:pt idx="4642">
                  <c:v>7.2198000000000002</c:v>
                </c:pt>
                <c:pt idx="4643">
                  <c:v>7.2656000000000001</c:v>
                </c:pt>
                <c:pt idx="4644">
                  <c:v>6.9340999999999999</c:v>
                </c:pt>
                <c:pt idx="4645">
                  <c:v>7.1542000000000003</c:v>
                </c:pt>
                <c:pt idx="4646">
                  <c:v>7.6188000000000002</c:v>
                </c:pt>
                <c:pt idx="4647">
                  <c:v>7.5231000000000003</c:v>
                </c:pt>
                <c:pt idx="4648">
                  <c:v>7.7930000000000001</c:v>
                </c:pt>
                <c:pt idx="4649">
                  <c:v>8.0441000000000003</c:v>
                </c:pt>
                <c:pt idx="4650">
                  <c:v>7.2610999999999999</c:v>
                </c:pt>
                <c:pt idx="4651">
                  <c:v>7.3421000000000003</c:v>
                </c:pt>
                <c:pt idx="4652">
                  <c:v>7.1574</c:v>
                </c:pt>
                <c:pt idx="4653">
                  <c:v>7.0857999999999999</c:v>
                </c:pt>
                <c:pt idx="4654">
                  <c:v>7.0955000000000004</c:v>
                </c:pt>
                <c:pt idx="4655">
                  <c:v>6.8166000000000002</c:v>
                </c:pt>
                <c:pt idx="4656">
                  <c:v>7.1958000000000002</c:v>
                </c:pt>
                <c:pt idx="4657">
                  <c:v>7.5709999999999997</c:v>
                </c:pt>
                <c:pt idx="4658">
                  <c:v>7.3586999999999998</c:v>
                </c:pt>
                <c:pt idx="4659">
                  <c:v>7.4523000000000001</c:v>
                </c:pt>
                <c:pt idx="4660">
                  <c:v>7.6208</c:v>
                </c:pt>
                <c:pt idx="4661">
                  <c:v>8.0376999999999992</c:v>
                </c:pt>
                <c:pt idx="4662">
                  <c:v>7.5115999999999996</c:v>
                </c:pt>
                <c:pt idx="4663">
                  <c:v>7.8380000000000001</c:v>
                </c:pt>
                <c:pt idx="4664">
                  <c:v>8.0433000000000003</c:v>
                </c:pt>
                <c:pt idx="4665">
                  <c:v>7.9645999999999999</c:v>
                </c:pt>
                <c:pt idx="4666">
                  <c:v>8.5044000000000004</c:v>
                </c:pt>
                <c:pt idx="4667">
                  <c:v>9.1012000000000004</c:v>
                </c:pt>
                <c:pt idx="4668">
                  <c:v>8.5596999999999994</c:v>
                </c:pt>
                <c:pt idx="4669">
                  <c:v>8.0434999999999999</c:v>
                </c:pt>
                <c:pt idx="4670">
                  <c:v>7.9911000000000003</c:v>
                </c:pt>
                <c:pt idx="4671">
                  <c:v>7.7187999999999999</c:v>
                </c:pt>
                <c:pt idx="4672">
                  <c:v>7.7187999999999999</c:v>
                </c:pt>
                <c:pt idx="4673">
                  <c:v>7.5792999999999999</c:v>
                </c:pt>
                <c:pt idx="4674">
                  <c:v>8.3350000000000009</c:v>
                </c:pt>
                <c:pt idx="4675">
                  <c:v>8.0149000000000008</c:v>
                </c:pt>
                <c:pt idx="4676">
                  <c:v>7.8129999999999997</c:v>
                </c:pt>
                <c:pt idx="4677">
                  <c:v>8.0448000000000004</c:v>
                </c:pt>
                <c:pt idx="4678">
                  <c:v>7.7605000000000004</c:v>
                </c:pt>
                <c:pt idx="4679">
                  <c:v>7.4729999999999999</c:v>
                </c:pt>
                <c:pt idx="4680">
                  <c:v>7.6494</c:v>
                </c:pt>
                <c:pt idx="4681">
                  <c:v>7.5594999999999999</c:v>
                </c:pt>
                <c:pt idx="4682">
                  <c:v>7.7816000000000001</c:v>
                </c:pt>
                <c:pt idx="4683">
                  <c:v>7.7268999999999997</c:v>
                </c:pt>
                <c:pt idx="4684">
                  <c:v>7.8261000000000003</c:v>
                </c:pt>
                <c:pt idx="4685">
                  <c:v>7.4439000000000002</c:v>
                </c:pt>
                <c:pt idx="4686">
                  <c:v>7.5161999999999995</c:v>
                </c:pt>
                <c:pt idx="4687">
                  <c:v>7.6788999999999996</c:v>
                </c:pt>
                <c:pt idx="4688">
                  <c:v>7.6147999999999998</c:v>
                </c:pt>
                <c:pt idx="4689">
                  <c:v>7.7133000000000003</c:v>
                </c:pt>
                <c:pt idx="4690">
                  <c:v>7.7907000000000002</c:v>
                </c:pt>
                <c:pt idx="4691">
                  <c:v>7.7465000000000002</c:v>
                </c:pt>
                <c:pt idx="4692">
                  <c:v>7.7465000000000002</c:v>
                </c:pt>
                <c:pt idx="4693">
                  <c:v>7.7721</c:v>
                </c:pt>
                <c:pt idx="4694">
                  <c:v>7.7450000000000001</c:v>
                </c:pt>
                <c:pt idx="4695">
                  <c:v>7.5606</c:v>
                </c:pt>
                <c:pt idx="4696">
                  <c:v>5.9775</c:v>
                </c:pt>
                <c:pt idx="4697">
                  <c:v>5.9775</c:v>
                </c:pt>
                <c:pt idx="4698">
                  <c:v>6.5724999999999998</c:v>
                </c:pt>
                <c:pt idx="4699">
                  <c:v>6.5969999999999995</c:v>
                </c:pt>
                <c:pt idx="4700">
                  <c:v>6.5453999999999999</c:v>
                </c:pt>
                <c:pt idx="4701">
                  <c:v>6.7477999999999998</c:v>
                </c:pt>
                <c:pt idx="4702">
                  <c:v>6.7249999999999996</c:v>
                </c:pt>
                <c:pt idx="4703">
                  <c:v>6.8713999999999995</c:v>
                </c:pt>
                <c:pt idx="4704">
                  <c:v>7.0301</c:v>
                </c:pt>
                <c:pt idx="4705">
                  <c:v>7.0179</c:v>
                </c:pt>
                <c:pt idx="4706">
                  <c:v>7.2610999999999999</c:v>
                </c:pt>
                <c:pt idx="4707">
                  <c:v>7.2516999999999996</c:v>
                </c:pt>
                <c:pt idx="4708">
                  <c:v>7.1973000000000003</c:v>
                </c:pt>
                <c:pt idx="4709">
                  <c:v>7.1973000000000003</c:v>
                </c:pt>
                <c:pt idx="4710">
                  <c:v>7.5987999999999998</c:v>
                </c:pt>
                <c:pt idx="4711">
                  <c:v>7.2823000000000002</c:v>
                </c:pt>
                <c:pt idx="4712">
                  <c:v>7.3947000000000003</c:v>
                </c:pt>
                <c:pt idx="4713">
                  <c:v>7.3552999999999997</c:v>
                </c:pt>
                <c:pt idx="4714">
                  <c:v>7.2976999999999999</c:v>
                </c:pt>
                <c:pt idx="4715">
                  <c:v>7.2187999999999999</c:v>
                </c:pt>
                <c:pt idx="4716">
                  <c:v>6.9850000000000003</c:v>
                </c:pt>
                <c:pt idx="4717">
                  <c:v>7.2244000000000002</c:v>
                </c:pt>
                <c:pt idx="4718">
                  <c:v>7.4147999999999996</c:v>
                </c:pt>
                <c:pt idx="4719">
                  <c:v>7.3882000000000003</c:v>
                </c:pt>
                <c:pt idx="4720">
                  <c:v>7.2729999999999997</c:v>
                </c:pt>
                <c:pt idx="4721">
                  <c:v>7.3277999999999999</c:v>
                </c:pt>
                <c:pt idx="4722">
                  <c:v>7.2095000000000002</c:v>
                </c:pt>
                <c:pt idx="4723">
                  <c:v>7.0202</c:v>
                </c:pt>
                <c:pt idx="4724">
                  <c:v>7.0096999999999996</c:v>
                </c:pt>
                <c:pt idx="4725">
                  <c:v>7.3719999999999999</c:v>
                </c:pt>
                <c:pt idx="4726">
                  <c:v>7.3136999999999999</c:v>
                </c:pt>
                <c:pt idx="4727">
                  <c:v>7.3009000000000004</c:v>
                </c:pt>
                <c:pt idx="4728">
                  <c:v>7.3748000000000005</c:v>
                </c:pt>
                <c:pt idx="4729">
                  <c:v>7.3748000000000005</c:v>
                </c:pt>
                <c:pt idx="4730">
                  <c:v>7.7256999999999998</c:v>
                </c:pt>
                <c:pt idx="4731">
                  <c:v>7.7328999999999999</c:v>
                </c:pt>
                <c:pt idx="4732">
                  <c:v>7.8316999999999997</c:v>
                </c:pt>
                <c:pt idx="4733">
                  <c:v>7.9223999999999997</c:v>
                </c:pt>
                <c:pt idx="4734">
                  <c:v>8.2072000000000003</c:v>
                </c:pt>
                <c:pt idx="4735">
                  <c:v>7.891</c:v>
                </c:pt>
                <c:pt idx="4736">
                  <c:v>7.9759000000000002</c:v>
                </c:pt>
                <c:pt idx="4737">
                  <c:v>8.0990000000000002</c:v>
                </c:pt>
                <c:pt idx="4738">
                  <c:v>8.2942999999999998</c:v>
                </c:pt>
                <c:pt idx="4739">
                  <c:v>8.6868999999999996</c:v>
                </c:pt>
                <c:pt idx="4740">
                  <c:v>8.7426999999999992</c:v>
                </c:pt>
                <c:pt idx="4741">
                  <c:v>8.5591000000000008</c:v>
                </c:pt>
                <c:pt idx="4742">
                  <c:v>8.9328000000000003</c:v>
                </c:pt>
                <c:pt idx="4743">
                  <c:v>8.9219000000000008</c:v>
                </c:pt>
                <c:pt idx="4744">
                  <c:v>9.0122</c:v>
                </c:pt>
                <c:pt idx="4745">
                  <c:v>8.4727999999999994</c:v>
                </c:pt>
                <c:pt idx="4746">
                  <c:v>8.4525000000000006</c:v>
                </c:pt>
                <c:pt idx="4747">
                  <c:v>8.1213999999999995</c:v>
                </c:pt>
                <c:pt idx="4748">
                  <c:v>8.0586000000000002</c:v>
                </c:pt>
                <c:pt idx="4749">
                  <c:v>8.0869999999999997</c:v>
                </c:pt>
                <c:pt idx="4750">
                  <c:v>7.8297999999999996</c:v>
                </c:pt>
                <c:pt idx="4751">
                  <c:v>7.6699000000000002</c:v>
                </c:pt>
                <c:pt idx="4752">
                  <c:v>7.7708000000000004</c:v>
                </c:pt>
                <c:pt idx="4753">
                  <c:v>7.9276999999999997</c:v>
                </c:pt>
                <c:pt idx="4754">
                  <c:v>7.3944999999999999</c:v>
                </c:pt>
                <c:pt idx="4755">
                  <c:v>7.5488999999999997</c:v>
                </c:pt>
                <c:pt idx="4756">
                  <c:v>7.4767000000000001</c:v>
                </c:pt>
                <c:pt idx="4757">
                  <c:v>7.306</c:v>
                </c:pt>
                <c:pt idx="4758">
                  <c:v>7.4398999999999997</c:v>
                </c:pt>
                <c:pt idx="4759">
                  <c:v>7.7091000000000003</c:v>
                </c:pt>
                <c:pt idx="4760">
                  <c:v>6.9558</c:v>
                </c:pt>
                <c:pt idx="4761">
                  <c:v>6.8428000000000004</c:v>
                </c:pt>
                <c:pt idx="4762">
                  <c:v>6.6563999999999997</c:v>
                </c:pt>
                <c:pt idx="4763">
                  <c:v>6.5955000000000004</c:v>
                </c:pt>
                <c:pt idx="4764">
                  <c:v>6.6345000000000001</c:v>
                </c:pt>
                <c:pt idx="4765">
                  <c:v>6.7965</c:v>
                </c:pt>
                <c:pt idx="4766">
                  <c:v>6.7172000000000001</c:v>
                </c:pt>
                <c:pt idx="4767">
                  <c:v>6.4428999999999998</c:v>
                </c:pt>
                <c:pt idx="4768">
                  <c:v>6.4428999999999998</c:v>
                </c:pt>
                <c:pt idx="4769">
                  <c:v>6.4246999999999996</c:v>
                </c:pt>
                <c:pt idx="4770">
                  <c:v>6.556</c:v>
                </c:pt>
                <c:pt idx="4771">
                  <c:v>6.4737999999999998</c:v>
                </c:pt>
                <c:pt idx="4772">
                  <c:v>6.3748000000000005</c:v>
                </c:pt>
                <c:pt idx="4773">
                  <c:v>6.3430999999999997</c:v>
                </c:pt>
                <c:pt idx="4774">
                  <c:v>6.6266999999999996</c:v>
                </c:pt>
                <c:pt idx="4775">
                  <c:v>6.4888000000000003</c:v>
                </c:pt>
                <c:pt idx="4776">
                  <c:v>6.5389999999999997</c:v>
                </c:pt>
                <c:pt idx="4777">
                  <c:v>6.4741999999999997</c:v>
                </c:pt>
                <c:pt idx="4778">
                  <c:v>6.3673999999999999</c:v>
                </c:pt>
                <c:pt idx="4779">
                  <c:v>6.4154999999999998</c:v>
                </c:pt>
                <c:pt idx="4780">
                  <c:v>6.4329999999999998</c:v>
                </c:pt>
                <c:pt idx="4781">
                  <c:v>6.2968999999999999</c:v>
                </c:pt>
                <c:pt idx="4782">
                  <c:v>6.2945000000000002</c:v>
                </c:pt>
                <c:pt idx="4783">
                  <c:v>6.2552000000000003</c:v>
                </c:pt>
                <c:pt idx="4784">
                  <c:v>6.0445000000000002</c:v>
                </c:pt>
                <c:pt idx="4785">
                  <c:v>6.0678999999999998</c:v>
                </c:pt>
                <c:pt idx="4786">
                  <c:v>5.9638999999999998</c:v>
                </c:pt>
                <c:pt idx="4787">
                  <c:v>6.0435999999999996</c:v>
                </c:pt>
                <c:pt idx="4788">
                  <c:v>5.9006999999999996</c:v>
                </c:pt>
                <c:pt idx="4789">
                  <c:v>6.0284000000000004</c:v>
                </c:pt>
                <c:pt idx="4790">
                  <c:v>6.0316000000000001</c:v>
                </c:pt>
                <c:pt idx="4791">
                  <c:v>6.2016</c:v>
                </c:pt>
                <c:pt idx="4792">
                  <c:v>6.1203000000000003</c:v>
                </c:pt>
                <c:pt idx="4793">
                  <c:v>6.1908000000000003</c:v>
                </c:pt>
                <c:pt idx="4794">
                  <c:v>6.0086000000000004</c:v>
                </c:pt>
                <c:pt idx="4795">
                  <c:v>6.0190000000000001</c:v>
                </c:pt>
                <c:pt idx="4796">
                  <c:v>6.0514000000000001</c:v>
                </c:pt>
                <c:pt idx="4797">
                  <c:v>6.1624999999999996</c:v>
                </c:pt>
                <c:pt idx="4798">
                  <c:v>6.1703000000000001</c:v>
                </c:pt>
                <c:pt idx="4799">
                  <c:v>6.1703000000000001</c:v>
                </c:pt>
                <c:pt idx="4800">
                  <c:v>6.0129999999999999</c:v>
                </c:pt>
                <c:pt idx="4801">
                  <c:v>6.1295000000000002</c:v>
                </c:pt>
                <c:pt idx="4802">
                  <c:v>6.0368000000000004</c:v>
                </c:pt>
                <c:pt idx="4803">
                  <c:v>5.9547999999999996</c:v>
                </c:pt>
                <c:pt idx="4804">
                  <c:v>5.7948000000000004</c:v>
                </c:pt>
                <c:pt idx="4805">
                  <c:v>5.7831999999999999</c:v>
                </c:pt>
                <c:pt idx="4806">
                  <c:v>6.1460999999999997</c:v>
                </c:pt>
                <c:pt idx="4807">
                  <c:v>6.0759999999999996</c:v>
                </c:pt>
                <c:pt idx="4808">
                  <c:v>6.0837000000000003</c:v>
                </c:pt>
                <c:pt idx="4809">
                  <c:v>6.0890000000000004</c:v>
                </c:pt>
                <c:pt idx="4810">
                  <c:v>6.0674999999999999</c:v>
                </c:pt>
                <c:pt idx="4811">
                  <c:v>6.0885999999999996</c:v>
                </c:pt>
                <c:pt idx="4812">
                  <c:v>6.0514999999999999</c:v>
                </c:pt>
                <c:pt idx="4813">
                  <c:v>6.0430999999999999</c:v>
                </c:pt>
                <c:pt idx="4814">
                  <c:v>6.1862000000000004</c:v>
                </c:pt>
                <c:pt idx="4815">
                  <c:v>6.2659000000000002</c:v>
                </c:pt>
                <c:pt idx="4816">
                  <c:v>6.2744999999999997</c:v>
                </c:pt>
                <c:pt idx="4817">
                  <c:v>6.2222</c:v>
                </c:pt>
                <c:pt idx="4818">
                  <c:v>6.1997</c:v>
                </c:pt>
                <c:pt idx="4819">
                  <c:v>6.3559000000000001</c:v>
                </c:pt>
                <c:pt idx="4820">
                  <c:v>6.3414000000000001</c:v>
                </c:pt>
                <c:pt idx="4821">
                  <c:v>6.3007999999999997</c:v>
                </c:pt>
                <c:pt idx="4822">
                  <c:v>6.1684999999999999</c:v>
                </c:pt>
                <c:pt idx="4823">
                  <c:v>6.1715999999999998</c:v>
                </c:pt>
                <c:pt idx="4824">
                  <c:v>6.1153000000000004</c:v>
                </c:pt>
                <c:pt idx="4825">
                  <c:v>5.5160999999999998</c:v>
                </c:pt>
                <c:pt idx="4826">
                  <c:v>5.4893000000000001</c:v>
                </c:pt>
                <c:pt idx="4827">
                  <c:v>5.6542000000000003</c:v>
                </c:pt>
                <c:pt idx="4828">
                  <c:v>5.6542000000000003</c:v>
                </c:pt>
                <c:pt idx="4829">
                  <c:v>5.6204999999999998</c:v>
                </c:pt>
                <c:pt idx="4830">
                  <c:v>5.7332999999999998</c:v>
                </c:pt>
                <c:pt idx="4831">
                  <c:v>5.7430000000000003</c:v>
                </c:pt>
                <c:pt idx="4832">
                  <c:v>5.7168000000000001</c:v>
                </c:pt>
                <c:pt idx="4833">
                  <c:v>5.7399000000000004</c:v>
                </c:pt>
                <c:pt idx="4834">
                  <c:v>5.6002999999999998</c:v>
                </c:pt>
                <c:pt idx="4835">
                  <c:v>5.5707000000000004</c:v>
                </c:pt>
                <c:pt idx="4836">
                  <c:v>5.4104000000000001</c:v>
                </c:pt>
                <c:pt idx="4837">
                  <c:v>5.3639000000000001</c:v>
                </c:pt>
                <c:pt idx="4838">
                  <c:v>5.3658000000000001</c:v>
                </c:pt>
                <c:pt idx="4839">
                  <c:v>5.3052000000000001</c:v>
                </c:pt>
                <c:pt idx="4840">
                  <c:v>5.2858999999999998</c:v>
                </c:pt>
                <c:pt idx="4841">
                  <c:v>5.2888999999999999</c:v>
                </c:pt>
                <c:pt idx="4842">
                  <c:v>5.1662999999999997</c:v>
                </c:pt>
                <c:pt idx="4843">
                  <c:v>5.1505999999999998</c:v>
                </c:pt>
                <c:pt idx="4844">
                  <c:v>5.1432000000000002</c:v>
                </c:pt>
                <c:pt idx="4845">
                  <c:v>5.1566999999999998</c:v>
                </c:pt>
                <c:pt idx="4846">
                  <c:v>5.1801000000000004</c:v>
                </c:pt>
                <c:pt idx="4847">
                  <c:v>5.1193999999999997</c:v>
                </c:pt>
                <c:pt idx="4848">
                  <c:v>5.1082000000000001</c:v>
                </c:pt>
                <c:pt idx="4849">
                  <c:v>5.0256999999999996</c:v>
                </c:pt>
                <c:pt idx="4850">
                  <c:v>5.0105000000000004</c:v>
                </c:pt>
                <c:pt idx="4851">
                  <c:v>5.0248999999999997</c:v>
                </c:pt>
                <c:pt idx="4852">
                  <c:v>4.7678000000000003</c:v>
                </c:pt>
                <c:pt idx="4853">
                  <c:v>4.7043999999999997</c:v>
                </c:pt>
                <c:pt idx="4854">
                  <c:v>4.7202999999999999</c:v>
                </c:pt>
                <c:pt idx="4855">
                  <c:v>4.7808999999999999</c:v>
                </c:pt>
                <c:pt idx="4856">
                  <c:v>4.7263000000000002</c:v>
                </c:pt>
                <c:pt idx="4857">
                  <c:v>4.6896000000000004</c:v>
                </c:pt>
                <c:pt idx="4858">
                  <c:v>4.7298999999999998</c:v>
                </c:pt>
                <c:pt idx="4859">
                  <c:v>4.8474000000000004</c:v>
                </c:pt>
                <c:pt idx="4860">
                  <c:v>4.7988</c:v>
                </c:pt>
                <c:pt idx="4861">
                  <c:v>4.7678000000000003</c:v>
                </c:pt>
                <c:pt idx="4862">
                  <c:v>4.7135999999999996</c:v>
                </c:pt>
                <c:pt idx="4863">
                  <c:v>4.6273999999999997</c:v>
                </c:pt>
                <c:pt idx="4864">
                  <c:v>4.6298000000000004</c:v>
                </c:pt>
                <c:pt idx="4865">
                  <c:v>4.6188000000000002</c:v>
                </c:pt>
                <c:pt idx="4866">
                  <c:v>4.6181999999999999</c:v>
                </c:pt>
                <c:pt idx="4867">
                  <c:v>4.6067</c:v>
                </c:pt>
                <c:pt idx="4868">
                  <c:v>4.6152999999999995</c:v>
                </c:pt>
                <c:pt idx="4869">
                  <c:v>4.6495999999999995</c:v>
                </c:pt>
                <c:pt idx="4870">
                  <c:v>4.7572000000000001</c:v>
                </c:pt>
                <c:pt idx="4871">
                  <c:v>4.7728999999999999</c:v>
                </c:pt>
                <c:pt idx="4872">
                  <c:v>4.7313000000000001</c:v>
                </c:pt>
                <c:pt idx="4873">
                  <c:v>4.6703000000000001</c:v>
                </c:pt>
                <c:pt idx="4874">
                  <c:v>4.6703000000000001</c:v>
                </c:pt>
                <c:pt idx="4875">
                  <c:v>4.6303999999999998</c:v>
                </c:pt>
                <c:pt idx="4876">
                  <c:v>4.5930999999999997</c:v>
                </c:pt>
                <c:pt idx="4877">
                  <c:v>4.5457999999999998</c:v>
                </c:pt>
                <c:pt idx="4878">
                  <c:v>4.5484</c:v>
                </c:pt>
                <c:pt idx="4879">
                  <c:v>4.5186000000000002</c:v>
                </c:pt>
                <c:pt idx="4880">
                  <c:v>4.5045000000000002</c:v>
                </c:pt>
                <c:pt idx="4881">
                  <c:v>4.4364999999999997</c:v>
                </c:pt>
                <c:pt idx="4882">
                  <c:v>4.4504000000000001</c:v>
                </c:pt>
                <c:pt idx="4883">
                  <c:v>4.4387999999999996</c:v>
                </c:pt>
                <c:pt idx="4884">
                  <c:v>4.3757999999999999</c:v>
                </c:pt>
                <c:pt idx="4885">
                  <c:v>4.3471000000000002</c:v>
                </c:pt>
                <c:pt idx="4886">
                  <c:v>4.3914</c:v>
                </c:pt>
                <c:pt idx="4887">
                  <c:v>4.4335000000000004</c:v>
                </c:pt>
                <c:pt idx="4888">
                  <c:v>4.4809999999999999</c:v>
                </c:pt>
                <c:pt idx="4889">
                  <c:v>4.3913000000000002</c:v>
                </c:pt>
                <c:pt idx="4890">
                  <c:v>4.4010999999999996</c:v>
                </c:pt>
                <c:pt idx="4891">
                  <c:v>4.3362999999999996</c:v>
                </c:pt>
                <c:pt idx="4892">
                  <c:v>4.4509999999999996</c:v>
                </c:pt>
                <c:pt idx="4893">
                  <c:v>4.4729999999999999</c:v>
                </c:pt>
                <c:pt idx="4894">
                  <c:v>4.3952999999999998</c:v>
                </c:pt>
                <c:pt idx="4895">
                  <c:v>4.3358999999999996</c:v>
                </c:pt>
                <c:pt idx="4896">
                  <c:v>4.3240999999999996</c:v>
                </c:pt>
                <c:pt idx="4897">
                  <c:v>4.2830000000000004</c:v>
                </c:pt>
                <c:pt idx="4898">
                  <c:v>4.2588999999999997</c:v>
                </c:pt>
                <c:pt idx="4899">
                  <c:v>4.2404999999999999</c:v>
                </c:pt>
                <c:pt idx="4900">
                  <c:v>4.2523</c:v>
                </c:pt>
                <c:pt idx="4901">
                  <c:v>4.1790000000000003</c:v>
                </c:pt>
                <c:pt idx="4902">
                  <c:v>4.1619000000000002</c:v>
                </c:pt>
                <c:pt idx="4903">
                  <c:v>4.194</c:v>
                </c:pt>
                <c:pt idx="4904">
                  <c:v>4.1550000000000002</c:v>
                </c:pt>
                <c:pt idx="4905">
                  <c:v>4.181</c:v>
                </c:pt>
                <c:pt idx="4906">
                  <c:v>4.2183000000000002</c:v>
                </c:pt>
                <c:pt idx="4907">
                  <c:v>4.1734999999999998</c:v>
                </c:pt>
                <c:pt idx="4908">
                  <c:v>4.2164000000000001</c:v>
                </c:pt>
                <c:pt idx="4909">
                  <c:v>4.2615999999999996</c:v>
                </c:pt>
                <c:pt idx="4910">
                  <c:v>4.2756999999999996</c:v>
                </c:pt>
                <c:pt idx="4911">
                  <c:v>4.3613</c:v>
                </c:pt>
                <c:pt idx="4912">
                  <c:v>4.2652999999999999</c:v>
                </c:pt>
                <c:pt idx="4913">
                  <c:v>4.3855000000000004</c:v>
                </c:pt>
                <c:pt idx="4914">
                  <c:v>4.3501000000000003</c:v>
                </c:pt>
                <c:pt idx="4915">
                  <c:v>4.3398000000000003</c:v>
                </c:pt>
                <c:pt idx="4916">
                  <c:v>4.3567</c:v>
                </c:pt>
                <c:pt idx="4917">
                  <c:v>4.2744</c:v>
                </c:pt>
                <c:pt idx="4918">
                  <c:v>4.2633999999999999</c:v>
                </c:pt>
                <c:pt idx="4919">
                  <c:v>4.1698000000000004</c:v>
                </c:pt>
                <c:pt idx="4920">
                  <c:v>4.1700999999999997</c:v>
                </c:pt>
                <c:pt idx="4921">
                  <c:v>4.1493000000000002</c:v>
                </c:pt>
                <c:pt idx="4922">
                  <c:v>4.1916000000000002</c:v>
                </c:pt>
                <c:pt idx="4923">
                  <c:v>4.1677</c:v>
                </c:pt>
                <c:pt idx="4924">
                  <c:v>4.1082999999999998</c:v>
                </c:pt>
                <c:pt idx="4925">
                  <c:v>4.1047000000000002</c:v>
                </c:pt>
                <c:pt idx="4926">
                  <c:v>4.1066000000000003</c:v>
                </c:pt>
                <c:pt idx="4927">
                  <c:v>4.1628999999999996</c:v>
                </c:pt>
                <c:pt idx="4928">
                  <c:v>4.1768000000000001</c:v>
                </c:pt>
                <c:pt idx="4929">
                  <c:v>4.1205999999999996</c:v>
                </c:pt>
                <c:pt idx="4930">
                  <c:v>4.1227999999999998</c:v>
                </c:pt>
                <c:pt idx="4931">
                  <c:v>4.1036999999999999</c:v>
                </c:pt>
                <c:pt idx="4932">
                  <c:v>4.1036999999999999</c:v>
                </c:pt>
                <c:pt idx="4933">
                  <c:v>4.1715</c:v>
                </c:pt>
                <c:pt idx="4934">
                  <c:v>4.1478000000000002</c:v>
                </c:pt>
                <c:pt idx="4935">
                  <c:v>4.0983999999999998</c:v>
                </c:pt>
                <c:pt idx="4936">
                  <c:v>4.0970000000000004</c:v>
                </c:pt>
                <c:pt idx="4937">
                  <c:v>4.1398999999999999</c:v>
                </c:pt>
                <c:pt idx="4938">
                  <c:v>4.1172000000000004</c:v>
                </c:pt>
                <c:pt idx="4939">
                  <c:v>4.1378000000000004</c:v>
                </c:pt>
                <c:pt idx="4940">
                  <c:v>4.1806000000000001</c:v>
                </c:pt>
                <c:pt idx="4941">
                  <c:v>4.1650999999999998</c:v>
                </c:pt>
                <c:pt idx="4942">
                  <c:v>4.1420000000000003</c:v>
                </c:pt>
                <c:pt idx="4943">
                  <c:v>4.1268000000000002</c:v>
                </c:pt>
                <c:pt idx="4944">
                  <c:v>4.0983999999999998</c:v>
                </c:pt>
                <c:pt idx="4945">
                  <c:v>4.1212999999999997</c:v>
                </c:pt>
                <c:pt idx="4946">
                  <c:v>4.1166999999999998</c:v>
                </c:pt>
                <c:pt idx="4947">
                  <c:v>4.1660000000000004</c:v>
                </c:pt>
                <c:pt idx="4948">
                  <c:v>4.1418999999999997</c:v>
                </c:pt>
                <c:pt idx="4949">
                  <c:v>3.8528000000000002</c:v>
                </c:pt>
                <c:pt idx="4950">
                  <c:v>3.8391000000000002</c:v>
                </c:pt>
                <c:pt idx="4951">
                  <c:v>3.8243</c:v>
                </c:pt>
                <c:pt idx="4952">
                  <c:v>3.8043</c:v>
                </c:pt>
                <c:pt idx="4953">
                  <c:v>3.8043</c:v>
                </c:pt>
                <c:pt idx="4954">
                  <c:v>3.8544</c:v>
                </c:pt>
                <c:pt idx="4955">
                  <c:v>3.8597000000000001</c:v>
                </c:pt>
                <c:pt idx="4956">
                  <c:v>3.859</c:v>
                </c:pt>
                <c:pt idx="4957">
                  <c:v>5.2854999999999999</c:v>
                </c:pt>
                <c:pt idx="4958">
                  <c:v>5.2854999999999999</c:v>
                </c:pt>
                <c:pt idx="4959">
                  <c:v>5.2281000000000004</c:v>
                </c:pt>
                <c:pt idx="4960">
                  <c:v>5.2119</c:v>
                </c:pt>
                <c:pt idx="4961">
                  <c:v>5.2091000000000003</c:v>
                </c:pt>
                <c:pt idx="4962">
                  <c:v>5.1882999999999999</c:v>
                </c:pt>
                <c:pt idx="4963">
                  <c:v>5.1734</c:v>
                </c:pt>
                <c:pt idx="4964">
                  <c:v>5.1642999999999999</c:v>
                </c:pt>
                <c:pt idx="4965">
                  <c:v>5.2131999999999996</c:v>
                </c:pt>
                <c:pt idx="4966">
                  <c:v>5.1702000000000004</c:v>
                </c:pt>
                <c:pt idx="4967">
                  <c:v>5.1577000000000002</c:v>
                </c:pt>
                <c:pt idx="4968">
                  <c:v>5.2141999999999999</c:v>
                </c:pt>
                <c:pt idx="4969">
                  <c:v>5.2141999999999999</c:v>
                </c:pt>
                <c:pt idx="4970">
                  <c:v>5.1497999999999999</c:v>
                </c:pt>
                <c:pt idx="4971">
                  <c:v>5.2050999999999998</c:v>
                </c:pt>
                <c:pt idx="4972">
                  <c:v>5.3056999999999999</c:v>
                </c:pt>
                <c:pt idx="4973">
                  <c:v>5.4257</c:v>
                </c:pt>
                <c:pt idx="4974">
                  <c:v>5.4047999999999998</c:v>
                </c:pt>
                <c:pt idx="4975">
                  <c:v>5.4275000000000002</c:v>
                </c:pt>
                <c:pt idx="4976">
                  <c:v>5.4013999999999998</c:v>
                </c:pt>
                <c:pt idx="4977">
                  <c:v>5.4660000000000002</c:v>
                </c:pt>
                <c:pt idx="4978">
                  <c:v>5.532</c:v>
                </c:pt>
                <c:pt idx="4979">
                  <c:v>5.4805000000000001</c:v>
                </c:pt>
                <c:pt idx="4980">
                  <c:v>5.4100999999999999</c:v>
                </c:pt>
                <c:pt idx="4981">
                  <c:v>5.44</c:v>
                </c:pt>
                <c:pt idx="4982">
                  <c:v>5.6150000000000002</c:v>
                </c:pt>
                <c:pt idx="4983">
                  <c:v>5.5984999999999996</c:v>
                </c:pt>
                <c:pt idx="4984">
                  <c:v>5.6482000000000001</c:v>
                </c:pt>
                <c:pt idx="4985">
                  <c:v>5.5755999999999997</c:v>
                </c:pt>
                <c:pt idx="4986">
                  <c:v>5.5880999999999998</c:v>
                </c:pt>
                <c:pt idx="4987">
                  <c:v>5.5346000000000002</c:v>
                </c:pt>
                <c:pt idx="4988">
                  <c:v>5.5499000000000001</c:v>
                </c:pt>
                <c:pt idx="4989">
                  <c:v>5.5499000000000001</c:v>
                </c:pt>
                <c:pt idx="4990">
                  <c:v>5.4376999999999995</c:v>
                </c:pt>
                <c:pt idx="4991">
                  <c:v>5.4147999999999996</c:v>
                </c:pt>
                <c:pt idx="4992">
                  <c:v>5.3792</c:v>
                </c:pt>
                <c:pt idx="4993">
                  <c:v>5.3673999999999999</c:v>
                </c:pt>
                <c:pt idx="4994">
                  <c:v>5.3730000000000002</c:v>
                </c:pt>
                <c:pt idx="4995">
                  <c:v>5.4387999999999996</c:v>
                </c:pt>
                <c:pt idx="4996">
                  <c:v>5.3863000000000003</c:v>
                </c:pt>
                <c:pt idx="4997">
                  <c:v>5.3972999999999995</c:v>
                </c:pt>
                <c:pt idx="4998">
                  <c:v>5.3897000000000004</c:v>
                </c:pt>
                <c:pt idx="4999">
                  <c:v>5.3377999999999997</c:v>
                </c:pt>
                <c:pt idx="5000">
                  <c:v>5.3254000000000001</c:v>
                </c:pt>
                <c:pt idx="5001">
                  <c:v>5.3231000000000002</c:v>
                </c:pt>
                <c:pt idx="5002">
                  <c:v>5.3135000000000003</c:v>
                </c:pt>
                <c:pt idx="5003">
                  <c:v>5.2396000000000003</c:v>
                </c:pt>
                <c:pt idx="5004">
                  <c:v>5.2403000000000004</c:v>
                </c:pt>
                <c:pt idx="5005">
                  <c:v>5.2314999999999996</c:v>
                </c:pt>
                <c:pt idx="5006">
                  <c:v>5.2072000000000003</c:v>
                </c:pt>
                <c:pt idx="5007">
                  <c:v>5.1863000000000001</c:v>
                </c:pt>
                <c:pt idx="5008">
                  <c:v>5.1874000000000002</c:v>
                </c:pt>
                <c:pt idx="5009">
                  <c:v>5.1859000000000002</c:v>
                </c:pt>
                <c:pt idx="5010">
                  <c:v>5.1459999999999999</c:v>
                </c:pt>
                <c:pt idx="5011">
                  <c:v>5.1161000000000003</c:v>
                </c:pt>
                <c:pt idx="5012">
                  <c:v>5.1177000000000001</c:v>
                </c:pt>
                <c:pt idx="5013">
                  <c:v>5.1440000000000001</c:v>
                </c:pt>
                <c:pt idx="5014">
                  <c:v>5.1086</c:v>
                </c:pt>
                <c:pt idx="5015">
                  <c:v>5.0721999999999996</c:v>
                </c:pt>
                <c:pt idx="5016">
                  <c:v>5.1002999999999998</c:v>
                </c:pt>
                <c:pt idx="5017">
                  <c:v>5.1085000000000003</c:v>
                </c:pt>
                <c:pt idx="5018">
                  <c:v>5.1059000000000001</c:v>
                </c:pt>
                <c:pt idx="5019">
                  <c:v>5.1216999999999997</c:v>
                </c:pt>
                <c:pt idx="5020">
                  <c:v>5.1215000000000002</c:v>
                </c:pt>
                <c:pt idx="5021">
                  <c:v>5.6440000000000001</c:v>
                </c:pt>
                <c:pt idx="5022">
                  <c:v>5.6044999999999998</c:v>
                </c:pt>
                <c:pt idx="5023">
                  <c:v>5.6044999999999998</c:v>
                </c:pt>
                <c:pt idx="5024">
                  <c:v>5.5735999999999999</c:v>
                </c:pt>
                <c:pt idx="5025">
                  <c:v>5.5640999999999998</c:v>
                </c:pt>
                <c:pt idx="5026">
                  <c:v>5.5968</c:v>
                </c:pt>
                <c:pt idx="5027">
                  <c:v>5.5780000000000003</c:v>
                </c:pt>
                <c:pt idx="5028">
                  <c:v>5.5411000000000001</c:v>
                </c:pt>
                <c:pt idx="5029">
                  <c:v>5.5316999999999998</c:v>
                </c:pt>
                <c:pt idx="5030">
                  <c:v>5.5278999999999998</c:v>
                </c:pt>
                <c:pt idx="5031">
                  <c:v>5.4668000000000001</c:v>
                </c:pt>
                <c:pt idx="5032">
                  <c:v>5.4622000000000002</c:v>
                </c:pt>
                <c:pt idx="5033">
                  <c:v>5.5518000000000001</c:v>
                </c:pt>
                <c:pt idx="5034">
                  <c:v>5.5270999999999999</c:v>
                </c:pt>
                <c:pt idx="5035">
                  <c:v>5.4829999999999997</c:v>
                </c:pt>
                <c:pt idx="5036">
                  <c:v>5.4885000000000002</c:v>
                </c:pt>
                <c:pt idx="5037">
                  <c:v>5.4760999999999997</c:v>
                </c:pt>
                <c:pt idx="5038">
                  <c:v>5.4373000000000005</c:v>
                </c:pt>
                <c:pt idx="5039">
                  <c:v>5.4607999999999999</c:v>
                </c:pt>
                <c:pt idx="5040">
                  <c:v>5.5915999999999997</c:v>
                </c:pt>
                <c:pt idx="5041">
                  <c:v>5.5556999999999999</c:v>
                </c:pt>
                <c:pt idx="5042">
                  <c:v>5.4844999999999997</c:v>
                </c:pt>
                <c:pt idx="5043">
                  <c:v>5.5895999999999999</c:v>
                </c:pt>
                <c:pt idx="5044">
                  <c:v>5.5381</c:v>
                </c:pt>
                <c:pt idx="5045">
                  <c:v>5.6734999999999998</c:v>
                </c:pt>
                <c:pt idx="5046">
                  <c:v>5.7110000000000003</c:v>
                </c:pt>
                <c:pt idx="5047">
                  <c:v>5.9016999999999999</c:v>
                </c:pt>
                <c:pt idx="5048">
                  <c:v>5.9932999999999996</c:v>
                </c:pt>
                <c:pt idx="5049">
                  <c:v>5.742</c:v>
                </c:pt>
                <c:pt idx="5050">
                  <c:v>5.7615999999999996</c:v>
                </c:pt>
                <c:pt idx="5051">
                  <c:v>5.6836000000000002</c:v>
                </c:pt>
                <c:pt idx="5052">
                  <c:v>5.7549000000000001</c:v>
                </c:pt>
                <c:pt idx="5053">
                  <c:v>5.8651999999999997</c:v>
                </c:pt>
                <c:pt idx="5054">
                  <c:v>5.8588000000000005</c:v>
                </c:pt>
                <c:pt idx="5055">
                  <c:v>5.9432</c:v>
                </c:pt>
                <c:pt idx="5056">
                  <c:v>5.9737999999999998</c:v>
                </c:pt>
                <c:pt idx="5057">
                  <c:v>6.2161</c:v>
                </c:pt>
                <c:pt idx="5058">
                  <c:v>6.1242999999999999</c:v>
                </c:pt>
                <c:pt idx="5059">
                  <c:v>6.2036999999999995</c:v>
                </c:pt>
                <c:pt idx="5060">
                  <c:v>6.2015000000000002</c:v>
                </c:pt>
                <c:pt idx="5061">
                  <c:v>6.2369000000000003</c:v>
                </c:pt>
                <c:pt idx="5062">
                  <c:v>6.0378999999999996</c:v>
                </c:pt>
                <c:pt idx="5063">
                  <c:v>6.1135000000000002</c:v>
                </c:pt>
                <c:pt idx="5064">
                  <c:v>6.1135000000000002</c:v>
                </c:pt>
                <c:pt idx="5065">
                  <c:v>6.2290999999999999</c:v>
                </c:pt>
                <c:pt idx="5066">
                  <c:v>6.0724</c:v>
                </c:pt>
                <c:pt idx="5067">
                  <c:v>6.0560999999999998</c:v>
                </c:pt>
                <c:pt idx="5068">
                  <c:v>6.2725</c:v>
                </c:pt>
                <c:pt idx="5069">
                  <c:v>6.3588000000000005</c:v>
                </c:pt>
                <c:pt idx="5070">
                  <c:v>6.2896999999999998</c:v>
                </c:pt>
                <c:pt idx="5071">
                  <c:v>6.3273000000000001</c:v>
                </c:pt>
                <c:pt idx="5072">
                  <c:v>6.1212</c:v>
                </c:pt>
                <c:pt idx="5073">
                  <c:v>6.0948000000000002</c:v>
                </c:pt>
                <c:pt idx="5074">
                  <c:v>6.1055999999999999</c:v>
                </c:pt>
                <c:pt idx="5075">
                  <c:v>5.9653999999999998</c:v>
                </c:pt>
                <c:pt idx="5076">
                  <c:v>5.9687999999999999</c:v>
                </c:pt>
                <c:pt idx="5077">
                  <c:v>5.9611999999999998</c:v>
                </c:pt>
                <c:pt idx="5078">
                  <c:v>5.9541000000000004</c:v>
                </c:pt>
                <c:pt idx="5079">
                  <c:v>5.9649000000000001</c:v>
                </c:pt>
                <c:pt idx="5080">
                  <c:v>6.0622999999999996</c:v>
                </c:pt>
                <c:pt idx="5081">
                  <c:v>6.0806000000000004</c:v>
                </c:pt>
                <c:pt idx="5082">
                  <c:v>6.1849999999999996</c:v>
                </c:pt>
                <c:pt idx="5083">
                  <c:v>6.1692</c:v>
                </c:pt>
                <c:pt idx="5084">
                  <c:v>6.2249999999999996</c:v>
                </c:pt>
                <c:pt idx="5085">
                  <c:v>6.4244000000000003</c:v>
                </c:pt>
                <c:pt idx="5086">
                  <c:v>7.0404</c:v>
                </c:pt>
                <c:pt idx="5087">
                  <c:v>7.0669000000000004</c:v>
                </c:pt>
                <c:pt idx="5088">
                  <c:v>7.1127000000000002</c:v>
                </c:pt>
                <c:pt idx="5089">
                  <c:v>7.1127000000000002</c:v>
                </c:pt>
                <c:pt idx="5090">
                  <c:v>7.0922000000000001</c:v>
                </c:pt>
                <c:pt idx="5091">
                  <c:v>6.8768000000000002</c:v>
                </c:pt>
                <c:pt idx="5092">
                  <c:v>6.8125</c:v>
                </c:pt>
                <c:pt idx="5093">
                  <c:v>6.7634999999999996</c:v>
                </c:pt>
                <c:pt idx="5094">
                  <c:v>6.7584</c:v>
                </c:pt>
                <c:pt idx="5095">
                  <c:v>6.6558999999999999</c:v>
                </c:pt>
                <c:pt idx="5096">
                  <c:v>6.657</c:v>
                </c:pt>
                <c:pt idx="5097">
                  <c:v>6.6650999999999998</c:v>
                </c:pt>
                <c:pt idx="5098">
                  <c:v>6.8628</c:v>
                </c:pt>
                <c:pt idx="5099">
                  <c:v>6.8219000000000003</c:v>
                </c:pt>
                <c:pt idx="5100">
                  <c:v>6.7496</c:v>
                </c:pt>
                <c:pt idx="5101">
                  <c:v>6.8372000000000002</c:v>
                </c:pt>
                <c:pt idx="5102">
                  <c:v>6.6866000000000003</c:v>
                </c:pt>
                <c:pt idx="5103">
                  <c:v>6.6321000000000003</c:v>
                </c:pt>
                <c:pt idx="5104">
                  <c:v>6.5587</c:v>
                </c:pt>
                <c:pt idx="5105">
                  <c:v>6.5654000000000003</c:v>
                </c:pt>
                <c:pt idx="5106">
                  <c:v>6.6115000000000004</c:v>
                </c:pt>
                <c:pt idx="5107">
                  <c:v>6.6382000000000003</c:v>
                </c:pt>
                <c:pt idx="5108">
                  <c:v>6.6401000000000003</c:v>
                </c:pt>
                <c:pt idx="5109">
                  <c:v>6.5250000000000004</c:v>
                </c:pt>
                <c:pt idx="5110">
                  <c:v>6.5564</c:v>
                </c:pt>
                <c:pt idx="5111">
                  <c:v>6.5179999999999998</c:v>
                </c:pt>
                <c:pt idx="5112">
                  <c:v>6.5258000000000003</c:v>
                </c:pt>
                <c:pt idx="5113">
                  <c:v>6.5501000000000005</c:v>
                </c:pt>
                <c:pt idx="5114">
                  <c:v>6.5144000000000002</c:v>
                </c:pt>
                <c:pt idx="5115">
                  <c:v>6.5534999999999997</c:v>
                </c:pt>
                <c:pt idx="5116">
                  <c:v>6.7435</c:v>
                </c:pt>
                <c:pt idx="5117">
                  <c:v>6.7790999999999997</c:v>
                </c:pt>
                <c:pt idx="5118">
                  <c:v>6.8064999999999998</c:v>
                </c:pt>
                <c:pt idx="5119">
                  <c:v>6.8056999999999999</c:v>
                </c:pt>
                <c:pt idx="5120">
                  <c:v>6.7240000000000002</c:v>
                </c:pt>
                <c:pt idx="5121">
                  <c:v>6.7141999999999999</c:v>
                </c:pt>
                <c:pt idx="5122">
                  <c:v>6.8281000000000001</c:v>
                </c:pt>
                <c:pt idx="5123">
                  <c:v>6.8532000000000002</c:v>
                </c:pt>
                <c:pt idx="5124">
                  <c:v>6.8809000000000005</c:v>
                </c:pt>
                <c:pt idx="5125">
                  <c:v>6.9821999999999997</c:v>
                </c:pt>
                <c:pt idx="5126">
                  <c:v>6.9596</c:v>
                </c:pt>
                <c:pt idx="5127">
                  <c:v>7.0136000000000003</c:v>
                </c:pt>
                <c:pt idx="5128">
                  <c:v>6.9013</c:v>
                </c:pt>
                <c:pt idx="5129">
                  <c:v>7.0095000000000001</c:v>
                </c:pt>
                <c:pt idx="5130">
                  <c:v>7.0163000000000002</c:v>
                </c:pt>
                <c:pt idx="5131">
                  <c:v>6.8148999999999997</c:v>
                </c:pt>
                <c:pt idx="5132">
                  <c:v>6.7538</c:v>
                </c:pt>
                <c:pt idx="5133">
                  <c:v>6.6664000000000003</c:v>
                </c:pt>
                <c:pt idx="5134">
                  <c:v>6.6664000000000003</c:v>
                </c:pt>
                <c:pt idx="5135">
                  <c:v>6.7462999999999997</c:v>
                </c:pt>
                <c:pt idx="5136">
                  <c:v>6.7034000000000002</c:v>
                </c:pt>
                <c:pt idx="5137">
                  <c:v>6.6710000000000003</c:v>
                </c:pt>
                <c:pt idx="5138">
                  <c:v>6.641</c:v>
                </c:pt>
                <c:pt idx="5139">
                  <c:v>6.5678000000000001</c:v>
                </c:pt>
                <c:pt idx="5140">
                  <c:v>6.5724999999999998</c:v>
                </c:pt>
                <c:pt idx="5141">
                  <c:v>6.5492999999999997</c:v>
                </c:pt>
                <c:pt idx="5142">
                  <c:v>6.5514999999999999</c:v>
                </c:pt>
                <c:pt idx="5143">
                  <c:v>6.5463000000000005</c:v>
                </c:pt>
                <c:pt idx="5144">
                  <c:v>6.4366000000000003</c:v>
                </c:pt>
                <c:pt idx="5145">
                  <c:v>6.4531999999999998</c:v>
                </c:pt>
                <c:pt idx="5146">
                  <c:v>6.4844999999999997</c:v>
                </c:pt>
                <c:pt idx="5147">
                  <c:v>6.5391000000000004</c:v>
                </c:pt>
                <c:pt idx="5148">
                  <c:v>6.4051</c:v>
                </c:pt>
                <c:pt idx="5149">
                  <c:v>6.4775</c:v>
                </c:pt>
                <c:pt idx="5150">
                  <c:v>6.4462999999999999</c:v>
                </c:pt>
                <c:pt idx="5151">
                  <c:v>6.4629000000000003</c:v>
                </c:pt>
                <c:pt idx="5152">
                  <c:v>6.7879000000000005</c:v>
                </c:pt>
                <c:pt idx="5153">
                  <c:v>6.7617000000000003</c:v>
                </c:pt>
                <c:pt idx="5154">
                  <c:v>6.8193000000000001</c:v>
                </c:pt>
                <c:pt idx="5155">
                  <c:v>6.6798999999999999</c:v>
                </c:pt>
                <c:pt idx="5156">
                  <c:v>6.6840999999999999</c:v>
                </c:pt>
                <c:pt idx="5157">
                  <c:v>6.6951999999999998</c:v>
                </c:pt>
                <c:pt idx="5158">
                  <c:v>6.6543000000000001</c:v>
                </c:pt>
                <c:pt idx="5159">
                  <c:v>6.6532999999999998</c:v>
                </c:pt>
                <c:pt idx="5160">
                  <c:v>6.6280999999999999</c:v>
                </c:pt>
                <c:pt idx="5161">
                  <c:v>6.5811999999999999</c:v>
                </c:pt>
                <c:pt idx="5162">
                  <c:v>6.6055999999999999</c:v>
                </c:pt>
                <c:pt idx="5163">
                  <c:v>6.5918999999999999</c:v>
                </c:pt>
                <c:pt idx="5164">
                  <c:v>6.5443999999999996</c:v>
                </c:pt>
                <c:pt idx="5165">
                  <c:v>6.65</c:v>
                </c:pt>
                <c:pt idx="5166">
                  <c:v>6.5807000000000002</c:v>
                </c:pt>
                <c:pt idx="5167">
                  <c:v>6.5689000000000002</c:v>
                </c:pt>
                <c:pt idx="5168">
                  <c:v>6.5533000000000001</c:v>
                </c:pt>
                <c:pt idx="5169">
                  <c:v>6.5393999999999997</c:v>
                </c:pt>
                <c:pt idx="5170">
                  <c:v>6.5156999999999998</c:v>
                </c:pt>
                <c:pt idx="5171">
                  <c:v>6.5334000000000003</c:v>
                </c:pt>
                <c:pt idx="5172">
                  <c:v>6.5251000000000001</c:v>
                </c:pt>
                <c:pt idx="5173">
                  <c:v>6.5328999999999997</c:v>
                </c:pt>
                <c:pt idx="5174">
                  <c:v>6.5517000000000003</c:v>
                </c:pt>
                <c:pt idx="5175">
                  <c:v>6.5011999999999999</c:v>
                </c:pt>
                <c:pt idx="5176">
                  <c:v>6.4772999999999996</c:v>
                </c:pt>
                <c:pt idx="5177">
                  <c:v>6.3545999999999996</c:v>
                </c:pt>
                <c:pt idx="5178">
                  <c:v>6.3296000000000001</c:v>
                </c:pt>
                <c:pt idx="5179">
                  <c:v>6.3436000000000003</c:v>
                </c:pt>
                <c:pt idx="5180">
                  <c:v>6.3952</c:v>
                </c:pt>
                <c:pt idx="5181">
                  <c:v>6.3674999999999997</c:v>
                </c:pt>
                <c:pt idx="5182">
                  <c:v>6.3949999999999996</c:v>
                </c:pt>
                <c:pt idx="5183">
                  <c:v>6.4713000000000003</c:v>
                </c:pt>
                <c:pt idx="5184">
                  <c:v>6.4789000000000003</c:v>
                </c:pt>
                <c:pt idx="5185">
                  <c:v>6.5857000000000001</c:v>
                </c:pt>
                <c:pt idx="5186">
                  <c:v>6.5818000000000003</c:v>
                </c:pt>
                <c:pt idx="5187">
                  <c:v>6.4821999999999997</c:v>
                </c:pt>
                <c:pt idx="5188">
                  <c:v>6.4661999999999997</c:v>
                </c:pt>
                <c:pt idx="5189">
                  <c:v>6.4771000000000001</c:v>
                </c:pt>
                <c:pt idx="5190">
                  <c:v>6.5709999999999997</c:v>
                </c:pt>
                <c:pt idx="5191">
                  <c:v>6.4744000000000002</c:v>
                </c:pt>
                <c:pt idx="5192">
                  <c:v>6.4744000000000002</c:v>
                </c:pt>
                <c:pt idx="5193">
                  <c:v>6.5227000000000004</c:v>
                </c:pt>
                <c:pt idx="5194">
                  <c:v>6.5351999999999997</c:v>
                </c:pt>
                <c:pt idx="5195">
                  <c:v>6.5845000000000002</c:v>
                </c:pt>
                <c:pt idx="5196">
                  <c:v>6.4450000000000003</c:v>
                </c:pt>
                <c:pt idx="5197">
                  <c:v>6.3632</c:v>
                </c:pt>
                <c:pt idx="5198">
                  <c:v>6.3494000000000002</c:v>
                </c:pt>
                <c:pt idx="5199">
                  <c:v>6.3568999999999996</c:v>
                </c:pt>
                <c:pt idx="5200">
                  <c:v>6.3536000000000001</c:v>
                </c:pt>
                <c:pt idx="5201">
                  <c:v>6.3300999999999998</c:v>
                </c:pt>
                <c:pt idx="5202">
                  <c:v>6.3079000000000001</c:v>
                </c:pt>
                <c:pt idx="5203">
                  <c:v>6.2701000000000002</c:v>
                </c:pt>
                <c:pt idx="5204">
                  <c:v>6.2697000000000003</c:v>
                </c:pt>
                <c:pt idx="5205">
                  <c:v>6.2641</c:v>
                </c:pt>
                <c:pt idx="5206">
                  <c:v>6.2964000000000002</c:v>
                </c:pt>
                <c:pt idx="5207">
                  <c:v>6.2584999999999997</c:v>
                </c:pt>
                <c:pt idx="5208">
                  <c:v>6.2531999999999996</c:v>
                </c:pt>
                <c:pt idx="5209">
                  <c:v>6.2182000000000004</c:v>
                </c:pt>
                <c:pt idx="5210">
                  <c:v>6.1807999999999996</c:v>
                </c:pt>
                <c:pt idx="5211">
                  <c:v>6.1599000000000004</c:v>
                </c:pt>
                <c:pt idx="5212">
                  <c:v>6.1683000000000003</c:v>
                </c:pt>
                <c:pt idx="5213">
                  <c:v>6.1683000000000003</c:v>
                </c:pt>
                <c:pt idx="5214">
                  <c:v>6.1938000000000004</c:v>
                </c:pt>
                <c:pt idx="5215">
                  <c:v>6.1890999999999998</c:v>
                </c:pt>
                <c:pt idx="5216">
                  <c:v>6.1829000000000001</c:v>
                </c:pt>
                <c:pt idx="5217">
                  <c:v>6.1923000000000004</c:v>
                </c:pt>
                <c:pt idx="5218">
                  <c:v>6.4899000000000004</c:v>
                </c:pt>
                <c:pt idx="5219">
                  <c:v>6.4263000000000003</c:v>
                </c:pt>
                <c:pt idx="5220">
                  <c:v>6.4318</c:v>
                </c:pt>
                <c:pt idx="5221">
                  <c:v>6.3996000000000004</c:v>
                </c:pt>
                <c:pt idx="5222">
                  <c:v>6.4131999999999998</c:v>
                </c:pt>
                <c:pt idx="5223">
                  <c:v>6.4249999999999998</c:v>
                </c:pt>
                <c:pt idx="5224">
                  <c:v>6.4339000000000004</c:v>
                </c:pt>
                <c:pt idx="5225">
                  <c:v>6.41</c:v>
                </c:pt>
                <c:pt idx="5226">
                  <c:v>6.3527000000000005</c:v>
                </c:pt>
                <c:pt idx="5227">
                  <c:v>6.3635999999999999</c:v>
                </c:pt>
                <c:pt idx="5228">
                  <c:v>6.3167</c:v>
                </c:pt>
                <c:pt idx="5229">
                  <c:v>6.3167</c:v>
                </c:pt>
                <c:pt idx="5230">
                  <c:v>6.3094999999999999</c:v>
                </c:pt>
                <c:pt idx="5231">
                  <c:v>6.3739999999999997</c:v>
                </c:pt>
                <c:pt idx="5232">
                  <c:v>6.3812999999999995</c:v>
                </c:pt>
                <c:pt idx="5233">
                  <c:v>6.3657000000000004</c:v>
                </c:pt>
                <c:pt idx="5234">
                  <c:v>6.3288000000000002</c:v>
                </c:pt>
                <c:pt idx="5235">
                  <c:v>6.3272000000000004</c:v>
                </c:pt>
                <c:pt idx="5236">
                  <c:v>6.3007</c:v>
                </c:pt>
                <c:pt idx="5237">
                  <c:v>6.2866</c:v>
                </c:pt>
                <c:pt idx="5238">
                  <c:v>6.4066999999999998</c:v>
                </c:pt>
                <c:pt idx="5239">
                  <c:v>6.3762999999999996</c:v>
                </c:pt>
                <c:pt idx="5240">
                  <c:v>6.2716000000000003</c:v>
                </c:pt>
                <c:pt idx="5241">
                  <c:v>6.2888000000000002</c:v>
                </c:pt>
                <c:pt idx="5242">
                  <c:v>6.2736000000000001</c:v>
                </c:pt>
                <c:pt idx="5243">
                  <c:v>6.2557999999999998</c:v>
                </c:pt>
                <c:pt idx="5244">
                  <c:v>6.2168999999999999</c:v>
                </c:pt>
                <c:pt idx="5245">
                  <c:v>6.1910999999999996</c:v>
                </c:pt>
                <c:pt idx="5246">
                  <c:v>6.2084999999999999</c:v>
                </c:pt>
                <c:pt idx="5247">
                  <c:v>6.2039</c:v>
                </c:pt>
                <c:pt idx="5248">
                  <c:v>6.1702000000000004</c:v>
                </c:pt>
                <c:pt idx="5249">
                  <c:v>6.1559999999999997</c:v>
                </c:pt>
                <c:pt idx="5250">
                  <c:v>6.1760000000000002</c:v>
                </c:pt>
                <c:pt idx="5251">
                  <c:v>6.1374000000000004</c:v>
                </c:pt>
                <c:pt idx="5252">
                  <c:v>6.1184000000000003</c:v>
                </c:pt>
                <c:pt idx="5253">
                  <c:v>6.1064999999999996</c:v>
                </c:pt>
                <c:pt idx="5254">
                  <c:v>6.1064999999999996</c:v>
                </c:pt>
                <c:pt idx="5255">
                  <c:v>6.2344999999999997</c:v>
                </c:pt>
                <c:pt idx="5256">
                  <c:v>6.2727000000000004</c:v>
                </c:pt>
                <c:pt idx="5257">
                  <c:v>6.2790999999999997</c:v>
                </c:pt>
                <c:pt idx="5258">
                  <c:v>6.2134</c:v>
                </c:pt>
                <c:pt idx="5259">
                  <c:v>6.1939000000000002</c:v>
                </c:pt>
                <c:pt idx="5260">
                  <c:v>6.2960000000000003</c:v>
                </c:pt>
                <c:pt idx="5261">
                  <c:v>6.2857000000000003</c:v>
                </c:pt>
                <c:pt idx="5262">
                  <c:v>6.1761999999999997</c:v>
                </c:pt>
                <c:pt idx="5263">
                  <c:v>6.2248999999999999</c:v>
                </c:pt>
                <c:pt idx="5264">
                  <c:v>6.2773000000000003</c:v>
                </c:pt>
                <c:pt idx="5265">
                  <c:v>6.2214999999999998</c:v>
                </c:pt>
                <c:pt idx="5266">
                  <c:v>6.23</c:v>
                </c:pt>
                <c:pt idx="5267">
                  <c:v>6.3498999999999999</c:v>
                </c:pt>
                <c:pt idx="5268">
                  <c:v>6.3052000000000001</c:v>
                </c:pt>
                <c:pt idx="5269">
                  <c:v>6.3434999999999997</c:v>
                </c:pt>
                <c:pt idx="5270">
                  <c:v>6.4154</c:v>
                </c:pt>
                <c:pt idx="5271">
                  <c:v>6.5433000000000003</c:v>
                </c:pt>
                <c:pt idx="5272">
                  <c:v>6.4568000000000003</c:v>
                </c:pt>
                <c:pt idx="5273">
                  <c:v>6.4288999999999996</c:v>
                </c:pt>
                <c:pt idx="5274">
                  <c:v>6.3289999999999997</c:v>
                </c:pt>
                <c:pt idx="5275">
                  <c:v>6.3514999999999997</c:v>
                </c:pt>
                <c:pt idx="5276">
                  <c:v>6.3331999999999997</c:v>
                </c:pt>
                <c:pt idx="5277">
                  <c:v>6.2736000000000001</c:v>
                </c:pt>
                <c:pt idx="5278">
                  <c:v>6.2550999999999997</c:v>
                </c:pt>
                <c:pt idx="5279">
                  <c:v>6.3040000000000003</c:v>
                </c:pt>
                <c:pt idx="5280">
                  <c:v>6.2598000000000003</c:v>
                </c:pt>
                <c:pt idx="5281">
                  <c:v>6.2183999999999999</c:v>
                </c:pt>
                <c:pt idx="5282">
                  <c:v>6.4554</c:v>
                </c:pt>
                <c:pt idx="5283">
                  <c:v>6.4267000000000003</c:v>
                </c:pt>
                <c:pt idx="5284">
                  <c:v>6.4530000000000003</c:v>
                </c:pt>
                <c:pt idx="5285">
                  <c:v>6.4539</c:v>
                </c:pt>
                <c:pt idx="5286">
                  <c:v>6.4398</c:v>
                </c:pt>
                <c:pt idx="5287">
                  <c:v>6.4496000000000002</c:v>
                </c:pt>
                <c:pt idx="5288">
                  <c:v>6.4755000000000003</c:v>
                </c:pt>
                <c:pt idx="5289">
                  <c:v>6.4938000000000002</c:v>
                </c:pt>
                <c:pt idx="5290">
                  <c:v>6.5446</c:v>
                </c:pt>
                <c:pt idx="5291">
                  <c:v>6.5443999999999996</c:v>
                </c:pt>
                <c:pt idx="5292">
                  <c:v>6.5434999999999999</c:v>
                </c:pt>
                <c:pt idx="5293">
                  <c:v>6.5179999999999998</c:v>
                </c:pt>
                <c:pt idx="5294">
                  <c:v>6.5905000000000005</c:v>
                </c:pt>
                <c:pt idx="5295">
                  <c:v>6.5529000000000002</c:v>
                </c:pt>
                <c:pt idx="5296">
                  <c:v>6.4657</c:v>
                </c:pt>
                <c:pt idx="5297">
                  <c:v>6.4315999999999995</c:v>
                </c:pt>
                <c:pt idx="5298">
                  <c:v>6.4315999999999995</c:v>
                </c:pt>
                <c:pt idx="5299">
                  <c:v>6.4419000000000004</c:v>
                </c:pt>
                <c:pt idx="5300">
                  <c:v>6.3845999999999998</c:v>
                </c:pt>
                <c:pt idx="5301">
                  <c:v>6.3456000000000001</c:v>
                </c:pt>
                <c:pt idx="5302">
                  <c:v>6.3211000000000004</c:v>
                </c:pt>
                <c:pt idx="5303">
                  <c:v>6.3102999999999998</c:v>
                </c:pt>
                <c:pt idx="5304">
                  <c:v>6.3323</c:v>
                </c:pt>
                <c:pt idx="5305">
                  <c:v>6.3540000000000001</c:v>
                </c:pt>
                <c:pt idx="5306">
                  <c:v>6.3977000000000004</c:v>
                </c:pt>
                <c:pt idx="5307">
                  <c:v>6.4569000000000001</c:v>
                </c:pt>
                <c:pt idx="5308">
                  <c:v>6.4321999999999999</c:v>
                </c:pt>
                <c:pt idx="5309">
                  <c:v>6.4033999999999995</c:v>
                </c:pt>
                <c:pt idx="5310">
                  <c:v>6.3521999999999998</c:v>
                </c:pt>
                <c:pt idx="5311">
                  <c:v>6.4238999999999997</c:v>
                </c:pt>
                <c:pt idx="5312">
                  <c:v>6.3925000000000001</c:v>
                </c:pt>
                <c:pt idx="5313">
                  <c:v>6.4444999999999997</c:v>
                </c:pt>
                <c:pt idx="5314">
                  <c:v>6.4847000000000001</c:v>
                </c:pt>
                <c:pt idx="5315">
                  <c:v>6.4870000000000001</c:v>
                </c:pt>
                <c:pt idx="5316">
                  <c:v>6.4302999999999999</c:v>
                </c:pt>
                <c:pt idx="5317">
                  <c:v>6.4164000000000003</c:v>
                </c:pt>
                <c:pt idx="5318">
                  <c:v>6.4665999999999997</c:v>
                </c:pt>
                <c:pt idx="5319">
                  <c:v>6.5453000000000001</c:v>
                </c:pt>
                <c:pt idx="5320">
                  <c:v>6.5510000000000002</c:v>
                </c:pt>
                <c:pt idx="5321">
                  <c:v>6.5301999999999998</c:v>
                </c:pt>
                <c:pt idx="5322">
                  <c:v>6.3798000000000004</c:v>
                </c:pt>
                <c:pt idx="5323">
                  <c:v>6.3537999999999997</c:v>
                </c:pt>
                <c:pt idx="5324">
                  <c:v>6.3537999999999997</c:v>
                </c:pt>
                <c:pt idx="5325">
                  <c:v>6.3022999999999998</c:v>
                </c:pt>
                <c:pt idx="5326">
                  <c:v>6.4493</c:v>
                </c:pt>
                <c:pt idx="5327">
                  <c:v>6.4541000000000004</c:v>
                </c:pt>
                <c:pt idx="5328">
                  <c:v>6.5134999999999996</c:v>
                </c:pt>
                <c:pt idx="5329">
                  <c:v>6.5846</c:v>
                </c:pt>
                <c:pt idx="5330">
                  <c:v>6.5907999999999998</c:v>
                </c:pt>
                <c:pt idx="5331">
                  <c:v>6.6182999999999996</c:v>
                </c:pt>
                <c:pt idx="5332">
                  <c:v>6.5705</c:v>
                </c:pt>
                <c:pt idx="5333">
                  <c:v>6.6638000000000002</c:v>
                </c:pt>
                <c:pt idx="5334">
                  <c:v>6.6620999999999997</c:v>
                </c:pt>
                <c:pt idx="5335">
                  <c:v>6.5791000000000004</c:v>
                </c:pt>
                <c:pt idx="5336">
                  <c:v>6.6962000000000002</c:v>
                </c:pt>
                <c:pt idx="5337">
                  <c:v>6.6843000000000004</c:v>
                </c:pt>
                <c:pt idx="5338">
                  <c:v>6.6646000000000001</c:v>
                </c:pt>
                <c:pt idx="5339">
                  <c:v>6.6238000000000001</c:v>
                </c:pt>
                <c:pt idx="5340">
                  <c:v>6.5362</c:v>
                </c:pt>
                <c:pt idx="5341">
                  <c:v>6.5788000000000002</c:v>
                </c:pt>
                <c:pt idx="5342">
                  <c:v>6.5975999999999999</c:v>
                </c:pt>
                <c:pt idx="5343">
                  <c:v>6.6764000000000001</c:v>
                </c:pt>
                <c:pt idx="5344">
                  <c:v>6.6532999999999998</c:v>
                </c:pt>
                <c:pt idx="5345">
                  <c:v>6.5681000000000003</c:v>
                </c:pt>
                <c:pt idx="5346">
                  <c:v>6.5141999999999998</c:v>
                </c:pt>
                <c:pt idx="5347">
                  <c:v>6.5670999999999999</c:v>
                </c:pt>
                <c:pt idx="5348">
                  <c:v>6.4920999999999998</c:v>
                </c:pt>
                <c:pt idx="5349">
                  <c:v>6.4920999999999998</c:v>
                </c:pt>
                <c:pt idx="5350">
                  <c:v>6.5105000000000004</c:v>
                </c:pt>
                <c:pt idx="5351">
                  <c:v>6.5071000000000003</c:v>
                </c:pt>
                <c:pt idx="5352">
                  <c:v>6.4396000000000004</c:v>
                </c:pt>
                <c:pt idx="5353">
                  <c:v>6.4847999999999999</c:v>
                </c:pt>
                <c:pt idx="5354">
                  <c:v>6.6044</c:v>
                </c:pt>
                <c:pt idx="5355">
                  <c:v>6.6337999999999999</c:v>
                </c:pt>
                <c:pt idx="5356">
                  <c:v>6.6132999999999997</c:v>
                </c:pt>
                <c:pt idx="5357">
                  <c:v>6.6581000000000001</c:v>
                </c:pt>
                <c:pt idx="5358">
                  <c:v>6.6215000000000002</c:v>
                </c:pt>
                <c:pt idx="5359">
                  <c:v>6.6757</c:v>
                </c:pt>
                <c:pt idx="5360">
                  <c:v>6.5685000000000002</c:v>
                </c:pt>
                <c:pt idx="5361">
                  <c:v>6.5728</c:v>
                </c:pt>
                <c:pt idx="5362">
                  <c:v>6.4850000000000003</c:v>
                </c:pt>
                <c:pt idx="5363">
                  <c:v>6.4790999999999999</c:v>
                </c:pt>
                <c:pt idx="5364">
                  <c:v>6.5158000000000005</c:v>
                </c:pt>
                <c:pt idx="5365">
                  <c:v>6.5427</c:v>
                </c:pt>
                <c:pt idx="5366">
                  <c:v>6.6783999999999999</c:v>
                </c:pt>
                <c:pt idx="5367">
                  <c:v>6.7003000000000004</c:v>
                </c:pt>
                <c:pt idx="5368">
                  <c:v>6.7483000000000004</c:v>
                </c:pt>
                <c:pt idx="5369">
                  <c:v>6.7874999999999996</c:v>
                </c:pt>
                <c:pt idx="5370">
                  <c:v>6.9653</c:v>
                </c:pt>
                <c:pt idx="5371">
                  <c:v>6.9312000000000005</c:v>
                </c:pt>
                <c:pt idx="5372">
                  <c:v>7.2797999999999998</c:v>
                </c:pt>
                <c:pt idx="5373">
                  <c:v>7.2836999999999996</c:v>
                </c:pt>
                <c:pt idx="5374">
                  <c:v>7.8036000000000003</c:v>
                </c:pt>
                <c:pt idx="5375">
                  <c:v>7.4505999999999997</c:v>
                </c:pt>
                <c:pt idx="5376">
                  <c:v>7.7948000000000004</c:v>
                </c:pt>
                <c:pt idx="5377">
                  <c:v>7.4496000000000002</c:v>
                </c:pt>
                <c:pt idx="5378">
                  <c:v>7.4107000000000003</c:v>
                </c:pt>
                <c:pt idx="5379">
                  <c:v>7.2531999999999996</c:v>
                </c:pt>
                <c:pt idx="5380">
                  <c:v>7.3246000000000002</c:v>
                </c:pt>
                <c:pt idx="5381">
                  <c:v>7.3175999999999997</c:v>
                </c:pt>
                <c:pt idx="5382">
                  <c:v>7.6585999999999999</c:v>
                </c:pt>
                <c:pt idx="5383">
                  <c:v>7.7751999999999999</c:v>
                </c:pt>
                <c:pt idx="5384">
                  <c:v>7.7732999999999999</c:v>
                </c:pt>
                <c:pt idx="5385">
                  <c:v>7.5156000000000001</c:v>
                </c:pt>
                <c:pt idx="5386">
                  <c:v>7.4183000000000003</c:v>
                </c:pt>
                <c:pt idx="5387">
                  <c:v>7.5355999999999996</c:v>
                </c:pt>
                <c:pt idx="5388">
                  <c:v>7.4234999999999998</c:v>
                </c:pt>
                <c:pt idx="5389">
                  <c:v>7.2199</c:v>
                </c:pt>
                <c:pt idx="5390">
                  <c:v>7.2032999999999996</c:v>
                </c:pt>
                <c:pt idx="5391">
                  <c:v>7.1788999999999996</c:v>
                </c:pt>
                <c:pt idx="5392">
                  <c:v>7.2618</c:v>
                </c:pt>
                <c:pt idx="5393">
                  <c:v>7.4503000000000004</c:v>
                </c:pt>
                <c:pt idx="5394">
                  <c:v>7.4503000000000004</c:v>
                </c:pt>
                <c:pt idx="5395">
                  <c:v>7.5083000000000002</c:v>
                </c:pt>
                <c:pt idx="5396">
                  <c:v>7.2988999999999997</c:v>
                </c:pt>
                <c:pt idx="5397">
                  <c:v>7.3771000000000004</c:v>
                </c:pt>
                <c:pt idx="5398">
                  <c:v>7.5780000000000003</c:v>
                </c:pt>
                <c:pt idx="5399">
                  <c:v>7.5255000000000001</c:v>
                </c:pt>
                <c:pt idx="5400">
                  <c:v>7.4574999999999996</c:v>
                </c:pt>
                <c:pt idx="5401">
                  <c:v>7.3585000000000003</c:v>
                </c:pt>
                <c:pt idx="5402">
                  <c:v>7.234</c:v>
                </c:pt>
                <c:pt idx="5403">
                  <c:v>7.1928999999999998</c:v>
                </c:pt>
                <c:pt idx="5404">
                  <c:v>7.2487000000000004</c:v>
                </c:pt>
                <c:pt idx="5405">
                  <c:v>7.2607999999999997</c:v>
                </c:pt>
                <c:pt idx="5406">
                  <c:v>7.4808000000000003</c:v>
                </c:pt>
                <c:pt idx="5407">
                  <c:v>7.7275999999999998</c:v>
                </c:pt>
                <c:pt idx="5408">
                  <c:v>7.6806999999999999</c:v>
                </c:pt>
                <c:pt idx="5409">
                  <c:v>7.5339</c:v>
                </c:pt>
                <c:pt idx="5410">
                  <c:v>7.4543999999999997</c:v>
                </c:pt>
                <c:pt idx="5411">
                  <c:v>7.6120000000000001</c:v>
                </c:pt>
                <c:pt idx="5412">
                  <c:v>7.5504999999999995</c:v>
                </c:pt>
                <c:pt idx="5413">
                  <c:v>7.9305000000000003</c:v>
                </c:pt>
                <c:pt idx="5414">
                  <c:v>8.1933000000000007</c:v>
                </c:pt>
                <c:pt idx="5415">
                  <c:v>8.0145999999999997</c:v>
                </c:pt>
                <c:pt idx="5416">
                  <c:v>7.8739999999999997</c:v>
                </c:pt>
                <c:pt idx="5417">
                  <c:v>7.7323000000000004</c:v>
                </c:pt>
                <c:pt idx="5418">
                  <c:v>7.7958999999999996</c:v>
                </c:pt>
                <c:pt idx="5419">
                  <c:v>7.5384000000000002</c:v>
                </c:pt>
                <c:pt idx="5420">
                  <c:v>7.5341000000000005</c:v>
                </c:pt>
                <c:pt idx="5421">
                  <c:v>7.4608999999999996</c:v>
                </c:pt>
                <c:pt idx="5422">
                  <c:v>7.4831000000000003</c:v>
                </c:pt>
                <c:pt idx="5423">
                  <c:v>7.3552</c:v>
                </c:pt>
                <c:pt idx="5424">
                  <c:v>7.5029000000000003</c:v>
                </c:pt>
                <c:pt idx="5425">
                  <c:v>7.3527000000000005</c:v>
                </c:pt>
                <c:pt idx="5426">
                  <c:v>7.4469000000000003</c:v>
                </c:pt>
                <c:pt idx="5427">
                  <c:v>7.4131</c:v>
                </c:pt>
                <c:pt idx="5428">
                  <c:v>7.2763</c:v>
                </c:pt>
                <c:pt idx="5429">
                  <c:v>7.1837999999999997</c:v>
                </c:pt>
                <c:pt idx="5430">
                  <c:v>7.3307000000000002</c:v>
                </c:pt>
                <c:pt idx="5431">
                  <c:v>7.2541000000000002</c:v>
                </c:pt>
                <c:pt idx="5432">
                  <c:v>7.0136000000000003</c:v>
                </c:pt>
                <c:pt idx="5433">
                  <c:v>7.0128000000000004</c:v>
                </c:pt>
                <c:pt idx="5434">
                  <c:v>7.1969000000000003</c:v>
                </c:pt>
                <c:pt idx="5435">
                  <c:v>7.4077000000000002</c:v>
                </c:pt>
                <c:pt idx="5436">
                  <c:v>7.29</c:v>
                </c:pt>
                <c:pt idx="5437">
                  <c:v>7.1554000000000002</c:v>
                </c:pt>
                <c:pt idx="5438">
                  <c:v>7.2008000000000001</c:v>
                </c:pt>
                <c:pt idx="5439">
                  <c:v>7.1555</c:v>
                </c:pt>
                <c:pt idx="5440">
                  <c:v>7.0723000000000003</c:v>
                </c:pt>
                <c:pt idx="5441">
                  <c:v>7.3419999999999996</c:v>
                </c:pt>
                <c:pt idx="5442">
                  <c:v>7.2788000000000004</c:v>
                </c:pt>
                <c:pt idx="5443">
                  <c:v>7.1397000000000004</c:v>
                </c:pt>
                <c:pt idx="5444">
                  <c:v>7.2084999999999999</c:v>
                </c:pt>
                <c:pt idx="5445">
                  <c:v>7.1741000000000001</c:v>
                </c:pt>
                <c:pt idx="5446">
                  <c:v>7.2953000000000001</c:v>
                </c:pt>
                <c:pt idx="5447">
                  <c:v>7.4192</c:v>
                </c:pt>
                <c:pt idx="5448">
                  <c:v>7.4223999999999997</c:v>
                </c:pt>
                <c:pt idx="5449">
                  <c:v>7.5643000000000002</c:v>
                </c:pt>
                <c:pt idx="5450">
                  <c:v>7.5961999999999996</c:v>
                </c:pt>
                <c:pt idx="5451">
                  <c:v>7.7666000000000004</c:v>
                </c:pt>
                <c:pt idx="5452">
                  <c:v>7.7666000000000004</c:v>
                </c:pt>
                <c:pt idx="5453">
                  <c:v>7.7876000000000003</c:v>
                </c:pt>
                <c:pt idx="5454">
                  <c:v>7.5661000000000005</c:v>
                </c:pt>
                <c:pt idx="5455">
                  <c:v>7.5495999999999999</c:v>
                </c:pt>
                <c:pt idx="5456">
                  <c:v>7.2431000000000001</c:v>
                </c:pt>
                <c:pt idx="5457">
                  <c:v>7.2537000000000003</c:v>
                </c:pt>
                <c:pt idx="5458">
                  <c:v>7.2556000000000003</c:v>
                </c:pt>
                <c:pt idx="5459">
                  <c:v>7.1818</c:v>
                </c:pt>
                <c:pt idx="5460">
                  <c:v>7.1738</c:v>
                </c:pt>
                <c:pt idx="5461">
                  <c:v>7.1748000000000003</c:v>
                </c:pt>
                <c:pt idx="5462">
                  <c:v>7.3144</c:v>
                </c:pt>
                <c:pt idx="5463">
                  <c:v>7.2142999999999997</c:v>
                </c:pt>
                <c:pt idx="5464">
                  <c:v>7.3236999999999997</c:v>
                </c:pt>
                <c:pt idx="5465">
                  <c:v>7.3886000000000003</c:v>
                </c:pt>
                <c:pt idx="5466">
                  <c:v>7.4509999999999996</c:v>
                </c:pt>
                <c:pt idx="5467">
                  <c:v>7.4272999999999998</c:v>
                </c:pt>
                <c:pt idx="5468">
                  <c:v>7.4035000000000002</c:v>
                </c:pt>
                <c:pt idx="5469">
                  <c:v>7.4821999999999997</c:v>
                </c:pt>
                <c:pt idx="5470">
                  <c:v>7.2656999999999998</c:v>
                </c:pt>
                <c:pt idx="5471">
                  <c:v>7.2537000000000003</c:v>
                </c:pt>
                <c:pt idx="5472">
                  <c:v>7.1943999999999999</c:v>
                </c:pt>
                <c:pt idx="5473">
                  <c:v>7.1299000000000001</c:v>
                </c:pt>
                <c:pt idx="5474">
                  <c:v>7.1299000000000001</c:v>
                </c:pt>
                <c:pt idx="5475">
                  <c:v>7.1299000000000001</c:v>
                </c:pt>
                <c:pt idx="5476">
                  <c:v>7.2201000000000004</c:v>
                </c:pt>
                <c:pt idx="5477">
                  <c:v>7.1436000000000002</c:v>
                </c:pt>
                <c:pt idx="5478">
                  <c:v>7.1733000000000002</c:v>
                </c:pt>
                <c:pt idx="5479">
                  <c:v>7.1733000000000002</c:v>
                </c:pt>
                <c:pt idx="5480">
                  <c:v>7.3292000000000002</c:v>
                </c:pt>
                <c:pt idx="5481">
                  <c:v>7.3278999999999996</c:v>
                </c:pt>
                <c:pt idx="5482">
                  <c:v>7.3064</c:v>
                </c:pt>
                <c:pt idx="5483">
                  <c:v>7.3249000000000004</c:v>
                </c:pt>
                <c:pt idx="5484">
                  <c:v>7.3083999999999998</c:v>
                </c:pt>
                <c:pt idx="5485">
                  <c:v>7.2439999999999998</c:v>
                </c:pt>
                <c:pt idx="5486">
                  <c:v>7.2417999999999996</c:v>
                </c:pt>
                <c:pt idx="5487">
                  <c:v>7.2248999999999999</c:v>
                </c:pt>
                <c:pt idx="5488">
                  <c:v>7.2607999999999997</c:v>
                </c:pt>
                <c:pt idx="5489">
                  <c:v>7.2607999999999997</c:v>
                </c:pt>
                <c:pt idx="5490">
                  <c:v>7.2352999999999996</c:v>
                </c:pt>
                <c:pt idx="5491">
                  <c:v>7.1562999999999999</c:v>
                </c:pt>
                <c:pt idx="5492">
                  <c:v>7.1211000000000002</c:v>
                </c:pt>
                <c:pt idx="5493">
                  <c:v>7.1163999999999996</c:v>
                </c:pt>
                <c:pt idx="5494">
                  <c:v>7.1414</c:v>
                </c:pt>
                <c:pt idx="5495">
                  <c:v>7.1487999999999996</c:v>
                </c:pt>
                <c:pt idx="5496">
                  <c:v>7.0876000000000001</c:v>
                </c:pt>
                <c:pt idx="5497">
                  <c:v>7.1283000000000003</c:v>
                </c:pt>
                <c:pt idx="5498">
                  <c:v>7.1387</c:v>
                </c:pt>
                <c:pt idx="5499">
                  <c:v>7.1635999999999997</c:v>
                </c:pt>
                <c:pt idx="5500">
                  <c:v>7.1622000000000003</c:v>
                </c:pt>
                <c:pt idx="5501">
                  <c:v>7.0990000000000002</c:v>
                </c:pt>
                <c:pt idx="5502">
                  <c:v>7.0911999999999997</c:v>
                </c:pt>
                <c:pt idx="5503">
                  <c:v>6.9893999999999998</c:v>
                </c:pt>
                <c:pt idx="5504">
                  <c:v>6.9916999999999998</c:v>
                </c:pt>
                <c:pt idx="5505">
                  <c:v>6.9775999999999998</c:v>
                </c:pt>
                <c:pt idx="5506">
                  <c:v>6.9626000000000001</c:v>
                </c:pt>
                <c:pt idx="5507">
                  <c:v>6.9523000000000001</c:v>
                </c:pt>
                <c:pt idx="5508">
                  <c:v>7.0004999999999997</c:v>
                </c:pt>
                <c:pt idx="5509">
                  <c:v>6.9538000000000002</c:v>
                </c:pt>
                <c:pt idx="5510">
                  <c:v>6.9603000000000002</c:v>
                </c:pt>
                <c:pt idx="5511">
                  <c:v>6.9980000000000002</c:v>
                </c:pt>
                <c:pt idx="5512">
                  <c:v>6.9216999999999995</c:v>
                </c:pt>
                <c:pt idx="5513">
                  <c:v>6.9054000000000002</c:v>
                </c:pt>
                <c:pt idx="5514">
                  <c:v>6.9054000000000002</c:v>
                </c:pt>
                <c:pt idx="5515">
                  <c:v>6.9005000000000001</c:v>
                </c:pt>
                <c:pt idx="5516">
                  <c:v>6.9236000000000004</c:v>
                </c:pt>
                <c:pt idx="5517">
                  <c:v>6.8932000000000002</c:v>
                </c:pt>
                <c:pt idx="5518">
                  <c:v>6.8817000000000004</c:v>
                </c:pt>
                <c:pt idx="5519">
                  <c:v>6.8738000000000001</c:v>
                </c:pt>
                <c:pt idx="5520">
                  <c:v>6.8507999999999996</c:v>
                </c:pt>
                <c:pt idx="5521">
                  <c:v>6.891</c:v>
                </c:pt>
                <c:pt idx="5522">
                  <c:v>6.8224999999999998</c:v>
                </c:pt>
                <c:pt idx="5523">
                  <c:v>6.8443000000000005</c:v>
                </c:pt>
                <c:pt idx="5524">
                  <c:v>6.8631000000000002</c:v>
                </c:pt>
                <c:pt idx="5525">
                  <c:v>6.9702999999999999</c:v>
                </c:pt>
                <c:pt idx="5526">
                  <c:v>6.9225000000000003</c:v>
                </c:pt>
                <c:pt idx="5527">
                  <c:v>6.8789999999999996</c:v>
                </c:pt>
                <c:pt idx="5528">
                  <c:v>6.8273999999999999</c:v>
                </c:pt>
                <c:pt idx="5529">
                  <c:v>6.8262999999999998</c:v>
                </c:pt>
                <c:pt idx="5530">
                  <c:v>6.7046999999999999</c:v>
                </c:pt>
                <c:pt idx="5531">
                  <c:v>6.7413999999999996</c:v>
                </c:pt>
                <c:pt idx="5532">
                  <c:v>6.7013999999999996</c:v>
                </c:pt>
                <c:pt idx="5533">
                  <c:v>6.6937999999999995</c:v>
                </c:pt>
                <c:pt idx="5534">
                  <c:v>6.6361999999999997</c:v>
                </c:pt>
                <c:pt idx="5535">
                  <c:v>6.6562000000000001</c:v>
                </c:pt>
                <c:pt idx="5536">
                  <c:v>6.6687000000000003</c:v>
                </c:pt>
                <c:pt idx="5537">
                  <c:v>6.7168000000000001</c:v>
                </c:pt>
                <c:pt idx="5538">
                  <c:v>6.6962000000000002</c:v>
                </c:pt>
                <c:pt idx="5539">
                  <c:v>6.6044999999999998</c:v>
                </c:pt>
                <c:pt idx="5540">
                  <c:v>6.6231</c:v>
                </c:pt>
                <c:pt idx="5541">
                  <c:v>6.6561000000000003</c:v>
                </c:pt>
                <c:pt idx="5542">
                  <c:v>6.6668000000000003</c:v>
                </c:pt>
                <c:pt idx="5543">
                  <c:v>6.6436999999999999</c:v>
                </c:pt>
                <c:pt idx="5544">
                  <c:v>6.6970999999999998</c:v>
                </c:pt>
                <c:pt idx="5545">
                  <c:v>6.7308000000000003</c:v>
                </c:pt>
                <c:pt idx="5546">
                  <c:v>6.7990000000000004</c:v>
                </c:pt>
                <c:pt idx="5547">
                  <c:v>6.8033999999999999</c:v>
                </c:pt>
                <c:pt idx="5548">
                  <c:v>6.8033999999999999</c:v>
                </c:pt>
                <c:pt idx="5549">
                  <c:v>6.8818000000000001</c:v>
                </c:pt>
                <c:pt idx="5550">
                  <c:v>7.0011000000000001</c:v>
                </c:pt>
                <c:pt idx="5551">
                  <c:v>6.9495000000000005</c:v>
                </c:pt>
                <c:pt idx="5552">
                  <c:v>6.8550000000000004</c:v>
                </c:pt>
                <c:pt idx="5553">
                  <c:v>6.9416000000000002</c:v>
                </c:pt>
                <c:pt idx="5554">
                  <c:v>6.9451000000000001</c:v>
                </c:pt>
                <c:pt idx="5555">
                  <c:v>6.8391999999999999</c:v>
                </c:pt>
                <c:pt idx="5556">
                  <c:v>6.8670999999999998</c:v>
                </c:pt>
                <c:pt idx="5557">
                  <c:v>6.9081000000000001</c:v>
                </c:pt>
                <c:pt idx="5558">
                  <c:v>6.9</c:v>
                </c:pt>
                <c:pt idx="5559">
                  <c:v>6.9585999999999997</c:v>
                </c:pt>
                <c:pt idx="5560">
                  <c:v>6.9330999999999996</c:v>
                </c:pt>
                <c:pt idx="5561">
                  <c:v>6.8398000000000003</c:v>
                </c:pt>
                <c:pt idx="5562">
                  <c:v>6.7943999999999996</c:v>
                </c:pt>
                <c:pt idx="5563">
                  <c:v>6.7793000000000001</c:v>
                </c:pt>
                <c:pt idx="5564">
                  <c:v>6.8105000000000002</c:v>
                </c:pt>
                <c:pt idx="5565">
                  <c:v>6.7823000000000002</c:v>
                </c:pt>
                <c:pt idx="5566">
                  <c:v>6.7990000000000004</c:v>
                </c:pt>
                <c:pt idx="5567">
                  <c:v>6.8513999999999999</c:v>
                </c:pt>
                <c:pt idx="5568">
                  <c:v>6.9630999999999998</c:v>
                </c:pt>
                <c:pt idx="5569">
                  <c:v>6.9615</c:v>
                </c:pt>
                <c:pt idx="5570">
                  <c:v>6.9908999999999999</c:v>
                </c:pt>
                <c:pt idx="5571">
                  <c:v>7.0391000000000004</c:v>
                </c:pt>
                <c:pt idx="5572">
                  <c:v>7.0209999999999999</c:v>
                </c:pt>
                <c:pt idx="5573">
                  <c:v>7.0446999999999997</c:v>
                </c:pt>
                <c:pt idx="5574">
                  <c:v>7.117</c:v>
                </c:pt>
                <c:pt idx="5575">
                  <c:v>7.1582999999999997</c:v>
                </c:pt>
                <c:pt idx="5576">
                  <c:v>7.1902999999999997</c:v>
                </c:pt>
                <c:pt idx="5577">
                  <c:v>7.3064999999999998</c:v>
                </c:pt>
                <c:pt idx="5578">
                  <c:v>7.3609999999999998</c:v>
                </c:pt>
                <c:pt idx="5579">
                  <c:v>7.2453000000000003</c:v>
                </c:pt>
                <c:pt idx="5580">
                  <c:v>7.2416</c:v>
                </c:pt>
                <c:pt idx="5581">
                  <c:v>7.2291999999999996</c:v>
                </c:pt>
                <c:pt idx="5582">
                  <c:v>7.2255000000000003</c:v>
                </c:pt>
                <c:pt idx="5583">
                  <c:v>7.2335000000000003</c:v>
                </c:pt>
                <c:pt idx="5584">
                  <c:v>7.2335000000000003</c:v>
                </c:pt>
                <c:pt idx="5585">
                  <c:v>7.1554000000000002</c:v>
                </c:pt>
                <c:pt idx="5586">
                  <c:v>7.2594000000000003</c:v>
                </c:pt>
                <c:pt idx="5587">
                  <c:v>7.2758000000000003</c:v>
                </c:pt>
                <c:pt idx="5588">
                  <c:v>7.4596999999999998</c:v>
                </c:pt>
                <c:pt idx="5589">
                  <c:v>7.4635999999999996</c:v>
                </c:pt>
                <c:pt idx="5590">
                  <c:v>7.4210000000000003</c:v>
                </c:pt>
                <c:pt idx="5591">
                  <c:v>7.2541000000000002</c:v>
                </c:pt>
                <c:pt idx="5592">
                  <c:v>7.2544000000000004</c:v>
                </c:pt>
                <c:pt idx="5593">
                  <c:v>7.1961000000000004</c:v>
                </c:pt>
                <c:pt idx="5594">
                  <c:v>7.2885999999999997</c:v>
                </c:pt>
                <c:pt idx="5595">
                  <c:v>7.2047999999999996</c:v>
                </c:pt>
                <c:pt idx="5596">
                  <c:v>7.2557</c:v>
                </c:pt>
                <c:pt idx="5597">
                  <c:v>7.1782000000000004</c:v>
                </c:pt>
                <c:pt idx="5598">
                  <c:v>7.1052999999999997</c:v>
                </c:pt>
                <c:pt idx="5599">
                  <c:v>7.0788000000000002</c:v>
                </c:pt>
                <c:pt idx="5600">
                  <c:v>7.0095999999999998</c:v>
                </c:pt>
                <c:pt idx="5601">
                  <c:v>7.0217999999999998</c:v>
                </c:pt>
                <c:pt idx="5602">
                  <c:v>7.1814999999999998</c:v>
                </c:pt>
                <c:pt idx="5603">
                  <c:v>7.1302000000000003</c:v>
                </c:pt>
                <c:pt idx="5604">
                  <c:v>7.2465000000000002</c:v>
                </c:pt>
                <c:pt idx="5605">
                  <c:v>7.2119999999999997</c:v>
                </c:pt>
                <c:pt idx="5606">
                  <c:v>7.1475</c:v>
                </c:pt>
                <c:pt idx="5607">
                  <c:v>7.2024999999999997</c:v>
                </c:pt>
                <c:pt idx="5608">
                  <c:v>7.0364000000000004</c:v>
                </c:pt>
                <c:pt idx="5609">
                  <c:v>7.0980999999999996</c:v>
                </c:pt>
                <c:pt idx="5610">
                  <c:v>7.0544000000000002</c:v>
                </c:pt>
                <c:pt idx="5611">
                  <c:v>7.0544000000000002</c:v>
                </c:pt>
                <c:pt idx="5612">
                  <c:v>7.0873999999999997</c:v>
                </c:pt>
                <c:pt idx="5613">
                  <c:v>7.1548999999999996</c:v>
                </c:pt>
                <c:pt idx="5614">
                  <c:v>7.1665999999999999</c:v>
                </c:pt>
                <c:pt idx="5615">
                  <c:v>7.2252999999999998</c:v>
                </c:pt>
                <c:pt idx="5616">
                  <c:v>7.2256</c:v>
                </c:pt>
                <c:pt idx="5617">
                  <c:v>7.2618999999999998</c:v>
                </c:pt>
                <c:pt idx="5618">
                  <c:v>7.1445999999999996</c:v>
                </c:pt>
                <c:pt idx="5619">
                  <c:v>7.1614000000000004</c:v>
                </c:pt>
                <c:pt idx="5620">
                  <c:v>7.1087999999999996</c:v>
                </c:pt>
                <c:pt idx="5621">
                  <c:v>7.0217999999999998</c:v>
                </c:pt>
                <c:pt idx="5622">
                  <c:v>7.0018000000000002</c:v>
                </c:pt>
                <c:pt idx="5623">
                  <c:v>7.0728999999999997</c:v>
                </c:pt>
                <c:pt idx="5624">
                  <c:v>7.1367000000000003</c:v>
                </c:pt>
                <c:pt idx="5625">
                  <c:v>7.202</c:v>
                </c:pt>
                <c:pt idx="5626">
                  <c:v>7.2043999999999997</c:v>
                </c:pt>
                <c:pt idx="5627">
                  <c:v>7.0873999999999997</c:v>
                </c:pt>
                <c:pt idx="5628">
                  <c:v>6.9546999999999999</c:v>
                </c:pt>
                <c:pt idx="5629">
                  <c:v>7.0015999999999998</c:v>
                </c:pt>
                <c:pt idx="5630">
                  <c:v>7.0269000000000004</c:v>
                </c:pt>
                <c:pt idx="5631">
                  <c:v>7.0484</c:v>
                </c:pt>
                <c:pt idx="5632">
                  <c:v>7.1010999999999997</c:v>
                </c:pt>
                <c:pt idx="5633">
                  <c:v>6.9678000000000004</c:v>
                </c:pt>
                <c:pt idx="5634">
                  <c:v>6.9508999999999999</c:v>
                </c:pt>
                <c:pt idx="5635">
                  <c:v>6.8757000000000001</c:v>
                </c:pt>
                <c:pt idx="5636">
                  <c:v>6.8711000000000002</c:v>
                </c:pt>
                <c:pt idx="5637">
                  <c:v>6.9076000000000004</c:v>
                </c:pt>
                <c:pt idx="5638">
                  <c:v>6.8917999999999999</c:v>
                </c:pt>
                <c:pt idx="5639">
                  <c:v>6.8997000000000002</c:v>
                </c:pt>
                <c:pt idx="5640">
                  <c:v>6.9009999999999998</c:v>
                </c:pt>
                <c:pt idx="5641">
                  <c:v>6.8933</c:v>
                </c:pt>
                <c:pt idx="5642">
                  <c:v>6.8445</c:v>
                </c:pt>
                <c:pt idx="5643">
                  <c:v>6.8322000000000003</c:v>
                </c:pt>
                <c:pt idx="5644">
                  <c:v>6.8323999999999998</c:v>
                </c:pt>
                <c:pt idx="5645">
                  <c:v>6.8170000000000002</c:v>
                </c:pt>
                <c:pt idx="5646">
                  <c:v>6.8154000000000003</c:v>
                </c:pt>
                <c:pt idx="5647">
                  <c:v>6.9094999999999995</c:v>
                </c:pt>
                <c:pt idx="5648">
                  <c:v>6.8651</c:v>
                </c:pt>
                <c:pt idx="5649">
                  <c:v>6.8695000000000004</c:v>
                </c:pt>
                <c:pt idx="5650">
                  <c:v>6.8753000000000002</c:v>
                </c:pt>
                <c:pt idx="5651">
                  <c:v>6.8696000000000002</c:v>
                </c:pt>
                <c:pt idx="5652">
                  <c:v>6.9230999999999998</c:v>
                </c:pt>
                <c:pt idx="5653">
                  <c:v>6.8867000000000003</c:v>
                </c:pt>
                <c:pt idx="5654">
                  <c:v>6.8867000000000003</c:v>
                </c:pt>
                <c:pt idx="5655">
                  <c:v>6.8958000000000004</c:v>
                </c:pt>
                <c:pt idx="5656">
                  <c:v>6.9104999999999999</c:v>
                </c:pt>
                <c:pt idx="5657">
                  <c:v>6.7724000000000002</c:v>
                </c:pt>
                <c:pt idx="5658">
                  <c:v>6.7469999999999999</c:v>
                </c:pt>
                <c:pt idx="5659">
                  <c:v>6.7873999999999999</c:v>
                </c:pt>
                <c:pt idx="5660">
                  <c:v>6.7663000000000002</c:v>
                </c:pt>
                <c:pt idx="5661">
                  <c:v>6.7084000000000001</c:v>
                </c:pt>
                <c:pt idx="5662">
                  <c:v>6.6006999999999998</c:v>
                </c:pt>
                <c:pt idx="5663">
                  <c:v>6.5745000000000005</c:v>
                </c:pt>
                <c:pt idx="5664">
                  <c:v>6.5951000000000004</c:v>
                </c:pt>
                <c:pt idx="5665">
                  <c:v>6.6032999999999999</c:v>
                </c:pt>
                <c:pt idx="5666">
                  <c:v>6.5956999999999999</c:v>
                </c:pt>
                <c:pt idx="5667">
                  <c:v>6.5994999999999999</c:v>
                </c:pt>
                <c:pt idx="5668">
                  <c:v>6.6002000000000001</c:v>
                </c:pt>
                <c:pt idx="5669">
                  <c:v>6.6086999999999998</c:v>
                </c:pt>
                <c:pt idx="5670">
                  <c:v>6.6787999999999998</c:v>
                </c:pt>
                <c:pt idx="5671">
                  <c:v>6.7173999999999996</c:v>
                </c:pt>
                <c:pt idx="5672">
                  <c:v>6.6527000000000003</c:v>
                </c:pt>
                <c:pt idx="5673">
                  <c:v>6.6844000000000001</c:v>
                </c:pt>
                <c:pt idx="5674">
                  <c:v>6.7285000000000004</c:v>
                </c:pt>
                <c:pt idx="5675">
                  <c:v>6.7374999999999998</c:v>
                </c:pt>
                <c:pt idx="5676">
                  <c:v>6.7129000000000003</c:v>
                </c:pt>
                <c:pt idx="5677">
                  <c:v>6.6649000000000003</c:v>
                </c:pt>
                <c:pt idx="5678">
                  <c:v>6.6676000000000002</c:v>
                </c:pt>
                <c:pt idx="5679">
                  <c:v>6.6906999999999996</c:v>
                </c:pt>
                <c:pt idx="5680">
                  <c:v>6.7576999999999998</c:v>
                </c:pt>
                <c:pt idx="5681">
                  <c:v>6.7995000000000001</c:v>
                </c:pt>
                <c:pt idx="5682">
                  <c:v>6.7979000000000003</c:v>
                </c:pt>
                <c:pt idx="5683">
                  <c:v>6.8182999999999998</c:v>
                </c:pt>
                <c:pt idx="5684">
                  <c:v>6.7633999999999999</c:v>
                </c:pt>
                <c:pt idx="5685">
                  <c:v>6.6950000000000003</c:v>
                </c:pt>
                <c:pt idx="5686">
                  <c:v>6.6673999999999998</c:v>
                </c:pt>
                <c:pt idx="5687">
                  <c:v>6.6833999999999998</c:v>
                </c:pt>
                <c:pt idx="5688">
                  <c:v>6.7957999999999998</c:v>
                </c:pt>
                <c:pt idx="5689">
                  <c:v>6.7923999999999998</c:v>
                </c:pt>
                <c:pt idx="5690">
                  <c:v>6.8917000000000002</c:v>
                </c:pt>
                <c:pt idx="5691">
                  <c:v>6.9138000000000002</c:v>
                </c:pt>
                <c:pt idx="5692">
                  <c:v>6.8931000000000004</c:v>
                </c:pt>
                <c:pt idx="5693">
                  <c:v>6.8989000000000003</c:v>
                </c:pt>
                <c:pt idx="5694">
                  <c:v>6.8989000000000003</c:v>
                </c:pt>
                <c:pt idx="5695">
                  <c:v>6.8989000000000003</c:v>
                </c:pt>
                <c:pt idx="5696">
                  <c:v>6.8933999999999997</c:v>
                </c:pt>
                <c:pt idx="5697">
                  <c:v>6.8187999999999995</c:v>
                </c:pt>
                <c:pt idx="5698">
                  <c:v>6.8815999999999997</c:v>
                </c:pt>
                <c:pt idx="5699">
                  <c:v>6.8680000000000003</c:v>
                </c:pt>
                <c:pt idx="5700">
                  <c:v>6.8151000000000002</c:v>
                </c:pt>
                <c:pt idx="5701">
                  <c:v>6.9812000000000003</c:v>
                </c:pt>
                <c:pt idx="5702">
                  <c:v>7.0675999999999997</c:v>
                </c:pt>
                <c:pt idx="5703">
                  <c:v>7.0549999999999997</c:v>
                </c:pt>
                <c:pt idx="5704">
                  <c:v>7.0540000000000003</c:v>
                </c:pt>
                <c:pt idx="5705">
                  <c:v>7.0823</c:v>
                </c:pt>
                <c:pt idx="5706">
                  <c:v>7.1818</c:v>
                </c:pt>
                <c:pt idx="5707">
                  <c:v>7.1933999999999996</c:v>
                </c:pt>
                <c:pt idx="5708">
                  <c:v>7.1589</c:v>
                </c:pt>
                <c:pt idx="5709">
                  <c:v>7.0204000000000004</c:v>
                </c:pt>
                <c:pt idx="5710">
                  <c:v>7.016</c:v>
                </c:pt>
                <c:pt idx="5711">
                  <c:v>7</c:v>
                </c:pt>
                <c:pt idx="5712">
                  <c:v>7</c:v>
                </c:pt>
                <c:pt idx="5713">
                  <c:v>6.9097999999999997</c:v>
                </c:pt>
                <c:pt idx="5714">
                  <c:v>6.9245000000000001</c:v>
                </c:pt>
                <c:pt idx="5715">
                  <c:v>6.9622999999999999</c:v>
                </c:pt>
                <c:pt idx="5716">
                  <c:v>6.9081000000000001</c:v>
                </c:pt>
                <c:pt idx="5717">
                  <c:v>6.8776999999999999</c:v>
                </c:pt>
                <c:pt idx="5718">
                  <c:v>6.8795000000000002</c:v>
                </c:pt>
                <c:pt idx="5719">
                  <c:v>6.9123999999999999</c:v>
                </c:pt>
                <c:pt idx="5720">
                  <c:v>6.9244000000000003</c:v>
                </c:pt>
                <c:pt idx="5721">
                  <c:v>6.9131999999999998</c:v>
                </c:pt>
                <c:pt idx="5722">
                  <c:v>6.8929</c:v>
                </c:pt>
                <c:pt idx="5723">
                  <c:v>6.8734000000000002</c:v>
                </c:pt>
                <c:pt idx="5724">
                  <c:v>6.8718000000000004</c:v>
                </c:pt>
                <c:pt idx="5725">
                  <c:v>6.8269000000000002</c:v>
                </c:pt>
                <c:pt idx="5726">
                  <c:v>6.8250000000000002</c:v>
                </c:pt>
                <c:pt idx="5727">
                  <c:v>6.8681000000000001</c:v>
                </c:pt>
                <c:pt idx="5728">
                  <c:v>6.8972999999999995</c:v>
                </c:pt>
                <c:pt idx="5729">
                  <c:v>6.8159000000000001</c:v>
                </c:pt>
                <c:pt idx="5730">
                  <c:v>6.7379999999999995</c:v>
                </c:pt>
                <c:pt idx="5731">
                  <c:v>6.7893999999999997</c:v>
                </c:pt>
                <c:pt idx="5732">
                  <c:v>6.7522000000000002</c:v>
                </c:pt>
                <c:pt idx="5733">
                  <c:v>6.8163</c:v>
                </c:pt>
                <c:pt idx="5734">
                  <c:v>6.8334000000000001</c:v>
                </c:pt>
                <c:pt idx="5735">
                  <c:v>6.8334000000000001</c:v>
                </c:pt>
                <c:pt idx="5736">
                  <c:v>6.8662000000000001</c:v>
                </c:pt>
                <c:pt idx="5737">
                  <c:v>6.8746999999999998</c:v>
                </c:pt>
                <c:pt idx="5738">
                  <c:v>6.9526000000000003</c:v>
                </c:pt>
                <c:pt idx="5739">
                  <c:v>6.9481000000000002</c:v>
                </c:pt>
                <c:pt idx="5740">
                  <c:v>6.9481000000000002</c:v>
                </c:pt>
                <c:pt idx="5741">
                  <c:v>6.819</c:v>
                </c:pt>
                <c:pt idx="5742">
                  <c:v>6.8331</c:v>
                </c:pt>
                <c:pt idx="5743">
                  <c:v>6.8</c:v>
                </c:pt>
                <c:pt idx="5744">
                  <c:v>6.8212000000000002</c:v>
                </c:pt>
                <c:pt idx="5745">
                  <c:v>6.8433999999999999</c:v>
                </c:pt>
                <c:pt idx="5746">
                  <c:v>6.8251999999999997</c:v>
                </c:pt>
                <c:pt idx="5747">
                  <c:v>6.7736000000000001</c:v>
                </c:pt>
                <c:pt idx="5748">
                  <c:v>6.7740999999999998</c:v>
                </c:pt>
                <c:pt idx="5749">
                  <c:v>6.7804000000000002</c:v>
                </c:pt>
                <c:pt idx="5750">
                  <c:v>6.7728000000000002</c:v>
                </c:pt>
                <c:pt idx="5751">
                  <c:v>6.7713999999999999</c:v>
                </c:pt>
                <c:pt idx="5752">
                  <c:v>6.7333999999999996</c:v>
                </c:pt>
                <c:pt idx="5753">
                  <c:v>6.7103999999999999</c:v>
                </c:pt>
                <c:pt idx="5754">
                  <c:v>6.7103999999999999</c:v>
                </c:pt>
                <c:pt idx="5755">
                  <c:v>6.681</c:v>
                </c:pt>
                <c:pt idx="5756">
                  <c:v>6.6708999999999996</c:v>
                </c:pt>
                <c:pt idx="5757">
                  <c:v>6.6707999999999998</c:v>
                </c:pt>
                <c:pt idx="5758">
                  <c:v>6.6361999999999997</c:v>
                </c:pt>
                <c:pt idx="5759">
                  <c:v>6.6505999999999998</c:v>
                </c:pt>
                <c:pt idx="5760">
                  <c:v>6.617</c:v>
                </c:pt>
                <c:pt idx="5761">
                  <c:v>6.6429999999999998</c:v>
                </c:pt>
                <c:pt idx="5762">
                  <c:v>6.6650999999999998</c:v>
                </c:pt>
                <c:pt idx="5763">
                  <c:v>6.5972999999999997</c:v>
                </c:pt>
                <c:pt idx="5764">
                  <c:v>6.6852</c:v>
                </c:pt>
                <c:pt idx="5765">
                  <c:v>6.6162999999999998</c:v>
                </c:pt>
                <c:pt idx="5766">
                  <c:v>6.6127000000000002</c:v>
                </c:pt>
                <c:pt idx="5767">
                  <c:v>6.6246</c:v>
                </c:pt>
                <c:pt idx="5768">
                  <c:v>6.5872000000000002</c:v>
                </c:pt>
                <c:pt idx="5769">
                  <c:v>6.5914999999999999</c:v>
                </c:pt>
                <c:pt idx="5770">
                  <c:v>6.5808999999999997</c:v>
                </c:pt>
                <c:pt idx="5771">
                  <c:v>6.5770999999999997</c:v>
                </c:pt>
                <c:pt idx="5772">
                  <c:v>6.5715000000000003</c:v>
                </c:pt>
                <c:pt idx="5773">
                  <c:v>6.5785999999999998</c:v>
                </c:pt>
                <c:pt idx="5774">
                  <c:v>6.5785999999999998</c:v>
                </c:pt>
                <c:pt idx="5775">
                  <c:v>6.5309999999999997</c:v>
                </c:pt>
                <c:pt idx="5776">
                  <c:v>6.6131000000000002</c:v>
                </c:pt>
                <c:pt idx="5777">
                  <c:v>6.6550000000000002</c:v>
                </c:pt>
                <c:pt idx="5778">
                  <c:v>6.5972</c:v>
                </c:pt>
                <c:pt idx="5779">
                  <c:v>6.7205000000000004</c:v>
                </c:pt>
                <c:pt idx="5780">
                  <c:v>6.6795999999999998</c:v>
                </c:pt>
                <c:pt idx="5781">
                  <c:v>6.5956999999999999</c:v>
                </c:pt>
                <c:pt idx="5782">
                  <c:v>6.6055999999999999</c:v>
                </c:pt>
                <c:pt idx="5783">
                  <c:v>6.5884</c:v>
                </c:pt>
                <c:pt idx="5784">
                  <c:v>6.5583999999999998</c:v>
                </c:pt>
                <c:pt idx="5785">
                  <c:v>6.4962</c:v>
                </c:pt>
                <c:pt idx="5786">
                  <c:v>6.4892000000000003</c:v>
                </c:pt>
                <c:pt idx="5787">
                  <c:v>6.4768999999999997</c:v>
                </c:pt>
                <c:pt idx="5788">
                  <c:v>6.4480000000000004</c:v>
                </c:pt>
                <c:pt idx="5789">
                  <c:v>6.4271000000000003</c:v>
                </c:pt>
                <c:pt idx="5790">
                  <c:v>6.4424999999999999</c:v>
                </c:pt>
                <c:pt idx="5791">
                  <c:v>6.4340999999999999</c:v>
                </c:pt>
                <c:pt idx="5792">
                  <c:v>6.3982999999999999</c:v>
                </c:pt>
                <c:pt idx="5793">
                  <c:v>6.4086999999999996</c:v>
                </c:pt>
                <c:pt idx="5794">
                  <c:v>6.4410999999999996</c:v>
                </c:pt>
                <c:pt idx="5795">
                  <c:v>6.4568000000000003</c:v>
                </c:pt>
                <c:pt idx="5796">
                  <c:v>6.4138999999999999</c:v>
                </c:pt>
                <c:pt idx="5797">
                  <c:v>6.4675000000000002</c:v>
                </c:pt>
                <c:pt idx="5798">
                  <c:v>6.4213000000000005</c:v>
                </c:pt>
                <c:pt idx="5799">
                  <c:v>6.4420999999999999</c:v>
                </c:pt>
                <c:pt idx="5800">
                  <c:v>6.3922999999999996</c:v>
                </c:pt>
                <c:pt idx="5801">
                  <c:v>6.3959999999999999</c:v>
                </c:pt>
                <c:pt idx="5802">
                  <c:v>6.3701999999999996</c:v>
                </c:pt>
                <c:pt idx="5803">
                  <c:v>6.3701999999999996</c:v>
                </c:pt>
                <c:pt idx="5804">
                  <c:v>6.4440999999999997</c:v>
                </c:pt>
                <c:pt idx="5805">
                  <c:v>6.4109999999999996</c:v>
                </c:pt>
                <c:pt idx="5806">
                  <c:v>6.4793000000000003</c:v>
                </c:pt>
                <c:pt idx="5807">
                  <c:v>6.4532999999999996</c:v>
                </c:pt>
                <c:pt idx="5808">
                  <c:v>6.4810999999999996</c:v>
                </c:pt>
                <c:pt idx="5809">
                  <c:v>6.4406999999999996</c:v>
                </c:pt>
                <c:pt idx="5810">
                  <c:v>6.4179000000000004</c:v>
                </c:pt>
                <c:pt idx="5811">
                  <c:v>6.3407</c:v>
                </c:pt>
                <c:pt idx="5812">
                  <c:v>6.3184000000000005</c:v>
                </c:pt>
                <c:pt idx="5813">
                  <c:v>6.3364000000000003</c:v>
                </c:pt>
                <c:pt idx="5814">
                  <c:v>6.4855</c:v>
                </c:pt>
                <c:pt idx="5815">
                  <c:v>6.3940000000000001</c:v>
                </c:pt>
                <c:pt idx="5816">
                  <c:v>6.4870000000000001</c:v>
                </c:pt>
                <c:pt idx="5817">
                  <c:v>6.5306999999999995</c:v>
                </c:pt>
                <c:pt idx="5818">
                  <c:v>6.4733999999999998</c:v>
                </c:pt>
                <c:pt idx="5819">
                  <c:v>6.4434000000000005</c:v>
                </c:pt>
                <c:pt idx="5820">
                  <c:v>6.3769999999999998</c:v>
                </c:pt>
                <c:pt idx="5821">
                  <c:v>6.3769999999999998</c:v>
                </c:pt>
                <c:pt idx="5822">
                  <c:v>6.3513000000000002</c:v>
                </c:pt>
                <c:pt idx="5823">
                  <c:v>6.3635999999999999</c:v>
                </c:pt>
                <c:pt idx="5824">
                  <c:v>6.3178000000000001</c:v>
                </c:pt>
                <c:pt idx="5825">
                  <c:v>6.3033999999999999</c:v>
                </c:pt>
                <c:pt idx="5826">
                  <c:v>6.3571</c:v>
                </c:pt>
                <c:pt idx="5827">
                  <c:v>6.2986000000000004</c:v>
                </c:pt>
                <c:pt idx="5828">
                  <c:v>6.2305999999999999</c:v>
                </c:pt>
                <c:pt idx="5829">
                  <c:v>6.2205000000000004</c:v>
                </c:pt>
                <c:pt idx="5830">
                  <c:v>6.1882000000000001</c:v>
                </c:pt>
                <c:pt idx="5831">
                  <c:v>6.1626000000000003</c:v>
                </c:pt>
                <c:pt idx="5832">
                  <c:v>6.1816000000000004</c:v>
                </c:pt>
                <c:pt idx="5833">
                  <c:v>6.1543999999999999</c:v>
                </c:pt>
                <c:pt idx="5834">
                  <c:v>6.1546000000000003</c:v>
                </c:pt>
                <c:pt idx="5835">
                  <c:v>6.0929000000000002</c:v>
                </c:pt>
                <c:pt idx="5836">
                  <c:v>6.0620000000000003</c:v>
                </c:pt>
                <c:pt idx="5837">
                  <c:v>6.0925000000000002</c:v>
                </c:pt>
                <c:pt idx="5838">
                  <c:v>6.0303000000000004</c:v>
                </c:pt>
                <c:pt idx="5839">
                  <c:v>6.0340999999999996</c:v>
                </c:pt>
                <c:pt idx="5840">
                  <c:v>6.0235000000000003</c:v>
                </c:pt>
                <c:pt idx="5841">
                  <c:v>6.0738000000000003</c:v>
                </c:pt>
                <c:pt idx="5842">
                  <c:v>6.0915999999999997</c:v>
                </c:pt>
                <c:pt idx="5843">
                  <c:v>6.093</c:v>
                </c:pt>
                <c:pt idx="5844">
                  <c:v>6.093</c:v>
                </c:pt>
                <c:pt idx="5845">
                  <c:v>6.0540000000000003</c:v>
                </c:pt>
                <c:pt idx="5846">
                  <c:v>6.0970000000000004</c:v>
                </c:pt>
                <c:pt idx="5847">
                  <c:v>6.0781999999999998</c:v>
                </c:pt>
                <c:pt idx="5848">
                  <c:v>6.1680999999999999</c:v>
                </c:pt>
                <c:pt idx="5849">
                  <c:v>6.1315999999999997</c:v>
                </c:pt>
                <c:pt idx="5850">
                  <c:v>6.1660000000000004</c:v>
                </c:pt>
                <c:pt idx="5851">
                  <c:v>6.2521000000000004</c:v>
                </c:pt>
                <c:pt idx="5852">
                  <c:v>6.1995000000000005</c:v>
                </c:pt>
                <c:pt idx="5853">
                  <c:v>6.1292999999999997</c:v>
                </c:pt>
                <c:pt idx="5854">
                  <c:v>6.1315</c:v>
                </c:pt>
                <c:pt idx="5855">
                  <c:v>6.1943999999999999</c:v>
                </c:pt>
                <c:pt idx="5856">
                  <c:v>6.2473000000000001</c:v>
                </c:pt>
                <c:pt idx="5857">
                  <c:v>6.1562000000000001</c:v>
                </c:pt>
                <c:pt idx="5858">
                  <c:v>6.1928000000000001</c:v>
                </c:pt>
                <c:pt idx="5859">
                  <c:v>6.1490999999999998</c:v>
                </c:pt>
                <c:pt idx="5860">
                  <c:v>6.1014999999999997</c:v>
                </c:pt>
                <c:pt idx="5861">
                  <c:v>6.1871999999999998</c:v>
                </c:pt>
                <c:pt idx="5862">
                  <c:v>6.3459000000000003</c:v>
                </c:pt>
                <c:pt idx="5863">
                  <c:v>6.3289999999999997</c:v>
                </c:pt>
                <c:pt idx="5864">
                  <c:v>6.4027000000000003</c:v>
                </c:pt>
                <c:pt idx="5865">
                  <c:v>6.3425000000000002</c:v>
                </c:pt>
                <c:pt idx="5866">
                  <c:v>6.2821999999999996</c:v>
                </c:pt>
                <c:pt idx="5867">
                  <c:v>6.2435999999999998</c:v>
                </c:pt>
                <c:pt idx="5868">
                  <c:v>6.2633999999999999</c:v>
                </c:pt>
                <c:pt idx="5869">
                  <c:v>6.3178999999999998</c:v>
                </c:pt>
                <c:pt idx="5870">
                  <c:v>6.3212999999999999</c:v>
                </c:pt>
                <c:pt idx="5871">
                  <c:v>6.3160999999999996</c:v>
                </c:pt>
                <c:pt idx="5872">
                  <c:v>6.3160999999999996</c:v>
                </c:pt>
                <c:pt idx="5873">
                  <c:v>6.2523</c:v>
                </c:pt>
                <c:pt idx="5874">
                  <c:v>6.2199</c:v>
                </c:pt>
                <c:pt idx="5875">
                  <c:v>6.2103999999999999</c:v>
                </c:pt>
                <c:pt idx="5876">
                  <c:v>6.2092000000000001</c:v>
                </c:pt>
                <c:pt idx="5877">
                  <c:v>6.1261999999999999</c:v>
                </c:pt>
                <c:pt idx="5878">
                  <c:v>6.1073000000000004</c:v>
                </c:pt>
                <c:pt idx="5879">
                  <c:v>6.0990000000000002</c:v>
                </c:pt>
                <c:pt idx="5880">
                  <c:v>6.1216999999999997</c:v>
                </c:pt>
                <c:pt idx="5881">
                  <c:v>6.1048</c:v>
                </c:pt>
                <c:pt idx="5882">
                  <c:v>6.0742000000000003</c:v>
                </c:pt>
                <c:pt idx="5883">
                  <c:v>6.0644</c:v>
                </c:pt>
                <c:pt idx="5884">
                  <c:v>6.0522</c:v>
                </c:pt>
                <c:pt idx="5885">
                  <c:v>6.0633999999999997</c:v>
                </c:pt>
                <c:pt idx="5886">
                  <c:v>6.0865999999999998</c:v>
                </c:pt>
                <c:pt idx="5887">
                  <c:v>6.0709999999999997</c:v>
                </c:pt>
                <c:pt idx="5888">
                  <c:v>6.0666000000000002</c:v>
                </c:pt>
                <c:pt idx="5889">
                  <c:v>6.0922999999999998</c:v>
                </c:pt>
                <c:pt idx="5890">
                  <c:v>6.09</c:v>
                </c:pt>
                <c:pt idx="5891">
                  <c:v>6.0978000000000003</c:v>
                </c:pt>
                <c:pt idx="5892">
                  <c:v>6.0223000000000004</c:v>
                </c:pt>
                <c:pt idx="5893">
                  <c:v>6.0114999999999998</c:v>
                </c:pt>
                <c:pt idx="5894">
                  <c:v>6.0227000000000004</c:v>
                </c:pt>
                <c:pt idx="5895">
                  <c:v>6.0572999999999997</c:v>
                </c:pt>
                <c:pt idx="5896">
                  <c:v>6.0804</c:v>
                </c:pt>
                <c:pt idx="5897">
                  <c:v>6.0568999999999997</c:v>
                </c:pt>
                <c:pt idx="5898">
                  <c:v>6.0787000000000004</c:v>
                </c:pt>
                <c:pt idx="5899">
                  <c:v>6.0857000000000001</c:v>
                </c:pt>
                <c:pt idx="5900">
                  <c:v>6.0688000000000004</c:v>
                </c:pt>
                <c:pt idx="5901">
                  <c:v>6.1002000000000001</c:v>
                </c:pt>
                <c:pt idx="5902">
                  <c:v>6.1886000000000001</c:v>
                </c:pt>
                <c:pt idx="5903">
                  <c:v>6.2091000000000003</c:v>
                </c:pt>
                <c:pt idx="5904">
                  <c:v>6.2466999999999997</c:v>
                </c:pt>
                <c:pt idx="5905">
                  <c:v>6.2230999999999996</c:v>
                </c:pt>
                <c:pt idx="5906">
                  <c:v>6.2591999999999999</c:v>
                </c:pt>
                <c:pt idx="5907">
                  <c:v>6.2058</c:v>
                </c:pt>
                <c:pt idx="5908">
                  <c:v>6.1814</c:v>
                </c:pt>
                <c:pt idx="5909">
                  <c:v>6.2056000000000004</c:v>
                </c:pt>
                <c:pt idx="5910">
                  <c:v>6.3056999999999999</c:v>
                </c:pt>
                <c:pt idx="5911">
                  <c:v>6.2858000000000001</c:v>
                </c:pt>
                <c:pt idx="5912">
                  <c:v>6.2767999999999997</c:v>
                </c:pt>
                <c:pt idx="5913">
                  <c:v>6.2960000000000003</c:v>
                </c:pt>
                <c:pt idx="5914">
                  <c:v>6.2960000000000003</c:v>
                </c:pt>
                <c:pt idx="5915">
                  <c:v>6.2788000000000004</c:v>
                </c:pt>
                <c:pt idx="5916">
                  <c:v>6.2282999999999999</c:v>
                </c:pt>
                <c:pt idx="5917">
                  <c:v>6.2207999999999997</c:v>
                </c:pt>
                <c:pt idx="5918">
                  <c:v>6.2203999999999997</c:v>
                </c:pt>
                <c:pt idx="5919">
                  <c:v>6.1592000000000002</c:v>
                </c:pt>
                <c:pt idx="5920">
                  <c:v>6.1143000000000001</c:v>
                </c:pt>
                <c:pt idx="5921">
                  <c:v>6.101</c:v>
                </c:pt>
                <c:pt idx="5922">
                  <c:v>6.1216999999999997</c:v>
                </c:pt>
                <c:pt idx="5923">
                  <c:v>6.1051000000000002</c:v>
                </c:pt>
                <c:pt idx="5924">
                  <c:v>6.0705</c:v>
                </c:pt>
                <c:pt idx="5925">
                  <c:v>6.0450999999999997</c:v>
                </c:pt>
                <c:pt idx="5926">
                  <c:v>5.9724000000000004</c:v>
                </c:pt>
                <c:pt idx="5927">
                  <c:v>5.9833999999999996</c:v>
                </c:pt>
                <c:pt idx="5928">
                  <c:v>6.0267999999999997</c:v>
                </c:pt>
                <c:pt idx="5929">
                  <c:v>6.0427999999999997</c:v>
                </c:pt>
                <c:pt idx="5930">
                  <c:v>6.0586000000000002</c:v>
                </c:pt>
                <c:pt idx="5931">
                  <c:v>6.0751999999999997</c:v>
                </c:pt>
                <c:pt idx="5932">
                  <c:v>6.0541</c:v>
                </c:pt>
                <c:pt idx="5933">
                  <c:v>6.0806000000000004</c:v>
                </c:pt>
                <c:pt idx="5934">
                  <c:v>6.1817000000000002</c:v>
                </c:pt>
                <c:pt idx="5935">
                  <c:v>6.1329000000000002</c:v>
                </c:pt>
                <c:pt idx="5936">
                  <c:v>6.1368999999999998</c:v>
                </c:pt>
                <c:pt idx="5937">
                  <c:v>6.1924999999999999</c:v>
                </c:pt>
                <c:pt idx="5938">
                  <c:v>6.1490999999999998</c:v>
                </c:pt>
                <c:pt idx="5939">
                  <c:v>6.2019000000000002</c:v>
                </c:pt>
                <c:pt idx="5940">
                  <c:v>6.2794999999999996</c:v>
                </c:pt>
                <c:pt idx="5941">
                  <c:v>6.2759</c:v>
                </c:pt>
                <c:pt idx="5942">
                  <c:v>6.1417999999999999</c:v>
                </c:pt>
                <c:pt idx="5943">
                  <c:v>6.1033999999999997</c:v>
                </c:pt>
                <c:pt idx="5944">
                  <c:v>6.0787000000000004</c:v>
                </c:pt>
                <c:pt idx="5945">
                  <c:v>6.1219000000000001</c:v>
                </c:pt>
                <c:pt idx="5946">
                  <c:v>6.0384000000000002</c:v>
                </c:pt>
                <c:pt idx="5947">
                  <c:v>5.9981</c:v>
                </c:pt>
                <c:pt idx="5948">
                  <c:v>5.9591000000000003</c:v>
                </c:pt>
                <c:pt idx="5949">
                  <c:v>5.9587000000000003</c:v>
                </c:pt>
                <c:pt idx="5950">
                  <c:v>5.9246999999999996</c:v>
                </c:pt>
                <c:pt idx="5951">
                  <c:v>5.9527000000000001</c:v>
                </c:pt>
                <c:pt idx="5952">
                  <c:v>5.9326999999999996</c:v>
                </c:pt>
                <c:pt idx="5953">
                  <c:v>5.907</c:v>
                </c:pt>
                <c:pt idx="5954">
                  <c:v>5.9009</c:v>
                </c:pt>
                <c:pt idx="5955">
                  <c:v>5.8701999999999996</c:v>
                </c:pt>
                <c:pt idx="5956">
                  <c:v>5.8989000000000003</c:v>
                </c:pt>
                <c:pt idx="5957">
                  <c:v>5.9260000000000002</c:v>
                </c:pt>
                <c:pt idx="5958">
                  <c:v>5.9096000000000002</c:v>
                </c:pt>
                <c:pt idx="5959">
                  <c:v>5.8902000000000001</c:v>
                </c:pt>
                <c:pt idx="5960">
                  <c:v>5.9068000000000005</c:v>
                </c:pt>
                <c:pt idx="5961">
                  <c:v>5.8817000000000004</c:v>
                </c:pt>
                <c:pt idx="5962">
                  <c:v>5.9603000000000002</c:v>
                </c:pt>
                <c:pt idx="5963">
                  <c:v>5.8811999999999998</c:v>
                </c:pt>
                <c:pt idx="5964">
                  <c:v>5.8772000000000002</c:v>
                </c:pt>
                <c:pt idx="5965">
                  <c:v>5.8911999999999995</c:v>
                </c:pt>
                <c:pt idx="5966">
                  <c:v>5.8410000000000002</c:v>
                </c:pt>
                <c:pt idx="5967">
                  <c:v>5.8129</c:v>
                </c:pt>
                <c:pt idx="5968">
                  <c:v>5.7884000000000002</c:v>
                </c:pt>
                <c:pt idx="5969">
                  <c:v>5.8100000000000005</c:v>
                </c:pt>
                <c:pt idx="5970">
                  <c:v>5.8220000000000001</c:v>
                </c:pt>
                <c:pt idx="5971">
                  <c:v>5.8431999999999995</c:v>
                </c:pt>
                <c:pt idx="5972">
                  <c:v>5.7960000000000003</c:v>
                </c:pt>
                <c:pt idx="5973">
                  <c:v>5.7675000000000001</c:v>
                </c:pt>
                <c:pt idx="5974">
                  <c:v>5.7745999999999995</c:v>
                </c:pt>
                <c:pt idx="5975">
                  <c:v>5.7737999999999996</c:v>
                </c:pt>
                <c:pt idx="5976">
                  <c:v>5.7595999999999998</c:v>
                </c:pt>
                <c:pt idx="5977">
                  <c:v>5.7595999999999998</c:v>
                </c:pt>
                <c:pt idx="5978">
                  <c:v>5.7681000000000004</c:v>
                </c:pt>
                <c:pt idx="5979">
                  <c:v>5.8052000000000001</c:v>
                </c:pt>
                <c:pt idx="5980">
                  <c:v>5.8239000000000001</c:v>
                </c:pt>
                <c:pt idx="5981">
                  <c:v>5.8315999999999999</c:v>
                </c:pt>
                <c:pt idx="5982">
                  <c:v>5.8570000000000002</c:v>
                </c:pt>
                <c:pt idx="5983">
                  <c:v>5.7919</c:v>
                </c:pt>
                <c:pt idx="5984">
                  <c:v>5.7813999999999997</c:v>
                </c:pt>
                <c:pt idx="5985">
                  <c:v>5.7971000000000004</c:v>
                </c:pt>
                <c:pt idx="5986">
                  <c:v>5.8634000000000004</c:v>
                </c:pt>
                <c:pt idx="5987">
                  <c:v>5.8856000000000002</c:v>
                </c:pt>
                <c:pt idx="5988">
                  <c:v>5.8864000000000001</c:v>
                </c:pt>
                <c:pt idx="5989">
                  <c:v>5.8495999999999997</c:v>
                </c:pt>
                <c:pt idx="5990">
                  <c:v>5.8677999999999999</c:v>
                </c:pt>
                <c:pt idx="5991">
                  <c:v>5.7717000000000001</c:v>
                </c:pt>
                <c:pt idx="5992">
                  <c:v>5.7740999999999998</c:v>
                </c:pt>
                <c:pt idx="5993">
                  <c:v>5.7463999999999995</c:v>
                </c:pt>
                <c:pt idx="5994">
                  <c:v>5.6833</c:v>
                </c:pt>
                <c:pt idx="5995">
                  <c:v>5.6668000000000003</c:v>
                </c:pt>
                <c:pt idx="5996">
                  <c:v>5.6668000000000003</c:v>
                </c:pt>
                <c:pt idx="5997">
                  <c:v>5.64</c:v>
                </c:pt>
                <c:pt idx="5998">
                  <c:v>5.6444000000000001</c:v>
                </c:pt>
                <c:pt idx="5999">
                  <c:v>5.6585000000000001</c:v>
                </c:pt>
                <c:pt idx="6000">
                  <c:v>5.7454999999999998</c:v>
                </c:pt>
                <c:pt idx="6001">
                  <c:v>5.7454999999999998</c:v>
                </c:pt>
                <c:pt idx="6002">
                  <c:v>5.7968000000000002</c:v>
                </c:pt>
                <c:pt idx="6003">
                  <c:v>5.7988</c:v>
                </c:pt>
                <c:pt idx="6004">
                  <c:v>5.8132999999999999</c:v>
                </c:pt>
                <c:pt idx="6005">
                  <c:v>5.7782</c:v>
                </c:pt>
                <c:pt idx="6006">
                  <c:v>5.7793999999999999</c:v>
                </c:pt>
                <c:pt idx="6007">
                  <c:v>5.7773000000000003</c:v>
                </c:pt>
                <c:pt idx="6008">
                  <c:v>5.7641</c:v>
                </c:pt>
                <c:pt idx="6009">
                  <c:v>5.8376000000000001</c:v>
                </c:pt>
                <c:pt idx="6010">
                  <c:v>5.7751000000000001</c:v>
                </c:pt>
                <c:pt idx="6011">
                  <c:v>5.7453000000000003</c:v>
                </c:pt>
                <c:pt idx="6012">
                  <c:v>5.7530999999999999</c:v>
                </c:pt>
                <c:pt idx="6013">
                  <c:v>5.7755999999999998</c:v>
                </c:pt>
                <c:pt idx="6014">
                  <c:v>5.7755999999999998</c:v>
                </c:pt>
                <c:pt idx="6015">
                  <c:v>5.7598000000000003</c:v>
                </c:pt>
                <c:pt idx="6016">
                  <c:v>5.7565</c:v>
                </c:pt>
                <c:pt idx="6017">
                  <c:v>5.8080999999999996</c:v>
                </c:pt>
                <c:pt idx="6018">
                  <c:v>5.9312000000000005</c:v>
                </c:pt>
                <c:pt idx="6019">
                  <c:v>5.9596999999999998</c:v>
                </c:pt>
                <c:pt idx="6020">
                  <c:v>5.9234</c:v>
                </c:pt>
                <c:pt idx="6021">
                  <c:v>5.9843999999999999</c:v>
                </c:pt>
                <c:pt idx="6022">
                  <c:v>5.9177999999999997</c:v>
                </c:pt>
                <c:pt idx="6023">
                  <c:v>5.9542999999999999</c:v>
                </c:pt>
                <c:pt idx="6024">
                  <c:v>6.0919999999999996</c:v>
                </c:pt>
                <c:pt idx="6025">
                  <c:v>6.0458999999999996</c:v>
                </c:pt>
                <c:pt idx="6026">
                  <c:v>6.0582000000000003</c:v>
                </c:pt>
                <c:pt idx="6027">
                  <c:v>5.9838000000000005</c:v>
                </c:pt>
                <c:pt idx="6028">
                  <c:v>5.9053000000000004</c:v>
                </c:pt>
                <c:pt idx="6029">
                  <c:v>5.8962000000000003</c:v>
                </c:pt>
                <c:pt idx="6030">
                  <c:v>5.8316999999999997</c:v>
                </c:pt>
                <c:pt idx="6031">
                  <c:v>5.8331999999999997</c:v>
                </c:pt>
                <c:pt idx="6032">
                  <c:v>5.7994000000000003</c:v>
                </c:pt>
                <c:pt idx="6033">
                  <c:v>5.7717000000000001</c:v>
                </c:pt>
                <c:pt idx="6034">
                  <c:v>5.7717000000000001</c:v>
                </c:pt>
                <c:pt idx="6035">
                  <c:v>5.7644000000000002</c:v>
                </c:pt>
                <c:pt idx="6036">
                  <c:v>5.8025000000000002</c:v>
                </c:pt>
                <c:pt idx="6037">
                  <c:v>5.7676999999999996</c:v>
                </c:pt>
                <c:pt idx="6038">
                  <c:v>5.7788000000000004</c:v>
                </c:pt>
                <c:pt idx="6039">
                  <c:v>5.7440999999999995</c:v>
                </c:pt>
                <c:pt idx="6040">
                  <c:v>5.7530999999999999</c:v>
                </c:pt>
                <c:pt idx="6041">
                  <c:v>5.7530000000000001</c:v>
                </c:pt>
                <c:pt idx="6042">
                  <c:v>5.7304000000000004</c:v>
                </c:pt>
                <c:pt idx="6043">
                  <c:v>5.7168000000000001</c:v>
                </c:pt>
                <c:pt idx="6044">
                  <c:v>5.7598000000000003</c:v>
                </c:pt>
                <c:pt idx="6045">
                  <c:v>5.6731999999999996</c:v>
                </c:pt>
                <c:pt idx="6046">
                  <c:v>5.6734</c:v>
                </c:pt>
                <c:pt idx="6047">
                  <c:v>5.6635999999999997</c:v>
                </c:pt>
                <c:pt idx="6048">
                  <c:v>5.6605999999999996</c:v>
                </c:pt>
                <c:pt idx="6049">
                  <c:v>5.6635</c:v>
                </c:pt>
                <c:pt idx="6050">
                  <c:v>5.6924999999999999</c:v>
                </c:pt>
                <c:pt idx="6051">
                  <c:v>5.6905999999999999</c:v>
                </c:pt>
                <c:pt idx="6052">
                  <c:v>5.7577999999999996</c:v>
                </c:pt>
                <c:pt idx="6053">
                  <c:v>5.7740999999999998</c:v>
                </c:pt>
                <c:pt idx="6054">
                  <c:v>5.7191000000000001</c:v>
                </c:pt>
                <c:pt idx="6055">
                  <c:v>5.6780999999999997</c:v>
                </c:pt>
                <c:pt idx="6056">
                  <c:v>5.7130999999999998</c:v>
                </c:pt>
                <c:pt idx="6057">
                  <c:v>5.6787000000000001</c:v>
                </c:pt>
                <c:pt idx="6058">
                  <c:v>5.6954000000000002</c:v>
                </c:pt>
                <c:pt idx="6059">
                  <c:v>5.7160000000000002</c:v>
                </c:pt>
                <c:pt idx="6060">
                  <c:v>5.6909000000000001</c:v>
                </c:pt>
                <c:pt idx="6061">
                  <c:v>5.7309999999999999</c:v>
                </c:pt>
                <c:pt idx="6062">
                  <c:v>5.742</c:v>
                </c:pt>
                <c:pt idx="6063">
                  <c:v>5.7149000000000001</c:v>
                </c:pt>
                <c:pt idx="6064">
                  <c:v>5.7264999999999997</c:v>
                </c:pt>
                <c:pt idx="6065">
                  <c:v>5.6864999999999997</c:v>
                </c:pt>
                <c:pt idx="6066">
                  <c:v>5.6660000000000004</c:v>
                </c:pt>
                <c:pt idx="6067">
                  <c:v>5.7378999999999998</c:v>
                </c:pt>
                <c:pt idx="6068">
                  <c:v>5.8106999999999998</c:v>
                </c:pt>
                <c:pt idx="6069">
                  <c:v>5.8741000000000003</c:v>
                </c:pt>
                <c:pt idx="6070">
                  <c:v>5.8521000000000001</c:v>
                </c:pt>
                <c:pt idx="6071">
                  <c:v>5.7891000000000004</c:v>
                </c:pt>
                <c:pt idx="6072">
                  <c:v>5.9123999999999999</c:v>
                </c:pt>
                <c:pt idx="6073">
                  <c:v>5.9690000000000003</c:v>
                </c:pt>
                <c:pt idx="6074">
                  <c:v>5.9206000000000003</c:v>
                </c:pt>
                <c:pt idx="6075">
                  <c:v>5.8811</c:v>
                </c:pt>
                <c:pt idx="6076">
                  <c:v>5.8201000000000001</c:v>
                </c:pt>
                <c:pt idx="6077">
                  <c:v>5.8124000000000002</c:v>
                </c:pt>
                <c:pt idx="6078">
                  <c:v>5.8124000000000002</c:v>
                </c:pt>
                <c:pt idx="6079">
                  <c:v>5.7903000000000002</c:v>
                </c:pt>
                <c:pt idx="6080">
                  <c:v>5.7667000000000002</c:v>
                </c:pt>
                <c:pt idx="6081">
                  <c:v>5.7794999999999996</c:v>
                </c:pt>
                <c:pt idx="6082">
                  <c:v>5.7695999999999996</c:v>
                </c:pt>
                <c:pt idx="6083">
                  <c:v>5.8174999999999999</c:v>
                </c:pt>
                <c:pt idx="6084">
                  <c:v>5.8002000000000002</c:v>
                </c:pt>
                <c:pt idx="6085">
                  <c:v>5.7727000000000004</c:v>
                </c:pt>
                <c:pt idx="6086">
                  <c:v>5.7567000000000004</c:v>
                </c:pt>
                <c:pt idx="6087">
                  <c:v>5.7607999999999997</c:v>
                </c:pt>
                <c:pt idx="6088">
                  <c:v>5.7689000000000004</c:v>
                </c:pt>
                <c:pt idx="6089">
                  <c:v>5.7595000000000001</c:v>
                </c:pt>
                <c:pt idx="6090">
                  <c:v>5.8117999999999999</c:v>
                </c:pt>
                <c:pt idx="6091">
                  <c:v>5.7793000000000001</c:v>
                </c:pt>
                <c:pt idx="6092">
                  <c:v>5.7866</c:v>
                </c:pt>
                <c:pt idx="6093">
                  <c:v>5.7778</c:v>
                </c:pt>
                <c:pt idx="6094">
                  <c:v>5.7229000000000001</c:v>
                </c:pt>
                <c:pt idx="6095">
                  <c:v>5.7205000000000004</c:v>
                </c:pt>
                <c:pt idx="6096">
                  <c:v>5.7476000000000003</c:v>
                </c:pt>
                <c:pt idx="6097">
                  <c:v>5.8018999999999998</c:v>
                </c:pt>
                <c:pt idx="6098">
                  <c:v>5.7801999999999998</c:v>
                </c:pt>
                <c:pt idx="6099">
                  <c:v>5.7582000000000004</c:v>
                </c:pt>
                <c:pt idx="6100">
                  <c:v>5.7957999999999998</c:v>
                </c:pt>
                <c:pt idx="6101">
                  <c:v>5.7491000000000003</c:v>
                </c:pt>
                <c:pt idx="6102">
                  <c:v>5.7355999999999998</c:v>
                </c:pt>
                <c:pt idx="6103">
                  <c:v>5.7112999999999996</c:v>
                </c:pt>
                <c:pt idx="6104">
                  <c:v>5.7112999999999996</c:v>
                </c:pt>
                <c:pt idx="6105">
                  <c:v>5.6771000000000003</c:v>
                </c:pt>
                <c:pt idx="6106">
                  <c:v>5.6833999999999998</c:v>
                </c:pt>
                <c:pt idx="6107">
                  <c:v>5.6580000000000004</c:v>
                </c:pt>
                <c:pt idx="6108">
                  <c:v>5.6475999999999997</c:v>
                </c:pt>
                <c:pt idx="6109">
                  <c:v>5.6469000000000005</c:v>
                </c:pt>
                <c:pt idx="6110">
                  <c:v>5.6489000000000003</c:v>
                </c:pt>
                <c:pt idx="6111">
                  <c:v>5.6383000000000001</c:v>
                </c:pt>
                <c:pt idx="6112">
                  <c:v>5.6017000000000001</c:v>
                </c:pt>
                <c:pt idx="6113">
                  <c:v>5.5758999999999999</c:v>
                </c:pt>
                <c:pt idx="6114">
                  <c:v>5.5712999999999999</c:v>
                </c:pt>
                <c:pt idx="6115">
                  <c:v>5.5727000000000002</c:v>
                </c:pt>
                <c:pt idx="6116">
                  <c:v>5.5925000000000002</c:v>
                </c:pt>
                <c:pt idx="6117">
                  <c:v>5.6323999999999996</c:v>
                </c:pt>
                <c:pt idx="6118">
                  <c:v>5.6147</c:v>
                </c:pt>
                <c:pt idx="6119">
                  <c:v>5.6106999999999996</c:v>
                </c:pt>
                <c:pt idx="6120">
                  <c:v>5.5986000000000002</c:v>
                </c:pt>
                <c:pt idx="6121">
                  <c:v>5.5556999999999999</c:v>
                </c:pt>
                <c:pt idx="6122">
                  <c:v>5.5487000000000002</c:v>
                </c:pt>
                <c:pt idx="6123">
                  <c:v>5.5392000000000001</c:v>
                </c:pt>
                <c:pt idx="6124">
                  <c:v>5.5355999999999996</c:v>
                </c:pt>
                <c:pt idx="6125">
                  <c:v>5.5713999999999997</c:v>
                </c:pt>
                <c:pt idx="6126">
                  <c:v>5.5442</c:v>
                </c:pt>
                <c:pt idx="6127">
                  <c:v>5.5507</c:v>
                </c:pt>
                <c:pt idx="6128">
                  <c:v>5.5441000000000003</c:v>
                </c:pt>
                <c:pt idx="6129">
                  <c:v>5.6169000000000002</c:v>
                </c:pt>
                <c:pt idx="6130">
                  <c:v>5.5806000000000004</c:v>
                </c:pt>
                <c:pt idx="6131">
                  <c:v>5.5761000000000003</c:v>
                </c:pt>
                <c:pt idx="6132">
                  <c:v>5.5457000000000001</c:v>
                </c:pt>
                <c:pt idx="6133">
                  <c:v>5.5457000000000001</c:v>
                </c:pt>
                <c:pt idx="6134">
                  <c:v>5.5682</c:v>
                </c:pt>
                <c:pt idx="6135">
                  <c:v>5.6077000000000004</c:v>
                </c:pt>
                <c:pt idx="6136">
                  <c:v>5.5818000000000003</c:v>
                </c:pt>
                <c:pt idx="6137">
                  <c:v>5.6050000000000004</c:v>
                </c:pt>
                <c:pt idx="6138">
                  <c:v>5.5968</c:v>
                </c:pt>
                <c:pt idx="6139">
                  <c:v>5.5697999999999999</c:v>
                </c:pt>
                <c:pt idx="6140">
                  <c:v>5.5804999999999998</c:v>
                </c:pt>
                <c:pt idx="6141">
                  <c:v>5.5570000000000004</c:v>
                </c:pt>
                <c:pt idx="6142">
                  <c:v>5.6235999999999997</c:v>
                </c:pt>
                <c:pt idx="6143">
                  <c:v>5.5663999999999998</c:v>
                </c:pt>
                <c:pt idx="6144">
                  <c:v>5.5792000000000002</c:v>
                </c:pt>
                <c:pt idx="6145">
                  <c:v>5.5514000000000001</c:v>
                </c:pt>
                <c:pt idx="6146">
                  <c:v>5.5416999999999996</c:v>
                </c:pt>
                <c:pt idx="6147">
                  <c:v>5.5389999999999997</c:v>
                </c:pt>
                <c:pt idx="6148">
                  <c:v>5.5662000000000003</c:v>
                </c:pt>
                <c:pt idx="6149">
                  <c:v>5.5670999999999999</c:v>
                </c:pt>
                <c:pt idx="6150">
                  <c:v>5.5923999999999996</c:v>
                </c:pt>
                <c:pt idx="6151">
                  <c:v>5.5919999999999996</c:v>
                </c:pt>
                <c:pt idx="6152">
                  <c:v>5.7046000000000001</c:v>
                </c:pt>
                <c:pt idx="6153">
                  <c:v>5.7216000000000005</c:v>
                </c:pt>
                <c:pt idx="6154">
                  <c:v>5.6830999999999996</c:v>
                </c:pt>
                <c:pt idx="6155">
                  <c:v>5.7388000000000003</c:v>
                </c:pt>
                <c:pt idx="6156">
                  <c:v>5.7385999999999999</c:v>
                </c:pt>
                <c:pt idx="6157">
                  <c:v>5.7706999999999997</c:v>
                </c:pt>
                <c:pt idx="6158">
                  <c:v>5.7050999999999998</c:v>
                </c:pt>
                <c:pt idx="6159">
                  <c:v>5.6894999999999998</c:v>
                </c:pt>
                <c:pt idx="6160">
                  <c:v>5.6989000000000001</c:v>
                </c:pt>
                <c:pt idx="6161">
                  <c:v>5.6608999999999998</c:v>
                </c:pt>
                <c:pt idx="6162">
                  <c:v>5.6364000000000001</c:v>
                </c:pt>
                <c:pt idx="6163">
                  <c:v>5.6376999999999997</c:v>
                </c:pt>
                <c:pt idx="6164">
                  <c:v>5.5898000000000003</c:v>
                </c:pt>
                <c:pt idx="6165">
                  <c:v>5.5610999999999997</c:v>
                </c:pt>
                <c:pt idx="6166">
                  <c:v>5.5473999999999997</c:v>
                </c:pt>
                <c:pt idx="6167">
                  <c:v>5.5308999999999999</c:v>
                </c:pt>
                <c:pt idx="6168">
                  <c:v>5.5419</c:v>
                </c:pt>
                <c:pt idx="6169">
                  <c:v>5.5152000000000001</c:v>
                </c:pt>
                <c:pt idx="6170">
                  <c:v>5.5094000000000003</c:v>
                </c:pt>
                <c:pt idx="6171">
                  <c:v>5.5091000000000001</c:v>
                </c:pt>
                <c:pt idx="6172">
                  <c:v>5.5227000000000004</c:v>
                </c:pt>
                <c:pt idx="6173">
                  <c:v>5.5042</c:v>
                </c:pt>
                <c:pt idx="6174">
                  <c:v>5.5042</c:v>
                </c:pt>
                <c:pt idx="6175">
                  <c:v>5.5095000000000001</c:v>
                </c:pt>
                <c:pt idx="6176">
                  <c:v>5.5138999999999996</c:v>
                </c:pt>
                <c:pt idx="6177">
                  <c:v>5.5222999999999995</c:v>
                </c:pt>
                <c:pt idx="6178">
                  <c:v>5.4946000000000002</c:v>
                </c:pt>
                <c:pt idx="6179">
                  <c:v>5.5123999999999995</c:v>
                </c:pt>
                <c:pt idx="6180">
                  <c:v>5.5487000000000002</c:v>
                </c:pt>
                <c:pt idx="6181">
                  <c:v>5.5286</c:v>
                </c:pt>
                <c:pt idx="6182">
                  <c:v>5.5236999999999998</c:v>
                </c:pt>
                <c:pt idx="6183">
                  <c:v>5.5567000000000002</c:v>
                </c:pt>
                <c:pt idx="6184">
                  <c:v>5.5602999999999998</c:v>
                </c:pt>
                <c:pt idx="6185">
                  <c:v>5.5190000000000001</c:v>
                </c:pt>
                <c:pt idx="6186">
                  <c:v>5.5118999999999998</c:v>
                </c:pt>
                <c:pt idx="6187">
                  <c:v>5.4850000000000003</c:v>
                </c:pt>
                <c:pt idx="6188">
                  <c:v>5.4875999999999996</c:v>
                </c:pt>
                <c:pt idx="6189">
                  <c:v>5.5274999999999999</c:v>
                </c:pt>
                <c:pt idx="6190">
                  <c:v>5.5594999999999999</c:v>
                </c:pt>
                <c:pt idx="6191">
                  <c:v>5.5163000000000002</c:v>
                </c:pt>
                <c:pt idx="6192">
                  <c:v>5.6068999999999996</c:v>
                </c:pt>
                <c:pt idx="6193">
                  <c:v>5.5603999999999996</c:v>
                </c:pt>
                <c:pt idx="6194">
                  <c:v>5.5960000000000001</c:v>
                </c:pt>
                <c:pt idx="6195">
                  <c:v>5.7056000000000004</c:v>
                </c:pt>
                <c:pt idx="6196">
                  <c:v>5.7839</c:v>
                </c:pt>
                <c:pt idx="6197">
                  <c:v>5.7838000000000003</c:v>
                </c:pt>
                <c:pt idx="6198">
                  <c:v>5.7195</c:v>
                </c:pt>
                <c:pt idx="6199">
                  <c:v>5.7290999999999999</c:v>
                </c:pt>
                <c:pt idx="6200">
                  <c:v>5.8170999999999999</c:v>
                </c:pt>
                <c:pt idx="6201">
                  <c:v>5.7175000000000002</c:v>
                </c:pt>
                <c:pt idx="6202">
                  <c:v>5.8380000000000001</c:v>
                </c:pt>
                <c:pt idx="6203">
                  <c:v>5.9058000000000002</c:v>
                </c:pt>
                <c:pt idx="6204">
                  <c:v>6.0046999999999997</c:v>
                </c:pt>
                <c:pt idx="6205">
                  <c:v>5.9954000000000001</c:v>
                </c:pt>
                <c:pt idx="6206">
                  <c:v>6.0442</c:v>
                </c:pt>
                <c:pt idx="6207">
                  <c:v>6.0433000000000003</c:v>
                </c:pt>
                <c:pt idx="6208">
                  <c:v>5.9664000000000001</c:v>
                </c:pt>
                <c:pt idx="6209">
                  <c:v>5.9096000000000002</c:v>
                </c:pt>
                <c:pt idx="6210">
                  <c:v>5.7961999999999998</c:v>
                </c:pt>
                <c:pt idx="6211">
                  <c:v>5.8388</c:v>
                </c:pt>
                <c:pt idx="6212">
                  <c:v>5.7676999999999996</c:v>
                </c:pt>
                <c:pt idx="6213">
                  <c:v>5.7272999999999996</c:v>
                </c:pt>
                <c:pt idx="6214">
                  <c:v>5.7363999999999997</c:v>
                </c:pt>
                <c:pt idx="6215">
                  <c:v>5.6685999999999996</c:v>
                </c:pt>
                <c:pt idx="6216">
                  <c:v>5.6764999999999999</c:v>
                </c:pt>
                <c:pt idx="6217">
                  <c:v>5.6413000000000002</c:v>
                </c:pt>
                <c:pt idx="6218">
                  <c:v>5.5772000000000004</c:v>
                </c:pt>
                <c:pt idx="6219">
                  <c:v>5.5839999999999996</c:v>
                </c:pt>
                <c:pt idx="6220">
                  <c:v>5.5997000000000003</c:v>
                </c:pt>
                <c:pt idx="6221">
                  <c:v>5.5667999999999997</c:v>
                </c:pt>
                <c:pt idx="6222">
                  <c:v>5.5460000000000003</c:v>
                </c:pt>
                <c:pt idx="6223">
                  <c:v>5.5443999999999996</c:v>
                </c:pt>
                <c:pt idx="6224">
                  <c:v>5.5278</c:v>
                </c:pt>
                <c:pt idx="6225">
                  <c:v>5.5239000000000003</c:v>
                </c:pt>
                <c:pt idx="6226">
                  <c:v>5.5278999999999998</c:v>
                </c:pt>
                <c:pt idx="6227">
                  <c:v>5.5248999999999997</c:v>
                </c:pt>
                <c:pt idx="6228">
                  <c:v>5.5235000000000003</c:v>
                </c:pt>
                <c:pt idx="6229">
                  <c:v>5.5193000000000003</c:v>
                </c:pt>
                <c:pt idx="6230">
                  <c:v>5.4911000000000003</c:v>
                </c:pt>
                <c:pt idx="6231">
                  <c:v>5.4993999999999996</c:v>
                </c:pt>
                <c:pt idx="6232">
                  <c:v>5.4885000000000002</c:v>
                </c:pt>
                <c:pt idx="6233">
                  <c:v>5.4597999999999995</c:v>
                </c:pt>
                <c:pt idx="6234">
                  <c:v>5.4451999999999998</c:v>
                </c:pt>
                <c:pt idx="6235">
                  <c:v>5.4516</c:v>
                </c:pt>
                <c:pt idx="6236">
                  <c:v>5.4371999999999998</c:v>
                </c:pt>
                <c:pt idx="6237">
                  <c:v>5.4371999999999998</c:v>
                </c:pt>
                <c:pt idx="6238">
                  <c:v>5.4443999999999999</c:v>
                </c:pt>
                <c:pt idx="6239">
                  <c:v>5.4867999999999997</c:v>
                </c:pt>
                <c:pt idx="6240">
                  <c:v>5.4518000000000004</c:v>
                </c:pt>
                <c:pt idx="6241">
                  <c:v>5.4314</c:v>
                </c:pt>
                <c:pt idx="6242">
                  <c:v>5.44</c:v>
                </c:pt>
                <c:pt idx="6243">
                  <c:v>5.4302000000000001</c:v>
                </c:pt>
                <c:pt idx="6244">
                  <c:v>5.4699</c:v>
                </c:pt>
                <c:pt idx="6245">
                  <c:v>5.4714</c:v>
                </c:pt>
                <c:pt idx="6246">
                  <c:v>5.5621999999999998</c:v>
                </c:pt>
                <c:pt idx="6247">
                  <c:v>5.5369999999999999</c:v>
                </c:pt>
                <c:pt idx="6248">
                  <c:v>5.6283000000000003</c:v>
                </c:pt>
                <c:pt idx="6249">
                  <c:v>5.6642999999999999</c:v>
                </c:pt>
                <c:pt idx="6250">
                  <c:v>5.7129000000000003</c:v>
                </c:pt>
                <c:pt idx="6251">
                  <c:v>5.5989000000000004</c:v>
                </c:pt>
                <c:pt idx="6252">
                  <c:v>5.4676</c:v>
                </c:pt>
                <c:pt idx="6253">
                  <c:v>5.4427000000000003</c:v>
                </c:pt>
                <c:pt idx="6254">
                  <c:v>5.4179000000000004</c:v>
                </c:pt>
                <c:pt idx="6255">
                  <c:v>5.4085000000000001</c:v>
                </c:pt>
                <c:pt idx="6256">
                  <c:v>5.4093</c:v>
                </c:pt>
                <c:pt idx="6257">
                  <c:v>5.4093</c:v>
                </c:pt>
                <c:pt idx="6258">
                  <c:v>5.3928000000000003</c:v>
                </c:pt>
                <c:pt idx="6259">
                  <c:v>5.4290000000000003</c:v>
                </c:pt>
                <c:pt idx="6260">
                  <c:v>5.4556000000000004</c:v>
                </c:pt>
                <c:pt idx="6261">
                  <c:v>5.4436</c:v>
                </c:pt>
                <c:pt idx="6262">
                  <c:v>5.4436</c:v>
                </c:pt>
                <c:pt idx="6263">
                  <c:v>5.444</c:v>
                </c:pt>
                <c:pt idx="6264">
                  <c:v>5.5480999999999998</c:v>
                </c:pt>
                <c:pt idx="6265">
                  <c:v>5.5979999999999999</c:v>
                </c:pt>
                <c:pt idx="6266">
                  <c:v>5.5336999999999996</c:v>
                </c:pt>
                <c:pt idx="6267">
                  <c:v>5.4363999999999999</c:v>
                </c:pt>
                <c:pt idx="6268">
                  <c:v>5.4824999999999999</c:v>
                </c:pt>
                <c:pt idx="6269">
                  <c:v>5.5270999999999999</c:v>
                </c:pt>
                <c:pt idx="6270">
                  <c:v>5.5414000000000003</c:v>
                </c:pt>
                <c:pt idx="6271">
                  <c:v>5.5739999999999998</c:v>
                </c:pt>
                <c:pt idx="6272">
                  <c:v>5.6260000000000003</c:v>
                </c:pt>
                <c:pt idx="6273">
                  <c:v>5.5522999999999998</c:v>
                </c:pt>
                <c:pt idx="6274">
                  <c:v>5.5522999999999998</c:v>
                </c:pt>
                <c:pt idx="6275">
                  <c:v>5.5434000000000001</c:v>
                </c:pt>
                <c:pt idx="6276">
                  <c:v>5.5174000000000003</c:v>
                </c:pt>
                <c:pt idx="6277">
                  <c:v>5.4344000000000001</c:v>
                </c:pt>
                <c:pt idx="6278">
                  <c:v>5.4644000000000004</c:v>
                </c:pt>
                <c:pt idx="6279">
                  <c:v>5.4523000000000001</c:v>
                </c:pt>
                <c:pt idx="6280">
                  <c:v>5.5298999999999996</c:v>
                </c:pt>
                <c:pt idx="6281">
                  <c:v>5.6056999999999997</c:v>
                </c:pt>
                <c:pt idx="6282">
                  <c:v>5.5526999999999997</c:v>
                </c:pt>
                <c:pt idx="6283">
                  <c:v>5.6265999999999998</c:v>
                </c:pt>
                <c:pt idx="6284">
                  <c:v>5.5590999999999999</c:v>
                </c:pt>
                <c:pt idx="6285">
                  <c:v>5.4798</c:v>
                </c:pt>
                <c:pt idx="6286">
                  <c:v>5.5027999999999997</c:v>
                </c:pt>
                <c:pt idx="6287">
                  <c:v>5.4473000000000003</c:v>
                </c:pt>
                <c:pt idx="6288">
                  <c:v>5.4658999999999995</c:v>
                </c:pt>
                <c:pt idx="6289">
                  <c:v>5.4892000000000003</c:v>
                </c:pt>
                <c:pt idx="6290">
                  <c:v>5.4313000000000002</c:v>
                </c:pt>
                <c:pt idx="6291">
                  <c:v>5.4314</c:v>
                </c:pt>
                <c:pt idx="6292">
                  <c:v>5.3795000000000002</c:v>
                </c:pt>
                <c:pt idx="6293">
                  <c:v>5.3577000000000004</c:v>
                </c:pt>
                <c:pt idx="6294">
                  <c:v>5.3577000000000004</c:v>
                </c:pt>
                <c:pt idx="6295">
                  <c:v>5.3497000000000003</c:v>
                </c:pt>
                <c:pt idx="6296">
                  <c:v>5.3516000000000004</c:v>
                </c:pt>
                <c:pt idx="6297">
                  <c:v>5.3574000000000002</c:v>
                </c:pt>
                <c:pt idx="6298">
                  <c:v>5.3247</c:v>
                </c:pt>
                <c:pt idx="6299">
                  <c:v>5.3266999999999998</c:v>
                </c:pt>
                <c:pt idx="6300">
                  <c:v>5.3121999999999998</c:v>
                </c:pt>
                <c:pt idx="6301">
                  <c:v>5.3159999999999998</c:v>
                </c:pt>
                <c:pt idx="6302">
                  <c:v>5.3238000000000003</c:v>
                </c:pt>
                <c:pt idx="6303">
                  <c:v>5.34</c:v>
                </c:pt>
                <c:pt idx="6304">
                  <c:v>5.3162000000000003</c:v>
                </c:pt>
                <c:pt idx="6305">
                  <c:v>5.3405000000000005</c:v>
                </c:pt>
                <c:pt idx="6306">
                  <c:v>5.3639999999999999</c:v>
                </c:pt>
                <c:pt idx="6307">
                  <c:v>5.3582000000000001</c:v>
                </c:pt>
                <c:pt idx="6308">
                  <c:v>5.4352</c:v>
                </c:pt>
                <c:pt idx="6309">
                  <c:v>5.4138999999999999</c:v>
                </c:pt>
                <c:pt idx="6310">
                  <c:v>5.5072999999999999</c:v>
                </c:pt>
                <c:pt idx="6311">
                  <c:v>5.5179</c:v>
                </c:pt>
                <c:pt idx="6312">
                  <c:v>5.4470999999999998</c:v>
                </c:pt>
                <c:pt idx="6313">
                  <c:v>5.4802999999999997</c:v>
                </c:pt>
                <c:pt idx="6314">
                  <c:v>5.4071999999999996</c:v>
                </c:pt>
                <c:pt idx="6315">
                  <c:v>5.4250999999999996</c:v>
                </c:pt>
                <c:pt idx="6316">
                  <c:v>5.3594999999999997</c:v>
                </c:pt>
                <c:pt idx="6317">
                  <c:v>5.3859000000000004</c:v>
                </c:pt>
                <c:pt idx="6318">
                  <c:v>5.3376999999999999</c:v>
                </c:pt>
                <c:pt idx="6319">
                  <c:v>5.3455000000000004</c:v>
                </c:pt>
                <c:pt idx="6320">
                  <c:v>5.3784999999999998</c:v>
                </c:pt>
                <c:pt idx="6321">
                  <c:v>5.4580000000000002</c:v>
                </c:pt>
                <c:pt idx="6322">
                  <c:v>5.4710999999999999</c:v>
                </c:pt>
                <c:pt idx="6323">
                  <c:v>5.4583000000000004</c:v>
                </c:pt>
                <c:pt idx="6324">
                  <c:v>5.4080000000000004</c:v>
                </c:pt>
                <c:pt idx="6325">
                  <c:v>5.4187000000000003</c:v>
                </c:pt>
                <c:pt idx="6326">
                  <c:v>5.4402999999999997</c:v>
                </c:pt>
                <c:pt idx="6327">
                  <c:v>5.4211</c:v>
                </c:pt>
                <c:pt idx="6328">
                  <c:v>5.4211</c:v>
                </c:pt>
                <c:pt idx="6329">
                  <c:v>5.3868</c:v>
                </c:pt>
                <c:pt idx="6330">
                  <c:v>5.3971999999999998</c:v>
                </c:pt>
                <c:pt idx="6331">
                  <c:v>5.3827999999999996</c:v>
                </c:pt>
                <c:pt idx="6332">
                  <c:v>5.3589000000000002</c:v>
                </c:pt>
                <c:pt idx="6333">
                  <c:v>5.3311000000000002</c:v>
                </c:pt>
                <c:pt idx="6334">
                  <c:v>5.3556999999999997</c:v>
                </c:pt>
                <c:pt idx="6335">
                  <c:v>5.3469999999999995</c:v>
                </c:pt>
                <c:pt idx="6336">
                  <c:v>5.3196000000000003</c:v>
                </c:pt>
                <c:pt idx="6337">
                  <c:v>5.3236999999999997</c:v>
                </c:pt>
                <c:pt idx="6338">
                  <c:v>5.3845999999999998</c:v>
                </c:pt>
                <c:pt idx="6339">
                  <c:v>5.3353999999999999</c:v>
                </c:pt>
                <c:pt idx="6340">
                  <c:v>5.3433999999999999</c:v>
                </c:pt>
                <c:pt idx="6341">
                  <c:v>5.3163999999999998</c:v>
                </c:pt>
                <c:pt idx="6342">
                  <c:v>5.3038999999999996</c:v>
                </c:pt>
                <c:pt idx="6343">
                  <c:v>5.2873999999999999</c:v>
                </c:pt>
                <c:pt idx="6344">
                  <c:v>5.3102</c:v>
                </c:pt>
                <c:pt idx="6345">
                  <c:v>5.2953999999999999</c:v>
                </c:pt>
                <c:pt idx="6346">
                  <c:v>5.3154000000000003</c:v>
                </c:pt>
                <c:pt idx="6347">
                  <c:v>5.3619000000000003</c:v>
                </c:pt>
                <c:pt idx="6348">
                  <c:v>5.3045999999999998</c:v>
                </c:pt>
                <c:pt idx="6349">
                  <c:v>5.2926000000000002</c:v>
                </c:pt>
                <c:pt idx="6350">
                  <c:v>5.3559999999999999</c:v>
                </c:pt>
                <c:pt idx="6351">
                  <c:v>5.38</c:v>
                </c:pt>
                <c:pt idx="6352">
                  <c:v>5.3598999999999997</c:v>
                </c:pt>
                <c:pt idx="6353">
                  <c:v>5.2880000000000003</c:v>
                </c:pt>
                <c:pt idx="6354">
                  <c:v>5.3156999999999996</c:v>
                </c:pt>
                <c:pt idx="6355">
                  <c:v>5.3312999999999997</c:v>
                </c:pt>
                <c:pt idx="6356">
                  <c:v>5.3329000000000004</c:v>
                </c:pt>
                <c:pt idx="6357">
                  <c:v>5.2762000000000002</c:v>
                </c:pt>
                <c:pt idx="6358">
                  <c:v>5.2721999999999998</c:v>
                </c:pt>
                <c:pt idx="6359">
                  <c:v>5.2556000000000003</c:v>
                </c:pt>
                <c:pt idx="6360">
                  <c:v>5.2590000000000003</c:v>
                </c:pt>
                <c:pt idx="6361">
                  <c:v>5.2637999999999998</c:v>
                </c:pt>
                <c:pt idx="6362">
                  <c:v>5.2515000000000001</c:v>
                </c:pt>
                <c:pt idx="6363">
                  <c:v>5.2633000000000001</c:v>
                </c:pt>
                <c:pt idx="6364">
                  <c:v>5.2633000000000001</c:v>
                </c:pt>
                <c:pt idx="6365">
                  <c:v>5.3184000000000005</c:v>
                </c:pt>
                <c:pt idx="6366">
                  <c:v>5.2701000000000002</c:v>
                </c:pt>
                <c:pt idx="6367">
                  <c:v>5.2766999999999999</c:v>
                </c:pt>
                <c:pt idx="6368">
                  <c:v>5.3106</c:v>
                </c:pt>
                <c:pt idx="6369">
                  <c:v>5.3029000000000002</c:v>
                </c:pt>
                <c:pt idx="6370">
                  <c:v>5.3087</c:v>
                </c:pt>
                <c:pt idx="6371">
                  <c:v>5.2975000000000003</c:v>
                </c:pt>
                <c:pt idx="6372">
                  <c:v>5.3421000000000003</c:v>
                </c:pt>
                <c:pt idx="6373">
                  <c:v>5.3497000000000003</c:v>
                </c:pt>
                <c:pt idx="6374">
                  <c:v>5.3841999999999999</c:v>
                </c:pt>
                <c:pt idx="6375">
                  <c:v>5.3818999999999999</c:v>
                </c:pt>
                <c:pt idx="6376">
                  <c:v>5.3178999999999998</c:v>
                </c:pt>
                <c:pt idx="6377">
                  <c:v>5.3087</c:v>
                </c:pt>
                <c:pt idx="6378">
                  <c:v>5.3472999999999997</c:v>
                </c:pt>
                <c:pt idx="6379">
                  <c:v>5.3690999999999995</c:v>
                </c:pt>
                <c:pt idx="6380">
                  <c:v>5.3387000000000002</c:v>
                </c:pt>
                <c:pt idx="6381">
                  <c:v>5.3281999999999998</c:v>
                </c:pt>
                <c:pt idx="6382">
                  <c:v>5.2759999999999998</c:v>
                </c:pt>
                <c:pt idx="6383">
                  <c:v>5.3041</c:v>
                </c:pt>
                <c:pt idx="6384">
                  <c:v>5.2652000000000001</c:v>
                </c:pt>
                <c:pt idx="6385">
                  <c:v>5.2618</c:v>
                </c:pt>
                <c:pt idx="6386">
                  <c:v>5.3007999999999997</c:v>
                </c:pt>
                <c:pt idx="6387">
                  <c:v>5.3166000000000002</c:v>
                </c:pt>
                <c:pt idx="6388">
                  <c:v>5.3190999999999997</c:v>
                </c:pt>
                <c:pt idx="6389">
                  <c:v>5.4440999999999997</c:v>
                </c:pt>
                <c:pt idx="6390">
                  <c:v>5.4020999999999999</c:v>
                </c:pt>
                <c:pt idx="6391">
                  <c:v>5.3719999999999999</c:v>
                </c:pt>
                <c:pt idx="6392">
                  <c:v>5.3780999999999999</c:v>
                </c:pt>
                <c:pt idx="6393">
                  <c:v>5.3780999999999999</c:v>
                </c:pt>
                <c:pt idx="6394">
                  <c:v>5.3977000000000004</c:v>
                </c:pt>
                <c:pt idx="6395">
                  <c:v>5.3650000000000002</c:v>
                </c:pt>
                <c:pt idx="6396">
                  <c:v>5.4558999999999997</c:v>
                </c:pt>
                <c:pt idx="6397">
                  <c:v>5.4439000000000002</c:v>
                </c:pt>
                <c:pt idx="6398">
                  <c:v>5.3775000000000004</c:v>
                </c:pt>
                <c:pt idx="6399">
                  <c:v>5.3186999999999998</c:v>
                </c:pt>
                <c:pt idx="6400">
                  <c:v>5.2950999999999997</c:v>
                </c:pt>
                <c:pt idx="6401">
                  <c:v>5.2990000000000004</c:v>
                </c:pt>
                <c:pt idx="6402">
                  <c:v>5.2568999999999999</c:v>
                </c:pt>
                <c:pt idx="6403">
                  <c:v>5.2510000000000003</c:v>
                </c:pt>
                <c:pt idx="6404">
                  <c:v>5.2523</c:v>
                </c:pt>
                <c:pt idx="6405">
                  <c:v>5.2746000000000004</c:v>
                </c:pt>
                <c:pt idx="6406">
                  <c:v>5.2872000000000003</c:v>
                </c:pt>
                <c:pt idx="6407">
                  <c:v>5.3177000000000003</c:v>
                </c:pt>
                <c:pt idx="6408">
                  <c:v>5.3753000000000002</c:v>
                </c:pt>
                <c:pt idx="6409">
                  <c:v>5.4062000000000001</c:v>
                </c:pt>
                <c:pt idx="6410">
                  <c:v>5.3402000000000003</c:v>
                </c:pt>
                <c:pt idx="6411">
                  <c:v>5.3024000000000004</c:v>
                </c:pt>
                <c:pt idx="6412">
                  <c:v>5.3022999999999998</c:v>
                </c:pt>
                <c:pt idx="6413">
                  <c:v>5.3071000000000002</c:v>
                </c:pt>
                <c:pt idx="6414">
                  <c:v>5.3262</c:v>
                </c:pt>
                <c:pt idx="6415">
                  <c:v>5.3381999999999996</c:v>
                </c:pt>
                <c:pt idx="6416">
                  <c:v>5.3216000000000001</c:v>
                </c:pt>
                <c:pt idx="6417">
                  <c:v>5.3629999999999995</c:v>
                </c:pt>
                <c:pt idx="6418">
                  <c:v>5.3784999999999998</c:v>
                </c:pt>
                <c:pt idx="6419">
                  <c:v>5.3109000000000002</c:v>
                </c:pt>
                <c:pt idx="6420">
                  <c:v>5.3621999999999996</c:v>
                </c:pt>
                <c:pt idx="6421">
                  <c:v>5.3571</c:v>
                </c:pt>
                <c:pt idx="6422">
                  <c:v>5.3639999999999999</c:v>
                </c:pt>
                <c:pt idx="6423">
                  <c:v>5.3430999999999997</c:v>
                </c:pt>
                <c:pt idx="6424">
                  <c:v>5.3158000000000003</c:v>
                </c:pt>
                <c:pt idx="6425">
                  <c:v>5.3306000000000004</c:v>
                </c:pt>
                <c:pt idx="6426">
                  <c:v>5.375</c:v>
                </c:pt>
                <c:pt idx="6427">
                  <c:v>5.4908999999999999</c:v>
                </c:pt>
                <c:pt idx="6428">
                  <c:v>5.6715999999999998</c:v>
                </c:pt>
                <c:pt idx="6429">
                  <c:v>5.9042000000000003</c:v>
                </c:pt>
                <c:pt idx="6430">
                  <c:v>5.9851000000000001</c:v>
                </c:pt>
                <c:pt idx="6431">
                  <c:v>5.7602000000000002</c:v>
                </c:pt>
                <c:pt idx="6432">
                  <c:v>5.6235999999999997</c:v>
                </c:pt>
                <c:pt idx="6433">
                  <c:v>5.6208</c:v>
                </c:pt>
                <c:pt idx="6434">
                  <c:v>5.6664000000000003</c:v>
                </c:pt>
                <c:pt idx="6435">
                  <c:v>5.8391000000000002</c:v>
                </c:pt>
                <c:pt idx="6436">
                  <c:v>5.7341999999999995</c:v>
                </c:pt>
                <c:pt idx="6437">
                  <c:v>5.7378</c:v>
                </c:pt>
                <c:pt idx="6438">
                  <c:v>5.8270999999999997</c:v>
                </c:pt>
                <c:pt idx="6439">
                  <c:v>5.8270999999999997</c:v>
                </c:pt>
                <c:pt idx="6440">
                  <c:v>5.6851000000000003</c:v>
                </c:pt>
                <c:pt idx="6441">
                  <c:v>5.7652000000000001</c:v>
                </c:pt>
                <c:pt idx="6442">
                  <c:v>5.7348999999999997</c:v>
                </c:pt>
                <c:pt idx="6443">
                  <c:v>5.7092999999999998</c:v>
                </c:pt>
                <c:pt idx="6444">
                  <c:v>5.7327000000000004</c:v>
                </c:pt>
                <c:pt idx="6445">
                  <c:v>5.6600999999999999</c:v>
                </c:pt>
                <c:pt idx="6446">
                  <c:v>5.6113</c:v>
                </c:pt>
                <c:pt idx="6447">
                  <c:v>5.6257000000000001</c:v>
                </c:pt>
                <c:pt idx="6448">
                  <c:v>5.7180999999999997</c:v>
                </c:pt>
                <c:pt idx="6449">
                  <c:v>5.6772</c:v>
                </c:pt>
                <c:pt idx="6450">
                  <c:v>5.7480000000000002</c:v>
                </c:pt>
                <c:pt idx="6451">
                  <c:v>5.7598000000000003</c:v>
                </c:pt>
                <c:pt idx="6452">
                  <c:v>5.7792000000000003</c:v>
                </c:pt>
                <c:pt idx="6453">
                  <c:v>5.7834000000000003</c:v>
                </c:pt>
                <c:pt idx="6454">
                  <c:v>5.9459</c:v>
                </c:pt>
                <c:pt idx="6455">
                  <c:v>5.9386000000000001</c:v>
                </c:pt>
                <c:pt idx="6456">
                  <c:v>5.7534999999999998</c:v>
                </c:pt>
                <c:pt idx="6457">
                  <c:v>5.7420999999999998</c:v>
                </c:pt>
                <c:pt idx="6458">
                  <c:v>5.6571999999999996</c:v>
                </c:pt>
                <c:pt idx="6459">
                  <c:v>5.5586000000000002</c:v>
                </c:pt>
                <c:pt idx="6460">
                  <c:v>5.5788000000000002</c:v>
                </c:pt>
                <c:pt idx="6461">
                  <c:v>5.5346000000000002</c:v>
                </c:pt>
                <c:pt idx="6462">
                  <c:v>5.4838000000000005</c:v>
                </c:pt>
                <c:pt idx="6463">
                  <c:v>5.4798</c:v>
                </c:pt>
                <c:pt idx="6464">
                  <c:v>5.4728000000000003</c:v>
                </c:pt>
                <c:pt idx="6465">
                  <c:v>5.5103999999999997</c:v>
                </c:pt>
                <c:pt idx="6466">
                  <c:v>5.5365000000000002</c:v>
                </c:pt>
                <c:pt idx="6467">
                  <c:v>5.4554999999999998</c:v>
                </c:pt>
                <c:pt idx="6468">
                  <c:v>5.4306999999999999</c:v>
                </c:pt>
                <c:pt idx="6469">
                  <c:v>5.4291</c:v>
                </c:pt>
                <c:pt idx="6470">
                  <c:v>5.4367000000000001</c:v>
                </c:pt>
                <c:pt idx="6471">
                  <c:v>5.4686000000000003</c:v>
                </c:pt>
                <c:pt idx="6472">
                  <c:v>5.3789999999999996</c:v>
                </c:pt>
                <c:pt idx="6473">
                  <c:v>5.3202999999999996</c:v>
                </c:pt>
                <c:pt idx="6474">
                  <c:v>5.3329000000000004</c:v>
                </c:pt>
                <c:pt idx="6475">
                  <c:v>5.3464999999999998</c:v>
                </c:pt>
                <c:pt idx="6476">
                  <c:v>5.2839</c:v>
                </c:pt>
                <c:pt idx="6477">
                  <c:v>5.2862999999999998</c:v>
                </c:pt>
                <c:pt idx="6478">
                  <c:v>5.3117000000000001</c:v>
                </c:pt>
                <c:pt idx="6479">
                  <c:v>5.2652000000000001</c:v>
                </c:pt>
                <c:pt idx="6480">
                  <c:v>5.2519</c:v>
                </c:pt>
                <c:pt idx="6481">
                  <c:v>5.2705000000000002</c:v>
                </c:pt>
                <c:pt idx="6482">
                  <c:v>5.2763999999999998</c:v>
                </c:pt>
                <c:pt idx="6483">
                  <c:v>5.2783999999999995</c:v>
                </c:pt>
                <c:pt idx="6484">
                  <c:v>5.3295000000000003</c:v>
                </c:pt>
                <c:pt idx="6485">
                  <c:v>5.3215000000000003</c:v>
                </c:pt>
                <c:pt idx="6486">
                  <c:v>5.3387000000000002</c:v>
                </c:pt>
                <c:pt idx="6487">
                  <c:v>5.4145000000000003</c:v>
                </c:pt>
                <c:pt idx="6488">
                  <c:v>5.4759000000000002</c:v>
                </c:pt>
                <c:pt idx="6489">
                  <c:v>5.3959000000000001</c:v>
                </c:pt>
                <c:pt idx="6490">
                  <c:v>5.4031000000000002</c:v>
                </c:pt>
                <c:pt idx="6491">
                  <c:v>5.3251999999999997</c:v>
                </c:pt>
                <c:pt idx="6492">
                  <c:v>5.3285999999999998</c:v>
                </c:pt>
                <c:pt idx="6493">
                  <c:v>5.3083</c:v>
                </c:pt>
                <c:pt idx="6494">
                  <c:v>5.3147000000000002</c:v>
                </c:pt>
                <c:pt idx="6495">
                  <c:v>5.3082000000000003</c:v>
                </c:pt>
                <c:pt idx="6496">
                  <c:v>5.3089000000000004</c:v>
                </c:pt>
                <c:pt idx="6497">
                  <c:v>5.3089000000000004</c:v>
                </c:pt>
                <c:pt idx="6498">
                  <c:v>5.3063000000000002</c:v>
                </c:pt>
                <c:pt idx="6499">
                  <c:v>5.3318000000000003</c:v>
                </c:pt>
                <c:pt idx="6500">
                  <c:v>5.274</c:v>
                </c:pt>
                <c:pt idx="6501">
                  <c:v>5.3327</c:v>
                </c:pt>
                <c:pt idx="6502">
                  <c:v>5.4061000000000003</c:v>
                </c:pt>
                <c:pt idx="6503">
                  <c:v>5.2972000000000001</c:v>
                </c:pt>
                <c:pt idx="6504">
                  <c:v>5.3346</c:v>
                </c:pt>
                <c:pt idx="6505">
                  <c:v>5.3693999999999997</c:v>
                </c:pt>
                <c:pt idx="6506">
                  <c:v>5.4114000000000004</c:v>
                </c:pt>
                <c:pt idx="6507">
                  <c:v>5.3993000000000002</c:v>
                </c:pt>
                <c:pt idx="6508">
                  <c:v>5.5065999999999997</c:v>
                </c:pt>
                <c:pt idx="6509">
                  <c:v>5.4805000000000001</c:v>
                </c:pt>
                <c:pt idx="6510">
                  <c:v>5.4227999999999996</c:v>
                </c:pt>
                <c:pt idx="6511">
                  <c:v>5.3452000000000002</c:v>
                </c:pt>
                <c:pt idx="6512">
                  <c:v>5.4264000000000001</c:v>
                </c:pt>
                <c:pt idx="6513">
                  <c:v>5.5247999999999999</c:v>
                </c:pt>
                <c:pt idx="6514">
                  <c:v>5.4718</c:v>
                </c:pt>
                <c:pt idx="6515">
                  <c:v>5.4241999999999999</c:v>
                </c:pt>
                <c:pt idx="6516">
                  <c:v>5.3574999999999999</c:v>
                </c:pt>
                <c:pt idx="6517">
                  <c:v>5.3662000000000001</c:v>
                </c:pt>
                <c:pt idx="6518">
                  <c:v>5.3662000000000001</c:v>
                </c:pt>
                <c:pt idx="6519">
                  <c:v>5.38</c:v>
                </c:pt>
                <c:pt idx="6520">
                  <c:v>5.3251999999999997</c:v>
                </c:pt>
                <c:pt idx="6521">
                  <c:v>5.3635000000000002</c:v>
                </c:pt>
                <c:pt idx="6522">
                  <c:v>5.3247999999999998</c:v>
                </c:pt>
                <c:pt idx="6523">
                  <c:v>5.3247999999999998</c:v>
                </c:pt>
                <c:pt idx="6524">
                  <c:v>5.4118000000000004</c:v>
                </c:pt>
                <c:pt idx="6525">
                  <c:v>5.4012000000000002</c:v>
                </c:pt>
                <c:pt idx="6526">
                  <c:v>5.4729999999999999</c:v>
                </c:pt>
                <c:pt idx="6527">
                  <c:v>5.6055000000000001</c:v>
                </c:pt>
                <c:pt idx="6528">
                  <c:v>5.6669</c:v>
                </c:pt>
                <c:pt idx="6529">
                  <c:v>5.6620999999999997</c:v>
                </c:pt>
                <c:pt idx="6530">
                  <c:v>5.6182999999999996</c:v>
                </c:pt>
                <c:pt idx="6531">
                  <c:v>5.7622</c:v>
                </c:pt>
                <c:pt idx="6532">
                  <c:v>5.6676000000000002</c:v>
                </c:pt>
                <c:pt idx="6533">
                  <c:v>5.7922000000000002</c:v>
                </c:pt>
                <c:pt idx="6534">
                  <c:v>5.7922000000000002</c:v>
                </c:pt>
                <c:pt idx="6535">
                  <c:v>5.7861000000000002</c:v>
                </c:pt>
                <c:pt idx="6536">
                  <c:v>5.8544999999999998</c:v>
                </c:pt>
                <c:pt idx="6537">
                  <c:v>5.8242000000000003</c:v>
                </c:pt>
                <c:pt idx="6538">
                  <c:v>5.7084000000000001</c:v>
                </c:pt>
                <c:pt idx="6539">
                  <c:v>5.8015999999999996</c:v>
                </c:pt>
                <c:pt idx="6540">
                  <c:v>5.7206000000000001</c:v>
                </c:pt>
                <c:pt idx="6541">
                  <c:v>5.7838000000000003</c:v>
                </c:pt>
                <c:pt idx="6542">
                  <c:v>5.7519999999999998</c:v>
                </c:pt>
                <c:pt idx="6543">
                  <c:v>5.6129999999999995</c:v>
                </c:pt>
                <c:pt idx="6544">
                  <c:v>5.6154000000000002</c:v>
                </c:pt>
                <c:pt idx="6545">
                  <c:v>5.7226999999999997</c:v>
                </c:pt>
                <c:pt idx="6546">
                  <c:v>5.6943000000000001</c:v>
                </c:pt>
                <c:pt idx="6547">
                  <c:v>5.6856</c:v>
                </c:pt>
                <c:pt idx="6548">
                  <c:v>5.7927</c:v>
                </c:pt>
                <c:pt idx="6549">
                  <c:v>5.8739999999999997</c:v>
                </c:pt>
                <c:pt idx="6550">
                  <c:v>5.8779000000000003</c:v>
                </c:pt>
                <c:pt idx="6551">
                  <c:v>5.8789999999999996</c:v>
                </c:pt>
                <c:pt idx="6552">
                  <c:v>5.9523999999999999</c:v>
                </c:pt>
                <c:pt idx="6553">
                  <c:v>5.8384</c:v>
                </c:pt>
                <c:pt idx="6554">
                  <c:v>5.8384</c:v>
                </c:pt>
                <c:pt idx="6555">
                  <c:v>5.7437000000000005</c:v>
                </c:pt>
                <c:pt idx="6556">
                  <c:v>5.6506999999999996</c:v>
                </c:pt>
                <c:pt idx="6557">
                  <c:v>5.6772</c:v>
                </c:pt>
                <c:pt idx="6558">
                  <c:v>5.6769999999999996</c:v>
                </c:pt>
                <c:pt idx="6559">
                  <c:v>5.5928000000000004</c:v>
                </c:pt>
                <c:pt idx="6560">
                  <c:v>5.6632999999999996</c:v>
                </c:pt>
                <c:pt idx="6561">
                  <c:v>5.6379999999999999</c:v>
                </c:pt>
                <c:pt idx="6562">
                  <c:v>5.5747999999999998</c:v>
                </c:pt>
                <c:pt idx="6563">
                  <c:v>5.5852000000000004</c:v>
                </c:pt>
                <c:pt idx="6564">
                  <c:v>5.6237000000000004</c:v>
                </c:pt>
                <c:pt idx="6565">
                  <c:v>5.4926000000000004</c:v>
                </c:pt>
                <c:pt idx="6566">
                  <c:v>5.4687999999999999</c:v>
                </c:pt>
                <c:pt idx="6567">
                  <c:v>5.4443000000000001</c:v>
                </c:pt>
                <c:pt idx="6568">
                  <c:v>5.43</c:v>
                </c:pt>
                <c:pt idx="6569">
                  <c:v>5.4211999999999998</c:v>
                </c:pt>
                <c:pt idx="6570">
                  <c:v>5.4828000000000001</c:v>
                </c:pt>
                <c:pt idx="6571">
                  <c:v>5.4551999999999996</c:v>
                </c:pt>
                <c:pt idx="6572">
                  <c:v>5.4543999999999997</c:v>
                </c:pt>
                <c:pt idx="6573">
                  <c:v>5.3662999999999998</c:v>
                </c:pt>
                <c:pt idx="6574">
                  <c:v>5.3731</c:v>
                </c:pt>
                <c:pt idx="6575">
                  <c:v>5.383</c:v>
                </c:pt>
                <c:pt idx="6576">
                  <c:v>5.3529999999999998</c:v>
                </c:pt>
                <c:pt idx="6577">
                  <c:v>5.3179999999999996</c:v>
                </c:pt>
                <c:pt idx="6578">
                  <c:v>5.2946</c:v>
                </c:pt>
                <c:pt idx="6579">
                  <c:v>5.2797999999999998</c:v>
                </c:pt>
                <c:pt idx="6580">
                  <c:v>5.2844999999999995</c:v>
                </c:pt>
                <c:pt idx="6581">
                  <c:v>5.3185000000000002</c:v>
                </c:pt>
                <c:pt idx="6582">
                  <c:v>5.3205</c:v>
                </c:pt>
                <c:pt idx="6583">
                  <c:v>5.3205</c:v>
                </c:pt>
                <c:pt idx="6584">
                  <c:v>5.3033000000000001</c:v>
                </c:pt>
                <c:pt idx="6585">
                  <c:v>5.2569999999999997</c:v>
                </c:pt>
                <c:pt idx="6586">
                  <c:v>5.2275</c:v>
                </c:pt>
                <c:pt idx="6587">
                  <c:v>5.1420000000000003</c:v>
                </c:pt>
                <c:pt idx="6588">
                  <c:v>5.1060999999999996</c:v>
                </c:pt>
                <c:pt idx="6589">
                  <c:v>5.1359000000000004</c:v>
                </c:pt>
                <c:pt idx="6590">
                  <c:v>5.1885000000000003</c:v>
                </c:pt>
                <c:pt idx="6591">
                  <c:v>5.1345000000000001</c:v>
                </c:pt>
                <c:pt idx="6592">
                  <c:v>5.1966999999999999</c:v>
                </c:pt>
                <c:pt idx="6593">
                  <c:v>5.1833999999999998</c:v>
                </c:pt>
                <c:pt idx="6594">
                  <c:v>5.1975999999999996</c:v>
                </c:pt>
                <c:pt idx="6595">
                  <c:v>5.1478000000000002</c:v>
                </c:pt>
                <c:pt idx="6596">
                  <c:v>5.0965999999999996</c:v>
                </c:pt>
                <c:pt idx="6597">
                  <c:v>5.0956999999999999</c:v>
                </c:pt>
                <c:pt idx="6598">
                  <c:v>5.1007999999999996</c:v>
                </c:pt>
                <c:pt idx="6599">
                  <c:v>5.0656999999999996</c:v>
                </c:pt>
                <c:pt idx="6600">
                  <c:v>5.0500999999999996</c:v>
                </c:pt>
                <c:pt idx="6601">
                  <c:v>5.0462999999999996</c:v>
                </c:pt>
                <c:pt idx="6602">
                  <c:v>5.0725999999999996</c:v>
                </c:pt>
                <c:pt idx="6603">
                  <c:v>5.0724</c:v>
                </c:pt>
                <c:pt idx="6604">
                  <c:v>5.0792999999999999</c:v>
                </c:pt>
                <c:pt idx="6605">
                  <c:v>5.0697999999999999</c:v>
                </c:pt>
                <c:pt idx="6606">
                  <c:v>5.0614999999999997</c:v>
                </c:pt>
                <c:pt idx="6607">
                  <c:v>5.1086</c:v>
                </c:pt>
                <c:pt idx="6608">
                  <c:v>5.1387999999999998</c:v>
                </c:pt>
                <c:pt idx="6609">
                  <c:v>5.1028000000000002</c:v>
                </c:pt>
                <c:pt idx="6610">
                  <c:v>5.1458000000000004</c:v>
                </c:pt>
                <c:pt idx="6611">
                  <c:v>5.1763000000000003</c:v>
                </c:pt>
                <c:pt idx="6612">
                  <c:v>5.1775000000000002</c:v>
                </c:pt>
                <c:pt idx="6613">
                  <c:v>5.1611000000000002</c:v>
                </c:pt>
                <c:pt idx="6614">
                  <c:v>5.1566999999999998</c:v>
                </c:pt>
                <c:pt idx="6615">
                  <c:v>5.0930999999999997</c:v>
                </c:pt>
                <c:pt idx="6616">
                  <c:v>5.1422999999999996</c:v>
                </c:pt>
                <c:pt idx="6617">
                  <c:v>5.1431000000000004</c:v>
                </c:pt>
                <c:pt idx="6618">
                  <c:v>5.1928999999999998</c:v>
                </c:pt>
                <c:pt idx="6619">
                  <c:v>5.1428000000000003</c:v>
                </c:pt>
                <c:pt idx="6620">
                  <c:v>5.1914999999999996</c:v>
                </c:pt>
                <c:pt idx="6621">
                  <c:v>5.1932999999999998</c:v>
                </c:pt>
                <c:pt idx="6622">
                  <c:v>5.2126000000000001</c:v>
                </c:pt>
                <c:pt idx="6623">
                  <c:v>5.1814</c:v>
                </c:pt>
                <c:pt idx="6624">
                  <c:v>5.1935000000000002</c:v>
                </c:pt>
                <c:pt idx="6625">
                  <c:v>5.1234000000000002</c:v>
                </c:pt>
                <c:pt idx="6626">
                  <c:v>5.0879000000000003</c:v>
                </c:pt>
                <c:pt idx="6627">
                  <c:v>5.0890000000000004</c:v>
                </c:pt>
                <c:pt idx="6628">
                  <c:v>5.0671999999999997</c:v>
                </c:pt>
                <c:pt idx="6629">
                  <c:v>5.0671999999999997</c:v>
                </c:pt>
                <c:pt idx="6630">
                  <c:v>5.0728</c:v>
                </c:pt>
                <c:pt idx="6631">
                  <c:v>5.0670999999999999</c:v>
                </c:pt>
                <c:pt idx="6632">
                  <c:v>5.0494000000000003</c:v>
                </c:pt>
                <c:pt idx="6633">
                  <c:v>5.0660999999999996</c:v>
                </c:pt>
                <c:pt idx="6634">
                  <c:v>5.0414000000000003</c:v>
                </c:pt>
                <c:pt idx="6635">
                  <c:v>5.0349000000000004</c:v>
                </c:pt>
                <c:pt idx="6636">
                  <c:v>5.0182000000000002</c:v>
                </c:pt>
                <c:pt idx="6637">
                  <c:v>5.0269000000000004</c:v>
                </c:pt>
                <c:pt idx="6638">
                  <c:v>5.0736999999999997</c:v>
                </c:pt>
                <c:pt idx="6639">
                  <c:v>5.1154000000000002</c:v>
                </c:pt>
                <c:pt idx="6640">
                  <c:v>5.1246</c:v>
                </c:pt>
                <c:pt idx="6641">
                  <c:v>5.1341000000000001</c:v>
                </c:pt>
                <c:pt idx="6642">
                  <c:v>5.1180000000000003</c:v>
                </c:pt>
                <c:pt idx="6643">
                  <c:v>5.1348000000000003</c:v>
                </c:pt>
                <c:pt idx="6644">
                  <c:v>5.0979999999999999</c:v>
                </c:pt>
                <c:pt idx="6645">
                  <c:v>5.0842000000000001</c:v>
                </c:pt>
                <c:pt idx="6646">
                  <c:v>5.0926</c:v>
                </c:pt>
                <c:pt idx="6647">
                  <c:v>5.0254000000000003</c:v>
                </c:pt>
                <c:pt idx="6648">
                  <c:v>5.2191000000000001</c:v>
                </c:pt>
                <c:pt idx="6649">
                  <c:v>5.3045</c:v>
                </c:pt>
                <c:pt idx="6650">
                  <c:v>5.2118000000000002</c:v>
                </c:pt>
                <c:pt idx="6651">
                  <c:v>5.1245000000000003</c:v>
                </c:pt>
                <c:pt idx="6652">
                  <c:v>5.0266000000000002</c:v>
                </c:pt>
                <c:pt idx="6653">
                  <c:v>5.0118999999999998</c:v>
                </c:pt>
                <c:pt idx="6654">
                  <c:v>5.0118999999999998</c:v>
                </c:pt>
                <c:pt idx="6655">
                  <c:v>5.0593000000000004</c:v>
                </c:pt>
                <c:pt idx="6656">
                  <c:v>5.0338000000000003</c:v>
                </c:pt>
                <c:pt idx="6657">
                  <c:v>5.0381999999999998</c:v>
                </c:pt>
                <c:pt idx="6658">
                  <c:v>4.9625000000000004</c:v>
                </c:pt>
                <c:pt idx="6659">
                  <c:v>4.9457000000000004</c:v>
                </c:pt>
                <c:pt idx="6660">
                  <c:v>4.9112</c:v>
                </c:pt>
                <c:pt idx="6661">
                  <c:v>4.9105999999999996</c:v>
                </c:pt>
                <c:pt idx="6662">
                  <c:v>4.8849</c:v>
                </c:pt>
                <c:pt idx="6663">
                  <c:v>4.8894000000000002</c:v>
                </c:pt>
                <c:pt idx="6664">
                  <c:v>4.8776999999999999</c:v>
                </c:pt>
                <c:pt idx="6665">
                  <c:v>4.8847000000000005</c:v>
                </c:pt>
                <c:pt idx="6666">
                  <c:v>4.8639000000000001</c:v>
                </c:pt>
                <c:pt idx="6667">
                  <c:v>4.8815</c:v>
                </c:pt>
                <c:pt idx="6668">
                  <c:v>4.8593999999999999</c:v>
                </c:pt>
                <c:pt idx="6669">
                  <c:v>4.8742000000000001</c:v>
                </c:pt>
                <c:pt idx="6670">
                  <c:v>4.8726000000000003</c:v>
                </c:pt>
                <c:pt idx="6671">
                  <c:v>4.8784999999999998</c:v>
                </c:pt>
                <c:pt idx="6672">
                  <c:v>4.8708999999999998</c:v>
                </c:pt>
                <c:pt idx="6673">
                  <c:v>4.8636999999999997</c:v>
                </c:pt>
                <c:pt idx="6674">
                  <c:v>4.8738999999999999</c:v>
                </c:pt>
                <c:pt idx="6675">
                  <c:v>4.9051</c:v>
                </c:pt>
                <c:pt idx="6676">
                  <c:v>4.8898000000000001</c:v>
                </c:pt>
                <c:pt idx="6677">
                  <c:v>4.8887</c:v>
                </c:pt>
                <c:pt idx="6678">
                  <c:v>4.8471000000000002</c:v>
                </c:pt>
                <c:pt idx="6679">
                  <c:v>4.8487</c:v>
                </c:pt>
                <c:pt idx="6680">
                  <c:v>4.8468</c:v>
                </c:pt>
                <c:pt idx="6681">
                  <c:v>4.8608000000000002</c:v>
                </c:pt>
                <c:pt idx="6682">
                  <c:v>4.8379000000000003</c:v>
                </c:pt>
                <c:pt idx="6683">
                  <c:v>4.8417000000000003</c:v>
                </c:pt>
                <c:pt idx="6684">
                  <c:v>4.8283000000000005</c:v>
                </c:pt>
                <c:pt idx="6685">
                  <c:v>4.8548999999999998</c:v>
                </c:pt>
                <c:pt idx="6686">
                  <c:v>4.8456000000000001</c:v>
                </c:pt>
                <c:pt idx="6687">
                  <c:v>4.835</c:v>
                </c:pt>
                <c:pt idx="6688">
                  <c:v>4.8425000000000002</c:v>
                </c:pt>
                <c:pt idx="6689">
                  <c:v>4.8452000000000002</c:v>
                </c:pt>
                <c:pt idx="6690">
                  <c:v>4.8357000000000001</c:v>
                </c:pt>
                <c:pt idx="6691">
                  <c:v>4.8612000000000002</c:v>
                </c:pt>
                <c:pt idx="6692">
                  <c:v>4.8677999999999999</c:v>
                </c:pt>
                <c:pt idx="6693">
                  <c:v>4.8754999999999997</c:v>
                </c:pt>
                <c:pt idx="6694">
                  <c:v>4.8504000000000005</c:v>
                </c:pt>
                <c:pt idx="6695">
                  <c:v>4.8598999999999997</c:v>
                </c:pt>
                <c:pt idx="6696">
                  <c:v>4.8802000000000003</c:v>
                </c:pt>
                <c:pt idx="6697">
                  <c:v>4.8776999999999999</c:v>
                </c:pt>
                <c:pt idx="6698">
                  <c:v>4.8578000000000001</c:v>
                </c:pt>
                <c:pt idx="6699">
                  <c:v>4.8578000000000001</c:v>
                </c:pt>
                <c:pt idx="6700">
                  <c:v>4.8426</c:v>
                </c:pt>
                <c:pt idx="6701">
                  <c:v>4.8460000000000001</c:v>
                </c:pt>
                <c:pt idx="6702">
                  <c:v>4.8581000000000003</c:v>
                </c:pt>
                <c:pt idx="6703">
                  <c:v>4.9802999999999997</c:v>
                </c:pt>
                <c:pt idx="6704">
                  <c:v>4.9081999999999999</c:v>
                </c:pt>
                <c:pt idx="6705">
                  <c:v>4.9821</c:v>
                </c:pt>
                <c:pt idx="6706">
                  <c:v>4.9850000000000003</c:v>
                </c:pt>
                <c:pt idx="6707">
                  <c:v>4.9351000000000003</c:v>
                </c:pt>
                <c:pt idx="6708">
                  <c:v>4.9538000000000002</c:v>
                </c:pt>
                <c:pt idx="6709">
                  <c:v>4.9428000000000001</c:v>
                </c:pt>
                <c:pt idx="6710">
                  <c:v>4.9413</c:v>
                </c:pt>
                <c:pt idx="6711">
                  <c:v>4.8879000000000001</c:v>
                </c:pt>
                <c:pt idx="6712">
                  <c:v>4.8567</c:v>
                </c:pt>
                <c:pt idx="6713">
                  <c:v>4.8845999999999998</c:v>
                </c:pt>
                <c:pt idx="6714">
                  <c:v>4.9251000000000005</c:v>
                </c:pt>
                <c:pt idx="6715">
                  <c:v>4.8934999999999995</c:v>
                </c:pt>
                <c:pt idx="6716">
                  <c:v>4.8677999999999999</c:v>
                </c:pt>
                <c:pt idx="6717">
                  <c:v>4.9135999999999997</c:v>
                </c:pt>
                <c:pt idx="6718">
                  <c:v>4.8887999999999998</c:v>
                </c:pt>
                <c:pt idx="6719">
                  <c:v>4.9145000000000003</c:v>
                </c:pt>
                <c:pt idx="6720">
                  <c:v>4.9383999999999997</c:v>
                </c:pt>
                <c:pt idx="6721">
                  <c:v>4.9173</c:v>
                </c:pt>
                <c:pt idx="6722">
                  <c:v>4.9149000000000003</c:v>
                </c:pt>
                <c:pt idx="6723">
                  <c:v>4.931</c:v>
                </c:pt>
                <c:pt idx="6724">
                  <c:v>4.9081999999999999</c:v>
                </c:pt>
                <c:pt idx="6725">
                  <c:v>4.9701000000000004</c:v>
                </c:pt>
                <c:pt idx="6726">
                  <c:v>4.9644000000000004</c:v>
                </c:pt>
                <c:pt idx="6727">
                  <c:v>4.9798</c:v>
                </c:pt>
                <c:pt idx="6728">
                  <c:v>4.9787999999999997</c:v>
                </c:pt>
                <c:pt idx="6729">
                  <c:v>4.9935</c:v>
                </c:pt>
                <c:pt idx="6730">
                  <c:v>4.9629000000000003</c:v>
                </c:pt>
                <c:pt idx="6731">
                  <c:v>4.9520999999999997</c:v>
                </c:pt>
                <c:pt idx="6732">
                  <c:v>4.9592000000000001</c:v>
                </c:pt>
                <c:pt idx="6733">
                  <c:v>4.9596</c:v>
                </c:pt>
                <c:pt idx="6734">
                  <c:v>4.9363999999999999</c:v>
                </c:pt>
                <c:pt idx="6735">
                  <c:v>4.9551999999999996</c:v>
                </c:pt>
                <c:pt idx="6736">
                  <c:v>4.9638999999999998</c:v>
                </c:pt>
                <c:pt idx="6737">
                  <c:v>4.9790000000000001</c:v>
                </c:pt>
                <c:pt idx="6738">
                  <c:v>4.9949000000000003</c:v>
                </c:pt>
                <c:pt idx="6739">
                  <c:v>4.9939</c:v>
                </c:pt>
                <c:pt idx="6740">
                  <c:v>5.0315000000000003</c:v>
                </c:pt>
                <c:pt idx="6741">
                  <c:v>5.0644</c:v>
                </c:pt>
                <c:pt idx="6742">
                  <c:v>5.0869</c:v>
                </c:pt>
                <c:pt idx="6743">
                  <c:v>5.0953999999999997</c:v>
                </c:pt>
                <c:pt idx="6744">
                  <c:v>4.9844999999999997</c:v>
                </c:pt>
                <c:pt idx="6745">
                  <c:v>4.9657999999999998</c:v>
                </c:pt>
                <c:pt idx="6746">
                  <c:v>4.9114000000000004</c:v>
                </c:pt>
                <c:pt idx="6747">
                  <c:v>4.9038000000000004</c:v>
                </c:pt>
                <c:pt idx="6748">
                  <c:v>4.9097999999999997</c:v>
                </c:pt>
                <c:pt idx="6749">
                  <c:v>4.9094999999999995</c:v>
                </c:pt>
                <c:pt idx="6750">
                  <c:v>4.8734999999999999</c:v>
                </c:pt>
                <c:pt idx="6751">
                  <c:v>4.8812999999999995</c:v>
                </c:pt>
                <c:pt idx="6752">
                  <c:v>4.8585000000000003</c:v>
                </c:pt>
                <c:pt idx="6753">
                  <c:v>4.8701999999999996</c:v>
                </c:pt>
                <c:pt idx="6754">
                  <c:v>4.8354999999999997</c:v>
                </c:pt>
                <c:pt idx="6755">
                  <c:v>4.8250999999999999</c:v>
                </c:pt>
                <c:pt idx="6756">
                  <c:v>4.8212000000000002</c:v>
                </c:pt>
                <c:pt idx="6757">
                  <c:v>4.8212000000000002</c:v>
                </c:pt>
                <c:pt idx="6758">
                  <c:v>4.8024000000000004</c:v>
                </c:pt>
                <c:pt idx="6759">
                  <c:v>4.8274999999999997</c:v>
                </c:pt>
                <c:pt idx="6760">
                  <c:v>4.8209999999999997</c:v>
                </c:pt>
                <c:pt idx="6761">
                  <c:v>4.8377999999999997</c:v>
                </c:pt>
                <c:pt idx="6762">
                  <c:v>4.8552</c:v>
                </c:pt>
                <c:pt idx="6763">
                  <c:v>4.8513999999999999</c:v>
                </c:pt>
                <c:pt idx="6764">
                  <c:v>4.8232999999999997</c:v>
                </c:pt>
                <c:pt idx="6765">
                  <c:v>4.8068999999999997</c:v>
                </c:pt>
                <c:pt idx="6766">
                  <c:v>4.7445000000000004</c:v>
                </c:pt>
                <c:pt idx="6767">
                  <c:v>4.7341999999999995</c:v>
                </c:pt>
                <c:pt idx="6768">
                  <c:v>4.7062999999999997</c:v>
                </c:pt>
                <c:pt idx="6769">
                  <c:v>4.7115999999999998</c:v>
                </c:pt>
                <c:pt idx="6770">
                  <c:v>4.681</c:v>
                </c:pt>
                <c:pt idx="6771">
                  <c:v>4.7193000000000005</c:v>
                </c:pt>
                <c:pt idx="6772">
                  <c:v>4.7009999999999996</c:v>
                </c:pt>
                <c:pt idx="6773">
                  <c:v>4.7092999999999998</c:v>
                </c:pt>
                <c:pt idx="6774">
                  <c:v>4.6913999999999998</c:v>
                </c:pt>
                <c:pt idx="6775">
                  <c:v>4.6744000000000003</c:v>
                </c:pt>
                <c:pt idx="6776">
                  <c:v>4.6859999999999999</c:v>
                </c:pt>
                <c:pt idx="6777">
                  <c:v>4.6947000000000001</c:v>
                </c:pt>
                <c:pt idx="6778">
                  <c:v>4.6889000000000003</c:v>
                </c:pt>
                <c:pt idx="6779">
                  <c:v>4.6889000000000003</c:v>
                </c:pt>
                <c:pt idx="6780">
                  <c:v>4.6798000000000002</c:v>
                </c:pt>
                <c:pt idx="6781">
                  <c:v>4.7193000000000005</c:v>
                </c:pt>
                <c:pt idx="6782">
                  <c:v>4.7206999999999999</c:v>
                </c:pt>
                <c:pt idx="6783">
                  <c:v>4.7438000000000002</c:v>
                </c:pt>
                <c:pt idx="6784">
                  <c:v>4.7438000000000002</c:v>
                </c:pt>
                <c:pt idx="6785">
                  <c:v>4.8268000000000004</c:v>
                </c:pt>
                <c:pt idx="6786">
                  <c:v>4.7996999999999996</c:v>
                </c:pt>
                <c:pt idx="6787">
                  <c:v>4.8021000000000003</c:v>
                </c:pt>
                <c:pt idx="6788">
                  <c:v>4.7850999999999999</c:v>
                </c:pt>
                <c:pt idx="6789">
                  <c:v>4.8022999999999998</c:v>
                </c:pt>
                <c:pt idx="6790">
                  <c:v>4.8022999999999998</c:v>
                </c:pt>
                <c:pt idx="6791">
                  <c:v>4.7887000000000004</c:v>
                </c:pt>
                <c:pt idx="6792">
                  <c:v>4.7990000000000004</c:v>
                </c:pt>
                <c:pt idx="6793">
                  <c:v>4.79</c:v>
                </c:pt>
                <c:pt idx="6794">
                  <c:v>4.79</c:v>
                </c:pt>
                <c:pt idx="6795">
                  <c:v>4.8038999999999996</c:v>
                </c:pt>
                <c:pt idx="6796">
                  <c:v>4.8002000000000002</c:v>
                </c:pt>
                <c:pt idx="6797">
                  <c:v>4.8174000000000001</c:v>
                </c:pt>
                <c:pt idx="6798">
                  <c:v>4.8013000000000003</c:v>
                </c:pt>
                <c:pt idx="6799">
                  <c:v>4.8141999999999996</c:v>
                </c:pt>
                <c:pt idx="6800">
                  <c:v>4.7834000000000003</c:v>
                </c:pt>
                <c:pt idx="6801">
                  <c:v>4.7454000000000001</c:v>
                </c:pt>
                <c:pt idx="6802">
                  <c:v>4.7492000000000001</c:v>
                </c:pt>
                <c:pt idx="6803">
                  <c:v>4.7538</c:v>
                </c:pt>
                <c:pt idx="6804">
                  <c:v>4.7873999999999999</c:v>
                </c:pt>
                <c:pt idx="6805">
                  <c:v>4.7900999999999998</c:v>
                </c:pt>
                <c:pt idx="6806">
                  <c:v>4.7888999999999999</c:v>
                </c:pt>
                <c:pt idx="6807">
                  <c:v>4.7889999999999997</c:v>
                </c:pt>
                <c:pt idx="6808">
                  <c:v>4.7549000000000001</c:v>
                </c:pt>
                <c:pt idx="6809">
                  <c:v>4.7643000000000004</c:v>
                </c:pt>
                <c:pt idx="6810">
                  <c:v>4.7630999999999997</c:v>
                </c:pt>
                <c:pt idx="6811">
                  <c:v>4.7598000000000003</c:v>
                </c:pt>
                <c:pt idx="6812">
                  <c:v>4.7325999999999997</c:v>
                </c:pt>
                <c:pt idx="6813">
                  <c:v>4.7160000000000002</c:v>
                </c:pt>
                <c:pt idx="6814">
                  <c:v>4.6913999999999998</c:v>
                </c:pt>
                <c:pt idx="6815">
                  <c:v>4.6726000000000001</c:v>
                </c:pt>
                <c:pt idx="6816">
                  <c:v>4.6492000000000004</c:v>
                </c:pt>
                <c:pt idx="6817">
                  <c:v>4.6532999999999998</c:v>
                </c:pt>
                <c:pt idx="6818">
                  <c:v>4.6454000000000004</c:v>
                </c:pt>
                <c:pt idx="6819">
                  <c:v>4.6454000000000004</c:v>
                </c:pt>
                <c:pt idx="6820">
                  <c:v>4.6173999999999999</c:v>
                </c:pt>
                <c:pt idx="6821">
                  <c:v>4.6230000000000002</c:v>
                </c:pt>
                <c:pt idx="6822">
                  <c:v>4.6210000000000004</c:v>
                </c:pt>
                <c:pt idx="6823">
                  <c:v>4.6140999999999996</c:v>
                </c:pt>
                <c:pt idx="6824">
                  <c:v>4.6101999999999999</c:v>
                </c:pt>
                <c:pt idx="6825">
                  <c:v>4.6251999999999995</c:v>
                </c:pt>
                <c:pt idx="6826">
                  <c:v>4.5613999999999999</c:v>
                </c:pt>
                <c:pt idx="6827">
                  <c:v>4.5914999999999999</c:v>
                </c:pt>
                <c:pt idx="6828">
                  <c:v>4.5898000000000003</c:v>
                </c:pt>
                <c:pt idx="6829">
                  <c:v>4.6050000000000004</c:v>
                </c:pt>
                <c:pt idx="6830">
                  <c:v>4.6184000000000003</c:v>
                </c:pt>
                <c:pt idx="6831">
                  <c:v>4.6289999999999996</c:v>
                </c:pt>
                <c:pt idx="6832">
                  <c:v>4.6254</c:v>
                </c:pt>
                <c:pt idx="6833">
                  <c:v>4.6102999999999996</c:v>
                </c:pt>
                <c:pt idx="6834">
                  <c:v>4.6113</c:v>
                </c:pt>
                <c:pt idx="6835">
                  <c:v>4.6269</c:v>
                </c:pt>
                <c:pt idx="6836">
                  <c:v>4.5884999999999998</c:v>
                </c:pt>
                <c:pt idx="6837">
                  <c:v>4.5945999999999998</c:v>
                </c:pt>
                <c:pt idx="6838">
                  <c:v>4.6007999999999996</c:v>
                </c:pt>
                <c:pt idx="6839">
                  <c:v>4.5990000000000002</c:v>
                </c:pt>
                <c:pt idx="6840">
                  <c:v>4.6566000000000001</c:v>
                </c:pt>
                <c:pt idx="6841">
                  <c:v>4.6478000000000002</c:v>
                </c:pt>
                <c:pt idx="6842">
                  <c:v>4.6530000000000005</c:v>
                </c:pt>
                <c:pt idx="6843">
                  <c:v>4.6566999999999998</c:v>
                </c:pt>
                <c:pt idx="6844">
                  <c:v>4.6657000000000002</c:v>
                </c:pt>
                <c:pt idx="6845">
                  <c:v>4.6322000000000001</c:v>
                </c:pt>
                <c:pt idx="6846">
                  <c:v>4.6269999999999998</c:v>
                </c:pt>
                <c:pt idx="6847">
                  <c:v>4.6134000000000004</c:v>
                </c:pt>
                <c:pt idx="6848">
                  <c:v>4.7591000000000001</c:v>
                </c:pt>
                <c:pt idx="6849">
                  <c:v>4.7823000000000002</c:v>
                </c:pt>
                <c:pt idx="6850">
                  <c:v>4.7841000000000005</c:v>
                </c:pt>
                <c:pt idx="6851">
                  <c:v>4.7973999999999997</c:v>
                </c:pt>
                <c:pt idx="6852">
                  <c:v>4.7881999999999998</c:v>
                </c:pt>
                <c:pt idx="6853">
                  <c:v>4.7919999999999998</c:v>
                </c:pt>
                <c:pt idx="6854">
                  <c:v>4.7885</c:v>
                </c:pt>
                <c:pt idx="6855">
                  <c:v>4.7952000000000004</c:v>
                </c:pt>
                <c:pt idx="6856">
                  <c:v>4.8132000000000001</c:v>
                </c:pt>
                <c:pt idx="6857">
                  <c:v>4.8461999999999996</c:v>
                </c:pt>
                <c:pt idx="6858">
                  <c:v>4.8461999999999996</c:v>
                </c:pt>
                <c:pt idx="6859">
                  <c:v>4.8049999999999997</c:v>
                </c:pt>
                <c:pt idx="6860">
                  <c:v>4.819</c:v>
                </c:pt>
                <c:pt idx="6861">
                  <c:v>4.8274999999999997</c:v>
                </c:pt>
                <c:pt idx="6862">
                  <c:v>4.7912999999999997</c:v>
                </c:pt>
                <c:pt idx="6863">
                  <c:v>4.806</c:v>
                </c:pt>
                <c:pt idx="6864">
                  <c:v>4.7538999999999998</c:v>
                </c:pt>
                <c:pt idx="6865">
                  <c:v>4.7254000000000005</c:v>
                </c:pt>
                <c:pt idx="6866">
                  <c:v>4.7275999999999998</c:v>
                </c:pt>
                <c:pt idx="6867">
                  <c:v>4.7245999999999997</c:v>
                </c:pt>
                <c:pt idx="6868">
                  <c:v>4.7347999999999999</c:v>
                </c:pt>
                <c:pt idx="6869">
                  <c:v>4.7317</c:v>
                </c:pt>
                <c:pt idx="6870">
                  <c:v>4.7260999999999997</c:v>
                </c:pt>
                <c:pt idx="6871">
                  <c:v>4.7318999999999996</c:v>
                </c:pt>
                <c:pt idx="6872">
                  <c:v>4.7290999999999999</c:v>
                </c:pt>
                <c:pt idx="6873">
                  <c:v>4.7108999999999996</c:v>
                </c:pt>
                <c:pt idx="6874">
                  <c:v>4.7115999999999998</c:v>
                </c:pt>
                <c:pt idx="6875">
                  <c:v>4.7164000000000001</c:v>
                </c:pt>
                <c:pt idx="6876">
                  <c:v>4.7110000000000003</c:v>
                </c:pt>
                <c:pt idx="6877">
                  <c:v>4.7213000000000003</c:v>
                </c:pt>
                <c:pt idx="6878">
                  <c:v>4.7282999999999999</c:v>
                </c:pt>
                <c:pt idx="6879">
                  <c:v>4.7066999999999997</c:v>
                </c:pt>
                <c:pt idx="6880">
                  <c:v>4.7099000000000002</c:v>
                </c:pt>
                <c:pt idx="6881">
                  <c:v>4.7968000000000002</c:v>
                </c:pt>
                <c:pt idx="6882">
                  <c:v>4.7792000000000003</c:v>
                </c:pt>
                <c:pt idx="6883">
                  <c:v>4.7472000000000003</c:v>
                </c:pt>
                <c:pt idx="6884">
                  <c:v>4.7214999999999998</c:v>
                </c:pt>
                <c:pt idx="6885">
                  <c:v>4.7127999999999997</c:v>
                </c:pt>
                <c:pt idx="6886">
                  <c:v>4.7012</c:v>
                </c:pt>
                <c:pt idx="6887">
                  <c:v>4.6801000000000004</c:v>
                </c:pt>
                <c:pt idx="6888">
                  <c:v>4.6787999999999998</c:v>
                </c:pt>
                <c:pt idx="6889">
                  <c:v>4.6787999999999998</c:v>
                </c:pt>
                <c:pt idx="6890">
                  <c:v>4.6850000000000005</c:v>
                </c:pt>
                <c:pt idx="6891">
                  <c:v>4.6931000000000003</c:v>
                </c:pt>
                <c:pt idx="6892">
                  <c:v>4.6664000000000003</c:v>
                </c:pt>
                <c:pt idx="6893">
                  <c:v>4.6478000000000002</c:v>
                </c:pt>
                <c:pt idx="6894">
                  <c:v>4.6535000000000002</c:v>
                </c:pt>
                <c:pt idx="6895">
                  <c:v>4.6665999999999999</c:v>
                </c:pt>
                <c:pt idx="6896">
                  <c:v>4.6593999999999998</c:v>
                </c:pt>
                <c:pt idx="6897">
                  <c:v>4.6581000000000001</c:v>
                </c:pt>
                <c:pt idx="6898">
                  <c:v>4.6622000000000003</c:v>
                </c:pt>
                <c:pt idx="6899">
                  <c:v>4.6665000000000001</c:v>
                </c:pt>
                <c:pt idx="6900">
                  <c:v>4.6456999999999997</c:v>
                </c:pt>
                <c:pt idx="6901">
                  <c:v>4.6501999999999999</c:v>
                </c:pt>
                <c:pt idx="6902">
                  <c:v>4.6605999999999996</c:v>
                </c:pt>
                <c:pt idx="6903">
                  <c:v>4.6593</c:v>
                </c:pt>
                <c:pt idx="6904">
                  <c:v>4.6256000000000004</c:v>
                </c:pt>
                <c:pt idx="6905">
                  <c:v>4.6568000000000005</c:v>
                </c:pt>
                <c:pt idx="6906">
                  <c:v>4.6592000000000002</c:v>
                </c:pt>
                <c:pt idx="6907">
                  <c:v>4.6614000000000004</c:v>
                </c:pt>
                <c:pt idx="6908">
                  <c:v>4.6539999999999999</c:v>
                </c:pt>
                <c:pt idx="6909">
                  <c:v>4.6516000000000002</c:v>
                </c:pt>
                <c:pt idx="6910">
                  <c:v>4.6894999999999998</c:v>
                </c:pt>
                <c:pt idx="6911">
                  <c:v>4.6483999999999996</c:v>
                </c:pt>
                <c:pt idx="6912">
                  <c:v>4.6886999999999999</c:v>
                </c:pt>
                <c:pt idx="6913">
                  <c:v>4.7679999999999998</c:v>
                </c:pt>
                <c:pt idx="6914">
                  <c:v>4.7877000000000001</c:v>
                </c:pt>
                <c:pt idx="6915">
                  <c:v>4.7877000000000001</c:v>
                </c:pt>
                <c:pt idx="6916">
                  <c:v>4.8042999999999996</c:v>
                </c:pt>
                <c:pt idx="6917">
                  <c:v>4.8498999999999999</c:v>
                </c:pt>
                <c:pt idx="6918">
                  <c:v>4.819</c:v>
                </c:pt>
                <c:pt idx="6919">
                  <c:v>4.8147000000000002</c:v>
                </c:pt>
                <c:pt idx="6920">
                  <c:v>4.8185000000000002</c:v>
                </c:pt>
                <c:pt idx="6921">
                  <c:v>4.7839</c:v>
                </c:pt>
                <c:pt idx="6922">
                  <c:v>4.7747000000000002</c:v>
                </c:pt>
                <c:pt idx="6923">
                  <c:v>4.7526000000000002</c:v>
                </c:pt>
                <c:pt idx="6924">
                  <c:v>4.7526999999999999</c:v>
                </c:pt>
                <c:pt idx="6925">
                  <c:v>4.7504999999999997</c:v>
                </c:pt>
                <c:pt idx="6926">
                  <c:v>4.7252999999999998</c:v>
                </c:pt>
                <c:pt idx="6927">
                  <c:v>4.7259000000000002</c:v>
                </c:pt>
                <c:pt idx="6928">
                  <c:v>4.7275999999999998</c:v>
                </c:pt>
                <c:pt idx="6929">
                  <c:v>4.7321</c:v>
                </c:pt>
                <c:pt idx="6930">
                  <c:v>4.7183999999999999</c:v>
                </c:pt>
                <c:pt idx="6931">
                  <c:v>4.7131999999999996</c:v>
                </c:pt>
                <c:pt idx="6932">
                  <c:v>4.7176999999999998</c:v>
                </c:pt>
                <c:pt idx="6933">
                  <c:v>4.7248999999999999</c:v>
                </c:pt>
                <c:pt idx="6934">
                  <c:v>4.7350000000000003</c:v>
                </c:pt>
                <c:pt idx="6935">
                  <c:v>4.7234999999999996</c:v>
                </c:pt>
                <c:pt idx="6936">
                  <c:v>4.7210999999999999</c:v>
                </c:pt>
                <c:pt idx="6937">
                  <c:v>4.7312000000000003</c:v>
                </c:pt>
                <c:pt idx="6938">
                  <c:v>4.7234999999999996</c:v>
                </c:pt>
                <c:pt idx="6939">
                  <c:v>4.7169999999999996</c:v>
                </c:pt>
                <c:pt idx="6940">
                  <c:v>4.7275999999999998</c:v>
                </c:pt>
                <c:pt idx="6941">
                  <c:v>4.7293000000000003</c:v>
                </c:pt>
                <c:pt idx="6942">
                  <c:v>4.7990000000000004</c:v>
                </c:pt>
                <c:pt idx="6943">
                  <c:v>4.7929000000000004</c:v>
                </c:pt>
                <c:pt idx="6944">
                  <c:v>4.7446999999999999</c:v>
                </c:pt>
                <c:pt idx="6945">
                  <c:v>4.7472000000000003</c:v>
                </c:pt>
                <c:pt idx="6946">
                  <c:v>4.7404999999999999</c:v>
                </c:pt>
                <c:pt idx="6947">
                  <c:v>4.8148</c:v>
                </c:pt>
                <c:pt idx="6948">
                  <c:v>4.8238000000000003</c:v>
                </c:pt>
                <c:pt idx="6949">
                  <c:v>4.8182999999999998</c:v>
                </c:pt>
                <c:pt idx="6950">
                  <c:v>4.7709000000000001</c:v>
                </c:pt>
                <c:pt idx="6951">
                  <c:v>4.7874999999999996</c:v>
                </c:pt>
                <c:pt idx="6952">
                  <c:v>4.7973999999999997</c:v>
                </c:pt>
                <c:pt idx="6953">
                  <c:v>4.7893999999999997</c:v>
                </c:pt>
                <c:pt idx="6954">
                  <c:v>4.7870999999999997</c:v>
                </c:pt>
                <c:pt idx="6955">
                  <c:v>4.7821999999999996</c:v>
                </c:pt>
                <c:pt idx="6956">
                  <c:v>4.7603999999999997</c:v>
                </c:pt>
                <c:pt idx="6957">
                  <c:v>4.7465000000000002</c:v>
                </c:pt>
                <c:pt idx="6958">
                  <c:v>4.7377000000000002</c:v>
                </c:pt>
                <c:pt idx="6959">
                  <c:v>4.7377000000000002</c:v>
                </c:pt>
                <c:pt idx="6960">
                  <c:v>4.7743000000000002</c:v>
                </c:pt>
                <c:pt idx="6961">
                  <c:v>4.7609000000000004</c:v>
                </c:pt>
                <c:pt idx="6962">
                  <c:v>4.7618</c:v>
                </c:pt>
                <c:pt idx="6963">
                  <c:v>4.7689000000000004</c:v>
                </c:pt>
                <c:pt idx="6964">
                  <c:v>4.7183000000000002</c:v>
                </c:pt>
                <c:pt idx="6965">
                  <c:v>4.7024999999999997</c:v>
                </c:pt>
                <c:pt idx="6966">
                  <c:v>4.6989999999999998</c:v>
                </c:pt>
                <c:pt idx="6967">
                  <c:v>4.7041000000000004</c:v>
                </c:pt>
                <c:pt idx="6968">
                  <c:v>4.6955</c:v>
                </c:pt>
                <c:pt idx="6969">
                  <c:v>4.6761999999999997</c:v>
                </c:pt>
                <c:pt idx="6970">
                  <c:v>4.6710000000000003</c:v>
                </c:pt>
                <c:pt idx="6971">
                  <c:v>4.6680000000000001</c:v>
                </c:pt>
                <c:pt idx="6972">
                  <c:v>4.6822999999999997</c:v>
                </c:pt>
                <c:pt idx="6973">
                  <c:v>4.6792999999999996</c:v>
                </c:pt>
                <c:pt idx="6974">
                  <c:v>4.6905999999999999</c:v>
                </c:pt>
                <c:pt idx="6975">
                  <c:v>4.6902999999999997</c:v>
                </c:pt>
                <c:pt idx="6976">
                  <c:v>4.6711999999999998</c:v>
                </c:pt>
                <c:pt idx="6977">
                  <c:v>4.6655999999999995</c:v>
                </c:pt>
                <c:pt idx="6978">
                  <c:v>4.649</c:v>
                </c:pt>
                <c:pt idx="6979">
                  <c:v>4.6666999999999996</c:v>
                </c:pt>
                <c:pt idx="6980">
                  <c:v>4.6566000000000001</c:v>
                </c:pt>
                <c:pt idx="6981">
                  <c:v>4.6508000000000003</c:v>
                </c:pt>
                <c:pt idx="6982">
                  <c:v>4.6246999999999998</c:v>
                </c:pt>
                <c:pt idx="6983">
                  <c:v>4.6296999999999997</c:v>
                </c:pt>
                <c:pt idx="6984">
                  <c:v>4.6378000000000004</c:v>
                </c:pt>
                <c:pt idx="6985">
                  <c:v>4.6271000000000004</c:v>
                </c:pt>
                <c:pt idx="6986">
                  <c:v>4.6188000000000002</c:v>
                </c:pt>
                <c:pt idx="6987">
                  <c:v>4.6265999999999998</c:v>
                </c:pt>
                <c:pt idx="6988">
                  <c:v>4.6241000000000003</c:v>
                </c:pt>
                <c:pt idx="6989">
                  <c:v>4.6159999999999997</c:v>
                </c:pt>
                <c:pt idx="6990">
                  <c:v>4.6128999999999998</c:v>
                </c:pt>
                <c:pt idx="6991">
                  <c:v>4.6093999999999999</c:v>
                </c:pt>
                <c:pt idx="6992">
                  <c:v>4.6078999999999999</c:v>
                </c:pt>
                <c:pt idx="6993">
                  <c:v>4.5845000000000002</c:v>
                </c:pt>
                <c:pt idx="6994">
                  <c:v>4.6028000000000002</c:v>
                </c:pt>
                <c:pt idx="6995">
                  <c:v>4.5952999999999999</c:v>
                </c:pt>
                <c:pt idx="6996">
                  <c:v>4.6169000000000002</c:v>
                </c:pt>
                <c:pt idx="6997">
                  <c:v>4.6109999999999998</c:v>
                </c:pt>
                <c:pt idx="6998">
                  <c:v>4.5743</c:v>
                </c:pt>
                <c:pt idx="6999">
                  <c:v>4.5959000000000003</c:v>
                </c:pt>
                <c:pt idx="7000">
                  <c:v>4.5948000000000002</c:v>
                </c:pt>
                <c:pt idx="7001">
                  <c:v>4.5875000000000004</c:v>
                </c:pt>
                <c:pt idx="7002">
                  <c:v>4.5865</c:v>
                </c:pt>
                <c:pt idx="7003">
                  <c:v>4.5732999999999997</c:v>
                </c:pt>
                <c:pt idx="7004">
                  <c:v>4.5673000000000004</c:v>
                </c:pt>
                <c:pt idx="7005">
                  <c:v>4.5681000000000003</c:v>
                </c:pt>
                <c:pt idx="7006">
                  <c:v>4.5614999999999997</c:v>
                </c:pt>
                <c:pt idx="7007">
                  <c:v>4.5788000000000002</c:v>
                </c:pt>
                <c:pt idx="7008">
                  <c:v>4.5829000000000004</c:v>
                </c:pt>
                <c:pt idx="7009">
                  <c:v>4.5770999999999997</c:v>
                </c:pt>
                <c:pt idx="7010">
                  <c:v>4.5876999999999999</c:v>
                </c:pt>
                <c:pt idx="7011">
                  <c:v>4.6132</c:v>
                </c:pt>
                <c:pt idx="7012">
                  <c:v>4.5757000000000003</c:v>
                </c:pt>
                <c:pt idx="7013">
                  <c:v>4.5876999999999999</c:v>
                </c:pt>
                <c:pt idx="7014">
                  <c:v>4.5819000000000001</c:v>
                </c:pt>
                <c:pt idx="7015">
                  <c:v>4.5522</c:v>
                </c:pt>
                <c:pt idx="7016">
                  <c:v>4.5556000000000001</c:v>
                </c:pt>
                <c:pt idx="7017">
                  <c:v>4.5556000000000001</c:v>
                </c:pt>
                <c:pt idx="7018">
                  <c:v>4.5463000000000005</c:v>
                </c:pt>
                <c:pt idx="7019">
                  <c:v>4.5487000000000002</c:v>
                </c:pt>
                <c:pt idx="7020">
                  <c:v>4.5042999999999997</c:v>
                </c:pt>
                <c:pt idx="7021">
                  <c:v>4.5060000000000002</c:v>
                </c:pt>
                <c:pt idx="7022">
                  <c:v>4.4824000000000002</c:v>
                </c:pt>
                <c:pt idx="7023">
                  <c:v>4.4919000000000002</c:v>
                </c:pt>
                <c:pt idx="7024">
                  <c:v>4.4966999999999997</c:v>
                </c:pt>
                <c:pt idx="7025">
                  <c:v>4.5155000000000003</c:v>
                </c:pt>
                <c:pt idx="7026">
                  <c:v>4.5151000000000003</c:v>
                </c:pt>
                <c:pt idx="7027">
                  <c:v>4.5019</c:v>
                </c:pt>
                <c:pt idx="7028">
                  <c:v>4.4771999999999998</c:v>
                </c:pt>
                <c:pt idx="7029">
                  <c:v>4.4629000000000003</c:v>
                </c:pt>
                <c:pt idx="7030">
                  <c:v>4.4560000000000004</c:v>
                </c:pt>
                <c:pt idx="7031">
                  <c:v>4.4581</c:v>
                </c:pt>
                <c:pt idx="7032">
                  <c:v>4.4763000000000002</c:v>
                </c:pt>
                <c:pt idx="7033">
                  <c:v>4.4364999999999997</c:v>
                </c:pt>
                <c:pt idx="7034">
                  <c:v>4.4085000000000001</c:v>
                </c:pt>
                <c:pt idx="7035">
                  <c:v>4.4227999999999996</c:v>
                </c:pt>
                <c:pt idx="7036">
                  <c:v>4.4264000000000001</c:v>
                </c:pt>
                <c:pt idx="7037">
                  <c:v>4.4177</c:v>
                </c:pt>
                <c:pt idx="7038">
                  <c:v>4.4196999999999997</c:v>
                </c:pt>
                <c:pt idx="7039">
                  <c:v>4.4196999999999997</c:v>
                </c:pt>
                <c:pt idx="7040">
                  <c:v>4.4234999999999998</c:v>
                </c:pt>
                <c:pt idx="7041">
                  <c:v>4.42</c:v>
                </c:pt>
                <c:pt idx="7042">
                  <c:v>4.4119000000000002</c:v>
                </c:pt>
                <c:pt idx="7043">
                  <c:v>4.4382000000000001</c:v>
                </c:pt>
                <c:pt idx="7044">
                  <c:v>4.4382000000000001</c:v>
                </c:pt>
                <c:pt idx="7045">
                  <c:v>4.5468999999999999</c:v>
                </c:pt>
                <c:pt idx="7046">
                  <c:v>4.5187999999999997</c:v>
                </c:pt>
                <c:pt idx="7047">
                  <c:v>4.5006000000000004</c:v>
                </c:pt>
                <c:pt idx="7048">
                  <c:v>4.4691999999999998</c:v>
                </c:pt>
                <c:pt idx="7049">
                  <c:v>4.4618000000000002</c:v>
                </c:pt>
                <c:pt idx="7050">
                  <c:v>4.4560000000000004</c:v>
                </c:pt>
                <c:pt idx="7051">
                  <c:v>4.4610000000000003</c:v>
                </c:pt>
                <c:pt idx="7052">
                  <c:v>4.4298000000000002</c:v>
                </c:pt>
                <c:pt idx="7053">
                  <c:v>4.4001000000000001</c:v>
                </c:pt>
                <c:pt idx="7054">
                  <c:v>4.4001000000000001</c:v>
                </c:pt>
                <c:pt idx="7055">
                  <c:v>4.4156000000000004</c:v>
                </c:pt>
                <c:pt idx="7056">
                  <c:v>4.3743999999999996</c:v>
                </c:pt>
                <c:pt idx="7057">
                  <c:v>4.3815</c:v>
                </c:pt>
                <c:pt idx="7058">
                  <c:v>4.3623000000000003</c:v>
                </c:pt>
                <c:pt idx="7059">
                  <c:v>4.3273000000000001</c:v>
                </c:pt>
                <c:pt idx="7060">
                  <c:v>4.3178999999999998</c:v>
                </c:pt>
                <c:pt idx="7061">
                  <c:v>4.3204000000000002</c:v>
                </c:pt>
                <c:pt idx="7062">
                  <c:v>4.3178000000000001</c:v>
                </c:pt>
                <c:pt idx="7063">
                  <c:v>4.2679999999999998</c:v>
                </c:pt>
                <c:pt idx="7064">
                  <c:v>4.3030999999999997</c:v>
                </c:pt>
                <c:pt idx="7065">
                  <c:v>4.3505000000000003</c:v>
                </c:pt>
                <c:pt idx="7066">
                  <c:v>4.3525</c:v>
                </c:pt>
                <c:pt idx="7067">
                  <c:v>4.3552999999999997</c:v>
                </c:pt>
                <c:pt idx="7068">
                  <c:v>4.4497999999999998</c:v>
                </c:pt>
                <c:pt idx="7069">
                  <c:v>4.6493000000000002</c:v>
                </c:pt>
                <c:pt idx="7070">
                  <c:v>4.5696000000000003</c:v>
                </c:pt>
                <c:pt idx="7071">
                  <c:v>4.5926</c:v>
                </c:pt>
                <c:pt idx="7072">
                  <c:v>4.7717000000000001</c:v>
                </c:pt>
                <c:pt idx="7073">
                  <c:v>4.7015000000000002</c:v>
                </c:pt>
                <c:pt idx="7074">
                  <c:v>4.6372</c:v>
                </c:pt>
                <c:pt idx="7075">
                  <c:v>4.6254999999999997</c:v>
                </c:pt>
                <c:pt idx="7076">
                  <c:v>4.5643000000000002</c:v>
                </c:pt>
                <c:pt idx="7077">
                  <c:v>4.5099</c:v>
                </c:pt>
                <c:pt idx="7078">
                  <c:v>4.5082000000000004</c:v>
                </c:pt>
                <c:pt idx="7079">
                  <c:v>4.5082000000000004</c:v>
                </c:pt>
                <c:pt idx="7080">
                  <c:v>4.5354999999999999</c:v>
                </c:pt>
                <c:pt idx="7081">
                  <c:v>4.5606</c:v>
                </c:pt>
                <c:pt idx="7082">
                  <c:v>4.5560999999999998</c:v>
                </c:pt>
                <c:pt idx="7083">
                  <c:v>4.4843000000000002</c:v>
                </c:pt>
                <c:pt idx="7084">
                  <c:v>4.4328000000000003</c:v>
                </c:pt>
                <c:pt idx="7085">
                  <c:v>4.4897999999999998</c:v>
                </c:pt>
                <c:pt idx="7086">
                  <c:v>4.548</c:v>
                </c:pt>
                <c:pt idx="7087">
                  <c:v>4.6193</c:v>
                </c:pt>
                <c:pt idx="7088">
                  <c:v>4.5969999999999995</c:v>
                </c:pt>
                <c:pt idx="7089">
                  <c:v>4.5468999999999999</c:v>
                </c:pt>
                <c:pt idx="7090">
                  <c:v>4.5349000000000004</c:v>
                </c:pt>
                <c:pt idx="7091">
                  <c:v>4.5354000000000001</c:v>
                </c:pt>
                <c:pt idx="7092">
                  <c:v>4.5152000000000001</c:v>
                </c:pt>
                <c:pt idx="7093">
                  <c:v>4.4381000000000004</c:v>
                </c:pt>
                <c:pt idx="7094">
                  <c:v>4.4437999999999995</c:v>
                </c:pt>
                <c:pt idx="7095">
                  <c:v>4.4722</c:v>
                </c:pt>
                <c:pt idx="7096">
                  <c:v>4.4980000000000002</c:v>
                </c:pt>
                <c:pt idx="7097">
                  <c:v>4.5015000000000001</c:v>
                </c:pt>
                <c:pt idx="7098">
                  <c:v>4.4938000000000002</c:v>
                </c:pt>
                <c:pt idx="7099">
                  <c:v>4.5453999999999999</c:v>
                </c:pt>
                <c:pt idx="7100">
                  <c:v>4.5385999999999997</c:v>
                </c:pt>
                <c:pt idx="7101">
                  <c:v>4.5469999999999997</c:v>
                </c:pt>
                <c:pt idx="7102">
                  <c:v>4.6643999999999997</c:v>
                </c:pt>
                <c:pt idx="7103">
                  <c:v>4.7643000000000004</c:v>
                </c:pt>
                <c:pt idx="7104">
                  <c:v>4.6373999999999995</c:v>
                </c:pt>
                <c:pt idx="7105">
                  <c:v>4.7188999999999997</c:v>
                </c:pt>
                <c:pt idx="7106">
                  <c:v>4.7328999999999999</c:v>
                </c:pt>
                <c:pt idx="7107">
                  <c:v>4.6687000000000003</c:v>
                </c:pt>
                <c:pt idx="7108">
                  <c:v>4.6687000000000003</c:v>
                </c:pt>
                <c:pt idx="7109">
                  <c:v>5.0327999999999999</c:v>
                </c:pt>
                <c:pt idx="7110">
                  <c:v>4.9701000000000004</c:v>
                </c:pt>
                <c:pt idx="7111">
                  <c:v>4.9119999999999999</c:v>
                </c:pt>
                <c:pt idx="7112">
                  <c:v>4.8784999999999998</c:v>
                </c:pt>
                <c:pt idx="7113">
                  <c:v>4.9878999999999998</c:v>
                </c:pt>
                <c:pt idx="7114">
                  <c:v>4.9717000000000002</c:v>
                </c:pt>
                <c:pt idx="7115">
                  <c:v>4.8899999999999997</c:v>
                </c:pt>
                <c:pt idx="7116">
                  <c:v>4.9170999999999996</c:v>
                </c:pt>
                <c:pt idx="7117">
                  <c:v>4.8761999999999999</c:v>
                </c:pt>
                <c:pt idx="7118">
                  <c:v>4.8902999999999999</c:v>
                </c:pt>
                <c:pt idx="7119">
                  <c:v>4.851</c:v>
                </c:pt>
                <c:pt idx="7120">
                  <c:v>4.7998000000000003</c:v>
                </c:pt>
                <c:pt idx="7121">
                  <c:v>4.7957999999999998</c:v>
                </c:pt>
                <c:pt idx="7122">
                  <c:v>4.8234000000000004</c:v>
                </c:pt>
                <c:pt idx="7123">
                  <c:v>4.8650000000000002</c:v>
                </c:pt>
                <c:pt idx="7124">
                  <c:v>4.8649000000000004</c:v>
                </c:pt>
                <c:pt idx="7125">
                  <c:v>4.9307999999999996</c:v>
                </c:pt>
                <c:pt idx="7126">
                  <c:v>4.9218000000000002</c:v>
                </c:pt>
                <c:pt idx="7127">
                  <c:v>4.8710000000000004</c:v>
                </c:pt>
                <c:pt idx="7128">
                  <c:v>4.8663999999999996</c:v>
                </c:pt>
                <c:pt idx="7129">
                  <c:v>4.9314</c:v>
                </c:pt>
                <c:pt idx="7130">
                  <c:v>4.9196999999999997</c:v>
                </c:pt>
                <c:pt idx="7131">
                  <c:v>4.9554</c:v>
                </c:pt>
                <c:pt idx="7132">
                  <c:v>4.9665999999999997</c:v>
                </c:pt>
                <c:pt idx="7133">
                  <c:v>4.9047000000000001</c:v>
                </c:pt>
                <c:pt idx="7134">
                  <c:v>4.9050000000000002</c:v>
                </c:pt>
                <c:pt idx="7135">
                  <c:v>4.9062999999999999</c:v>
                </c:pt>
                <c:pt idx="7136">
                  <c:v>4.8594999999999997</c:v>
                </c:pt>
                <c:pt idx="7137">
                  <c:v>4.8148</c:v>
                </c:pt>
                <c:pt idx="7138">
                  <c:v>4.8065999999999995</c:v>
                </c:pt>
                <c:pt idx="7139">
                  <c:v>4.8029000000000002</c:v>
                </c:pt>
                <c:pt idx="7140">
                  <c:v>4.8360000000000003</c:v>
                </c:pt>
                <c:pt idx="7141">
                  <c:v>4.8164999999999996</c:v>
                </c:pt>
                <c:pt idx="7142">
                  <c:v>4.8205999999999998</c:v>
                </c:pt>
                <c:pt idx="7143">
                  <c:v>4.8333000000000004</c:v>
                </c:pt>
                <c:pt idx="7144">
                  <c:v>4.7976999999999999</c:v>
                </c:pt>
                <c:pt idx="7145">
                  <c:v>4.8128000000000002</c:v>
                </c:pt>
                <c:pt idx="7146">
                  <c:v>4.7972999999999999</c:v>
                </c:pt>
                <c:pt idx="7147">
                  <c:v>4.8070000000000004</c:v>
                </c:pt>
                <c:pt idx="7148">
                  <c:v>4.8182999999999998</c:v>
                </c:pt>
                <c:pt idx="7149">
                  <c:v>4.8182999999999998</c:v>
                </c:pt>
                <c:pt idx="7150">
                  <c:v>4.8751999999999995</c:v>
                </c:pt>
                <c:pt idx="7151">
                  <c:v>4.8140999999999998</c:v>
                </c:pt>
                <c:pt idx="7152">
                  <c:v>4.8586</c:v>
                </c:pt>
                <c:pt idx="7153">
                  <c:v>4.8083999999999998</c:v>
                </c:pt>
                <c:pt idx="7154">
                  <c:v>4.7868000000000004</c:v>
                </c:pt>
                <c:pt idx="7155">
                  <c:v>4.782</c:v>
                </c:pt>
                <c:pt idx="7156">
                  <c:v>4.7412999999999998</c:v>
                </c:pt>
                <c:pt idx="7157">
                  <c:v>4.7402999999999995</c:v>
                </c:pt>
                <c:pt idx="7158">
                  <c:v>4.7255000000000003</c:v>
                </c:pt>
                <c:pt idx="7159">
                  <c:v>4.7203999999999997</c:v>
                </c:pt>
                <c:pt idx="7160">
                  <c:v>4.7122999999999999</c:v>
                </c:pt>
                <c:pt idx="7161">
                  <c:v>4.7313000000000001</c:v>
                </c:pt>
                <c:pt idx="7162">
                  <c:v>4.7195999999999998</c:v>
                </c:pt>
                <c:pt idx="7163">
                  <c:v>4.7244999999999999</c:v>
                </c:pt>
                <c:pt idx="7164">
                  <c:v>4.7297000000000002</c:v>
                </c:pt>
                <c:pt idx="7165">
                  <c:v>4.7488000000000001</c:v>
                </c:pt>
                <c:pt idx="7166">
                  <c:v>4.7329999999999997</c:v>
                </c:pt>
                <c:pt idx="7167">
                  <c:v>4.7633000000000001</c:v>
                </c:pt>
                <c:pt idx="7168">
                  <c:v>4.7544000000000004</c:v>
                </c:pt>
                <c:pt idx="7169">
                  <c:v>4.8242000000000003</c:v>
                </c:pt>
                <c:pt idx="7170">
                  <c:v>4.8136000000000001</c:v>
                </c:pt>
                <c:pt idx="7171">
                  <c:v>4.8554000000000004</c:v>
                </c:pt>
                <c:pt idx="7172">
                  <c:v>4.8255999999999997</c:v>
                </c:pt>
                <c:pt idx="7173">
                  <c:v>4.8250999999999999</c:v>
                </c:pt>
                <c:pt idx="7174">
                  <c:v>5.0444000000000004</c:v>
                </c:pt>
                <c:pt idx="7175">
                  <c:v>5.0694999999999997</c:v>
                </c:pt>
                <c:pt idx="7176">
                  <c:v>5.0694999999999997</c:v>
                </c:pt>
                <c:pt idx="7177">
                  <c:v>5.0262000000000002</c:v>
                </c:pt>
                <c:pt idx="7178">
                  <c:v>4.9839000000000002</c:v>
                </c:pt>
                <c:pt idx="7179">
                  <c:v>4.9401999999999999</c:v>
                </c:pt>
                <c:pt idx="7180">
                  <c:v>4.9230999999999998</c:v>
                </c:pt>
                <c:pt idx="7181">
                  <c:v>4.9583000000000004</c:v>
                </c:pt>
                <c:pt idx="7182">
                  <c:v>4.9153000000000002</c:v>
                </c:pt>
                <c:pt idx="7183">
                  <c:v>4.91</c:v>
                </c:pt>
                <c:pt idx="7184">
                  <c:v>4.9150999999999998</c:v>
                </c:pt>
                <c:pt idx="7185">
                  <c:v>4.8956999999999997</c:v>
                </c:pt>
                <c:pt idx="7186">
                  <c:v>4.8850999999999996</c:v>
                </c:pt>
                <c:pt idx="7187">
                  <c:v>4.9044999999999996</c:v>
                </c:pt>
                <c:pt idx="7188">
                  <c:v>4.9085000000000001</c:v>
                </c:pt>
                <c:pt idx="7189">
                  <c:v>4.8994</c:v>
                </c:pt>
                <c:pt idx="7190">
                  <c:v>4.8761000000000001</c:v>
                </c:pt>
                <c:pt idx="7191">
                  <c:v>4.8320999999999996</c:v>
                </c:pt>
                <c:pt idx="7192">
                  <c:v>4.8468</c:v>
                </c:pt>
                <c:pt idx="7193">
                  <c:v>4.8795999999999999</c:v>
                </c:pt>
                <c:pt idx="7194">
                  <c:v>4.9179000000000004</c:v>
                </c:pt>
                <c:pt idx="7195">
                  <c:v>4.8982999999999999</c:v>
                </c:pt>
                <c:pt idx="7196">
                  <c:v>4.9033999999999995</c:v>
                </c:pt>
                <c:pt idx="7197">
                  <c:v>4.8792999999999997</c:v>
                </c:pt>
                <c:pt idx="7198">
                  <c:v>4.8590999999999998</c:v>
                </c:pt>
                <c:pt idx="7199">
                  <c:v>4.8464999999999998</c:v>
                </c:pt>
                <c:pt idx="7200">
                  <c:v>4.8327999999999998</c:v>
                </c:pt>
                <c:pt idx="7201">
                  <c:v>4.8341000000000003</c:v>
                </c:pt>
                <c:pt idx="7202">
                  <c:v>4.8411</c:v>
                </c:pt>
                <c:pt idx="7203">
                  <c:v>4.8758999999999997</c:v>
                </c:pt>
                <c:pt idx="7204">
                  <c:v>4.8949999999999996</c:v>
                </c:pt>
                <c:pt idx="7205">
                  <c:v>4.8639000000000001</c:v>
                </c:pt>
                <c:pt idx="7206">
                  <c:v>4.9012000000000002</c:v>
                </c:pt>
                <c:pt idx="7207">
                  <c:v>4.8627000000000002</c:v>
                </c:pt>
                <c:pt idx="7208">
                  <c:v>4.8466000000000005</c:v>
                </c:pt>
                <c:pt idx="7209">
                  <c:v>4.8349000000000002</c:v>
                </c:pt>
                <c:pt idx="7210">
                  <c:v>4.8248999999999995</c:v>
                </c:pt>
                <c:pt idx="7211">
                  <c:v>4.8259999999999996</c:v>
                </c:pt>
                <c:pt idx="7212">
                  <c:v>4.8342000000000001</c:v>
                </c:pt>
                <c:pt idx="7213">
                  <c:v>4.8044000000000002</c:v>
                </c:pt>
                <c:pt idx="7214">
                  <c:v>4.7683999999999997</c:v>
                </c:pt>
                <c:pt idx="7215">
                  <c:v>4.7674000000000003</c:v>
                </c:pt>
                <c:pt idx="7216">
                  <c:v>4.7402999999999995</c:v>
                </c:pt>
                <c:pt idx="7217">
                  <c:v>4.7687999999999997</c:v>
                </c:pt>
                <c:pt idx="7218">
                  <c:v>4.7732999999999999</c:v>
                </c:pt>
                <c:pt idx="7219">
                  <c:v>4.7732999999999999</c:v>
                </c:pt>
                <c:pt idx="7220">
                  <c:v>4.7818000000000005</c:v>
                </c:pt>
                <c:pt idx="7221">
                  <c:v>4.7953000000000001</c:v>
                </c:pt>
                <c:pt idx="7222">
                  <c:v>4.8129</c:v>
                </c:pt>
                <c:pt idx="7223">
                  <c:v>4.8235999999999999</c:v>
                </c:pt>
                <c:pt idx="7224">
                  <c:v>4.8149999999999995</c:v>
                </c:pt>
                <c:pt idx="7225">
                  <c:v>4.7969999999999997</c:v>
                </c:pt>
                <c:pt idx="7226">
                  <c:v>4.7953000000000001</c:v>
                </c:pt>
                <c:pt idx="7227">
                  <c:v>4.7701000000000002</c:v>
                </c:pt>
                <c:pt idx="7228">
                  <c:v>4.7687999999999997</c:v>
                </c:pt>
                <c:pt idx="7229">
                  <c:v>4.7988999999999997</c:v>
                </c:pt>
                <c:pt idx="7230">
                  <c:v>4.7732000000000001</c:v>
                </c:pt>
                <c:pt idx="7231">
                  <c:v>4.7671999999999999</c:v>
                </c:pt>
                <c:pt idx="7232">
                  <c:v>4.7301000000000002</c:v>
                </c:pt>
                <c:pt idx="7233">
                  <c:v>4.7317999999999998</c:v>
                </c:pt>
                <c:pt idx="7234">
                  <c:v>4.7384000000000004</c:v>
                </c:pt>
                <c:pt idx="7235">
                  <c:v>4.7446000000000002</c:v>
                </c:pt>
                <c:pt idx="7236">
                  <c:v>4.7602000000000002</c:v>
                </c:pt>
                <c:pt idx="7237">
                  <c:v>4.7470999999999997</c:v>
                </c:pt>
                <c:pt idx="7238">
                  <c:v>4.7503000000000002</c:v>
                </c:pt>
                <c:pt idx="7239">
                  <c:v>5.1692999999999998</c:v>
                </c:pt>
                <c:pt idx="7240">
                  <c:v>5.1714000000000002</c:v>
                </c:pt>
                <c:pt idx="7241">
                  <c:v>5.1677</c:v>
                </c:pt>
                <c:pt idx="7242">
                  <c:v>5.2103000000000002</c:v>
                </c:pt>
                <c:pt idx="7243">
                  <c:v>5.2393000000000001</c:v>
                </c:pt>
                <c:pt idx="7244">
                  <c:v>5.2412999999999998</c:v>
                </c:pt>
                <c:pt idx="7245">
                  <c:v>5.2473999999999998</c:v>
                </c:pt>
                <c:pt idx="7246">
                  <c:v>5.4248000000000003</c:v>
                </c:pt>
                <c:pt idx="7247">
                  <c:v>5.524</c:v>
                </c:pt>
                <c:pt idx="7248">
                  <c:v>5.4535</c:v>
                </c:pt>
                <c:pt idx="7249">
                  <c:v>5.4859999999999998</c:v>
                </c:pt>
                <c:pt idx="7250">
                  <c:v>5.4028</c:v>
                </c:pt>
                <c:pt idx="7251">
                  <c:v>5.4039999999999999</c:v>
                </c:pt>
                <c:pt idx="7252">
                  <c:v>5.4828000000000001</c:v>
                </c:pt>
                <c:pt idx="7253">
                  <c:v>5.4847999999999999</c:v>
                </c:pt>
                <c:pt idx="7254">
                  <c:v>5.3124000000000002</c:v>
                </c:pt>
                <c:pt idx="7255">
                  <c:v>5.3428000000000004</c:v>
                </c:pt>
                <c:pt idx="7256">
                  <c:v>5.5136000000000003</c:v>
                </c:pt>
                <c:pt idx="7257">
                  <c:v>5.4123000000000001</c:v>
                </c:pt>
                <c:pt idx="7258">
                  <c:v>5.5088999999999997</c:v>
                </c:pt>
                <c:pt idx="7259">
                  <c:v>5.55</c:v>
                </c:pt>
                <c:pt idx="7260">
                  <c:v>5.4630000000000001</c:v>
                </c:pt>
                <c:pt idx="7261">
                  <c:v>5.3936000000000002</c:v>
                </c:pt>
                <c:pt idx="7262">
                  <c:v>5.3369999999999997</c:v>
                </c:pt>
                <c:pt idx="7263">
                  <c:v>5.3674999999999997</c:v>
                </c:pt>
                <c:pt idx="7264">
                  <c:v>5.3398000000000003</c:v>
                </c:pt>
                <c:pt idx="7265">
                  <c:v>5.3078000000000003</c:v>
                </c:pt>
                <c:pt idx="7266">
                  <c:v>5.1969000000000003</c:v>
                </c:pt>
                <c:pt idx="7267">
                  <c:v>5.2031999999999998</c:v>
                </c:pt>
                <c:pt idx="7268">
                  <c:v>5.2515000000000001</c:v>
                </c:pt>
                <c:pt idx="7269">
                  <c:v>5.3567999999999998</c:v>
                </c:pt>
                <c:pt idx="7270">
                  <c:v>5.3663999999999996</c:v>
                </c:pt>
                <c:pt idx="7271">
                  <c:v>5.4058999999999999</c:v>
                </c:pt>
                <c:pt idx="7272">
                  <c:v>5.3540000000000001</c:v>
                </c:pt>
                <c:pt idx="7273">
                  <c:v>5.3418000000000001</c:v>
                </c:pt>
                <c:pt idx="7274">
                  <c:v>5.4341999999999997</c:v>
                </c:pt>
                <c:pt idx="7275">
                  <c:v>5.5316999999999998</c:v>
                </c:pt>
                <c:pt idx="7276">
                  <c:v>5.5149999999999997</c:v>
                </c:pt>
                <c:pt idx="7277">
                  <c:v>5.5149999999999997</c:v>
                </c:pt>
                <c:pt idx="7278">
                  <c:v>5.5568999999999997</c:v>
                </c:pt>
                <c:pt idx="7279">
                  <c:v>5.4725999999999999</c:v>
                </c:pt>
                <c:pt idx="7280">
                  <c:v>5.4546999999999999</c:v>
                </c:pt>
                <c:pt idx="7281">
                  <c:v>5.3322000000000003</c:v>
                </c:pt>
                <c:pt idx="7282">
                  <c:v>5.3467000000000002</c:v>
                </c:pt>
                <c:pt idx="7283">
                  <c:v>5.3090999999999999</c:v>
                </c:pt>
                <c:pt idx="7284">
                  <c:v>5.2557999999999998</c:v>
                </c:pt>
                <c:pt idx="7285">
                  <c:v>5.4317000000000002</c:v>
                </c:pt>
                <c:pt idx="7286">
                  <c:v>5.4317000000000002</c:v>
                </c:pt>
                <c:pt idx="7287">
                  <c:v>5.4374000000000002</c:v>
                </c:pt>
                <c:pt idx="7288">
                  <c:v>5.5673000000000004</c:v>
                </c:pt>
                <c:pt idx="7289">
                  <c:v>5.5574000000000003</c:v>
                </c:pt>
                <c:pt idx="7290">
                  <c:v>5.5610999999999997</c:v>
                </c:pt>
                <c:pt idx="7291">
                  <c:v>5.5311000000000003</c:v>
                </c:pt>
                <c:pt idx="7292">
                  <c:v>5.5321999999999996</c:v>
                </c:pt>
                <c:pt idx="7293">
                  <c:v>5.64</c:v>
                </c:pt>
                <c:pt idx="7294">
                  <c:v>5.7606999999999999</c:v>
                </c:pt>
                <c:pt idx="7295">
                  <c:v>5.7402999999999995</c:v>
                </c:pt>
                <c:pt idx="7296">
                  <c:v>5.8498000000000001</c:v>
                </c:pt>
                <c:pt idx="7297">
                  <c:v>5.9432</c:v>
                </c:pt>
                <c:pt idx="7298">
                  <c:v>6.0682999999999998</c:v>
                </c:pt>
                <c:pt idx="7299">
                  <c:v>6.2286000000000001</c:v>
                </c:pt>
                <c:pt idx="7300">
                  <c:v>6.2286000000000001</c:v>
                </c:pt>
                <c:pt idx="7301">
                  <c:v>5.9341999999999997</c:v>
                </c:pt>
                <c:pt idx="7302">
                  <c:v>5.8837999999999999</c:v>
                </c:pt>
                <c:pt idx="7303">
                  <c:v>5.8852000000000002</c:v>
                </c:pt>
                <c:pt idx="7304">
                  <c:v>6.0533000000000001</c:v>
                </c:pt>
                <c:pt idx="7305">
                  <c:v>6.0533000000000001</c:v>
                </c:pt>
                <c:pt idx="7306">
                  <c:v>6.0448000000000004</c:v>
                </c:pt>
                <c:pt idx="7307">
                  <c:v>6.1982999999999997</c:v>
                </c:pt>
                <c:pt idx="7308">
                  <c:v>5.9924999999999997</c:v>
                </c:pt>
                <c:pt idx="7309">
                  <c:v>5.9508000000000001</c:v>
                </c:pt>
                <c:pt idx="7310">
                  <c:v>5.8936999999999999</c:v>
                </c:pt>
                <c:pt idx="7311">
                  <c:v>5.8696000000000002</c:v>
                </c:pt>
                <c:pt idx="7312">
                  <c:v>5.8431999999999995</c:v>
                </c:pt>
                <c:pt idx="7313">
                  <c:v>5.8441000000000001</c:v>
                </c:pt>
                <c:pt idx="7314">
                  <c:v>5.875</c:v>
                </c:pt>
                <c:pt idx="7315">
                  <c:v>5.8126999999999995</c:v>
                </c:pt>
                <c:pt idx="7316">
                  <c:v>5.7998000000000003</c:v>
                </c:pt>
                <c:pt idx="7317">
                  <c:v>5.7561</c:v>
                </c:pt>
                <c:pt idx="7318">
                  <c:v>5.6713000000000005</c:v>
                </c:pt>
                <c:pt idx="7319">
                  <c:v>5.6713000000000005</c:v>
                </c:pt>
                <c:pt idx="7320">
                  <c:v>5.7527999999999997</c:v>
                </c:pt>
                <c:pt idx="7321">
                  <c:v>5.7401</c:v>
                </c:pt>
                <c:pt idx="7322">
                  <c:v>5.7321999999999997</c:v>
                </c:pt>
                <c:pt idx="7323">
                  <c:v>5.6844999999999999</c:v>
                </c:pt>
                <c:pt idx="7324">
                  <c:v>5.7279</c:v>
                </c:pt>
                <c:pt idx="7325">
                  <c:v>5.7363</c:v>
                </c:pt>
                <c:pt idx="7326">
                  <c:v>5.6483999999999996</c:v>
                </c:pt>
                <c:pt idx="7327">
                  <c:v>5.6029999999999998</c:v>
                </c:pt>
                <c:pt idx="7328">
                  <c:v>5.5994000000000002</c:v>
                </c:pt>
                <c:pt idx="7329">
                  <c:v>5.5667999999999997</c:v>
                </c:pt>
                <c:pt idx="7330">
                  <c:v>5.5407000000000002</c:v>
                </c:pt>
                <c:pt idx="7331">
                  <c:v>5.5529999999999999</c:v>
                </c:pt>
                <c:pt idx="7332">
                  <c:v>5.6054000000000004</c:v>
                </c:pt>
                <c:pt idx="7333">
                  <c:v>5.6020000000000003</c:v>
                </c:pt>
                <c:pt idx="7334">
                  <c:v>5.5984999999999996</c:v>
                </c:pt>
                <c:pt idx="7335">
                  <c:v>5.5273000000000003</c:v>
                </c:pt>
                <c:pt idx="7336">
                  <c:v>5.5106000000000002</c:v>
                </c:pt>
                <c:pt idx="7337">
                  <c:v>5.5251999999999999</c:v>
                </c:pt>
                <c:pt idx="7338">
                  <c:v>5.4630000000000001</c:v>
                </c:pt>
                <c:pt idx="7339">
                  <c:v>5.4630000000000001</c:v>
                </c:pt>
                <c:pt idx="7340">
                  <c:v>5.4556000000000004</c:v>
                </c:pt>
                <c:pt idx="7341">
                  <c:v>5.4459</c:v>
                </c:pt>
                <c:pt idx="7342">
                  <c:v>5.4652000000000003</c:v>
                </c:pt>
                <c:pt idx="7343">
                  <c:v>5.4303999999999997</c:v>
                </c:pt>
                <c:pt idx="7344">
                  <c:v>5.4238</c:v>
                </c:pt>
                <c:pt idx="7345">
                  <c:v>5.4288999999999996</c:v>
                </c:pt>
                <c:pt idx="7346">
                  <c:v>5.4305000000000003</c:v>
                </c:pt>
                <c:pt idx="7347">
                  <c:v>5.4394</c:v>
                </c:pt>
                <c:pt idx="7348">
                  <c:v>5.4024999999999999</c:v>
                </c:pt>
                <c:pt idx="7349">
                  <c:v>5.4241999999999999</c:v>
                </c:pt>
                <c:pt idx="7350">
                  <c:v>5.4301000000000004</c:v>
                </c:pt>
                <c:pt idx="7351">
                  <c:v>5.4657999999999998</c:v>
                </c:pt>
                <c:pt idx="7352">
                  <c:v>5.5105000000000004</c:v>
                </c:pt>
                <c:pt idx="7353">
                  <c:v>5.5222999999999995</c:v>
                </c:pt>
                <c:pt idx="7354">
                  <c:v>5.4424999999999999</c:v>
                </c:pt>
                <c:pt idx="7355">
                  <c:v>5.4264999999999999</c:v>
                </c:pt>
                <c:pt idx="7356">
                  <c:v>5.3890000000000002</c:v>
                </c:pt>
                <c:pt idx="7357">
                  <c:v>5.3936999999999999</c:v>
                </c:pt>
                <c:pt idx="7358">
                  <c:v>5.3669000000000002</c:v>
                </c:pt>
                <c:pt idx="7359">
                  <c:v>5.3373999999999997</c:v>
                </c:pt>
                <c:pt idx="7360">
                  <c:v>5.3472999999999997</c:v>
                </c:pt>
                <c:pt idx="7361">
                  <c:v>5.3615000000000004</c:v>
                </c:pt>
                <c:pt idx="7362">
                  <c:v>5.3041</c:v>
                </c:pt>
                <c:pt idx="7363">
                  <c:v>5.4071999999999996</c:v>
                </c:pt>
                <c:pt idx="7364">
                  <c:v>5.4120999999999997</c:v>
                </c:pt>
                <c:pt idx="7365">
                  <c:v>5.3734999999999999</c:v>
                </c:pt>
                <c:pt idx="7366">
                  <c:v>5.3985000000000003</c:v>
                </c:pt>
                <c:pt idx="7367">
                  <c:v>5.3791000000000002</c:v>
                </c:pt>
                <c:pt idx="7368">
                  <c:v>5.3376999999999999</c:v>
                </c:pt>
                <c:pt idx="7369">
                  <c:v>5.3041</c:v>
                </c:pt>
                <c:pt idx="7370">
                  <c:v>5.3185000000000002</c:v>
                </c:pt>
                <c:pt idx="7371">
                  <c:v>5.3052000000000001</c:v>
                </c:pt>
                <c:pt idx="7372">
                  <c:v>5.2942999999999998</c:v>
                </c:pt>
                <c:pt idx="7373">
                  <c:v>5.2698999999999998</c:v>
                </c:pt>
                <c:pt idx="7374">
                  <c:v>5.2643000000000004</c:v>
                </c:pt>
                <c:pt idx="7375">
                  <c:v>5.2965</c:v>
                </c:pt>
                <c:pt idx="7376">
                  <c:v>5.2780000000000005</c:v>
                </c:pt>
                <c:pt idx="7377">
                  <c:v>5.2778999999999998</c:v>
                </c:pt>
                <c:pt idx="7378">
                  <c:v>5.2432999999999996</c:v>
                </c:pt>
                <c:pt idx="7379">
                  <c:v>5.2465999999999999</c:v>
                </c:pt>
                <c:pt idx="7380">
                  <c:v>5.2439999999999998</c:v>
                </c:pt>
                <c:pt idx="7381">
                  <c:v>5.2561</c:v>
                </c:pt>
                <c:pt idx="7382">
                  <c:v>5.2472000000000003</c:v>
                </c:pt>
                <c:pt idx="7383">
                  <c:v>5.2472000000000003</c:v>
                </c:pt>
                <c:pt idx="7384">
                  <c:v>5.2419000000000002</c:v>
                </c:pt>
                <c:pt idx="7385">
                  <c:v>5.1959</c:v>
                </c:pt>
                <c:pt idx="7386">
                  <c:v>5.2073999999999998</c:v>
                </c:pt>
                <c:pt idx="7387">
                  <c:v>5.2092999999999998</c:v>
                </c:pt>
                <c:pt idx="7388">
                  <c:v>5.1859000000000002</c:v>
                </c:pt>
                <c:pt idx="7389">
                  <c:v>5.1779999999999999</c:v>
                </c:pt>
                <c:pt idx="7390">
                  <c:v>5.1679000000000004</c:v>
                </c:pt>
                <c:pt idx="7391">
                  <c:v>5.2070999999999996</c:v>
                </c:pt>
                <c:pt idx="7392">
                  <c:v>5.2179000000000002</c:v>
                </c:pt>
                <c:pt idx="7393">
                  <c:v>5.1683000000000003</c:v>
                </c:pt>
                <c:pt idx="7394">
                  <c:v>5.1814999999999998</c:v>
                </c:pt>
                <c:pt idx="7395">
                  <c:v>5.2685000000000004</c:v>
                </c:pt>
                <c:pt idx="7396">
                  <c:v>5.2770000000000001</c:v>
                </c:pt>
                <c:pt idx="7397">
                  <c:v>5.2930999999999999</c:v>
                </c:pt>
                <c:pt idx="7398">
                  <c:v>5.2735000000000003</c:v>
                </c:pt>
                <c:pt idx="7399">
                  <c:v>5.4047999999999998</c:v>
                </c:pt>
                <c:pt idx="7400">
                  <c:v>5.3617999999999997</c:v>
                </c:pt>
                <c:pt idx="7401">
                  <c:v>5.3306000000000004</c:v>
                </c:pt>
                <c:pt idx="7402">
                  <c:v>5.2834000000000003</c:v>
                </c:pt>
                <c:pt idx="7403">
                  <c:v>5.3144999999999998</c:v>
                </c:pt>
                <c:pt idx="7404">
                  <c:v>5.3506</c:v>
                </c:pt>
                <c:pt idx="7405">
                  <c:v>5.3056000000000001</c:v>
                </c:pt>
                <c:pt idx="7406">
                  <c:v>5.3205</c:v>
                </c:pt>
                <c:pt idx="7407">
                  <c:v>5.3855000000000004</c:v>
                </c:pt>
                <c:pt idx="7408">
                  <c:v>5.3777999999999997</c:v>
                </c:pt>
                <c:pt idx="7409">
                  <c:v>5.3777999999999997</c:v>
                </c:pt>
                <c:pt idx="7410">
                  <c:v>5.4234</c:v>
                </c:pt>
                <c:pt idx="7411">
                  <c:v>5.4611000000000001</c:v>
                </c:pt>
                <c:pt idx="7412">
                  <c:v>5.4394999999999998</c:v>
                </c:pt>
                <c:pt idx="7413">
                  <c:v>5.5148000000000001</c:v>
                </c:pt>
                <c:pt idx="7414">
                  <c:v>5.5344999999999995</c:v>
                </c:pt>
                <c:pt idx="7415">
                  <c:v>5.4193999999999996</c:v>
                </c:pt>
                <c:pt idx="7416">
                  <c:v>5.3754</c:v>
                </c:pt>
                <c:pt idx="7417">
                  <c:v>5.3423999999999996</c:v>
                </c:pt>
                <c:pt idx="7418">
                  <c:v>5.2887000000000004</c:v>
                </c:pt>
                <c:pt idx="7419">
                  <c:v>5.2638999999999996</c:v>
                </c:pt>
                <c:pt idx="7420">
                  <c:v>5.2655000000000003</c:v>
                </c:pt>
                <c:pt idx="7421">
                  <c:v>5.2755999999999998</c:v>
                </c:pt>
                <c:pt idx="7422">
                  <c:v>5.2541000000000002</c:v>
                </c:pt>
                <c:pt idx="7423">
                  <c:v>5.2625999999999999</c:v>
                </c:pt>
                <c:pt idx="7424">
                  <c:v>5.2577999999999996</c:v>
                </c:pt>
                <c:pt idx="7425">
                  <c:v>5.2073</c:v>
                </c:pt>
                <c:pt idx="7426">
                  <c:v>5.1917999999999997</c:v>
                </c:pt>
                <c:pt idx="7427">
                  <c:v>5.1429</c:v>
                </c:pt>
                <c:pt idx="7428">
                  <c:v>5.1494999999999997</c:v>
                </c:pt>
                <c:pt idx="7429">
                  <c:v>5.1516999999999999</c:v>
                </c:pt>
                <c:pt idx="7430">
                  <c:v>5.2011000000000003</c:v>
                </c:pt>
                <c:pt idx="7431">
                  <c:v>5.2077999999999998</c:v>
                </c:pt>
                <c:pt idx="7432">
                  <c:v>5.1881000000000004</c:v>
                </c:pt>
                <c:pt idx="7433">
                  <c:v>5.1547999999999998</c:v>
                </c:pt>
                <c:pt idx="7434">
                  <c:v>5.1444000000000001</c:v>
                </c:pt>
                <c:pt idx="7435">
                  <c:v>5.1292999999999997</c:v>
                </c:pt>
                <c:pt idx="7436">
                  <c:v>5.0902000000000003</c:v>
                </c:pt>
                <c:pt idx="7437">
                  <c:v>5.0902000000000003</c:v>
                </c:pt>
                <c:pt idx="7438">
                  <c:v>5.0995999999999997</c:v>
                </c:pt>
                <c:pt idx="7439">
                  <c:v>5.1242999999999999</c:v>
                </c:pt>
                <c:pt idx="7440">
                  <c:v>5.1177999999999999</c:v>
                </c:pt>
                <c:pt idx="7441">
                  <c:v>5.0946999999999996</c:v>
                </c:pt>
                <c:pt idx="7442">
                  <c:v>5.0830000000000002</c:v>
                </c:pt>
                <c:pt idx="7443">
                  <c:v>5.0598000000000001</c:v>
                </c:pt>
                <c:pt idx="7444">
                  <c:v>5.0643000000000002</c:v>
                </c:pt>
                <c:pt idx="7445">
                  <c:v>5.0815999999999999</c:v>
                </c:pt>
                <c:pt idx="7446">
                  <c:v>5.1149000000000004</c:v>
                </c:pt>
                <c:pt idx="7447">
                  <c:v>5.0965999999999996</c:v>
                </c:pt>
                <c:pt idx="7448">
                  <c:v>5.1284000000000001</c:v>
                </c:pt>
                <c:pt idx="7449">
                  <c:v>5.1132999999999997</c:v>
                </c:pt>
                <c:pt idx="7450">
                  <c:v>5.0785999999999998</c:v>
                </c:pt>
                <c:pt idx="7451">
                  <c:v>5.0548999999999999</c:v>
                </c:pt>
                <c:pt idx="7452">
                  <c:v>5.0815999999999999</c:v>
                </c:pt>
                <c:pt idx="7453">
                  <c:v>5.0444000000000004</c:v>
                </c:pt>
                <c:pt idx="7454">
                  <c:v>5.0505000000000004</c:v>
                </c:pt>
                <c:pt idx="7455">
                  <c:v>5.0616000000000003</c:v>
                </c:pt>
                <c:pt idx="7456">
                  <c:v>5.1149000000000004</c:v>
                </c:pt>
                <c:pt idx="7457">
                  <c:v>5.1574</c:v>
                </c:pt>
                <c:pt idx="7458">
                  <c:v>5.1936</c:v>
                </c:pt>
                <c:pt idx="7459">
                  <c:v>5.3521000000000001</c:v>
                </c:pt>
                <c:pt idx="7460">
                  <c:v>5.2832999999999997</c:v>
                </c:pt>
                <c:pt idx="7461">
                  <c:v>5.2793000000000001</c:v>
                </c:pt>
                <c:pt idx="7462">
                  <c:v>5.1821000000000002</c:v>
                </c:pt>
                <c:pt idx="7463">
                  <c:v>5.2188999999999997</c:v>
                </c:pt>
                <c:pt idx="7464">
                  <c:v>5.2817999999999996</c:v>
                </c:pt>
                <c:pt idx="7465">
                  <c:v>5.2049000000000003</c:v>
                </c:pt>
                <c:pt idx="7466">
                  <c:v>5.3619000000000003</c:v>
                </c:pt>
                <c:pt idx="7467">
                  <c:v>5.3490000000000002</c:v>
                </c:pt>
                <c:pt idx="7468">
                  <c:v>5.2732000000000001</c:v>
                </c:pt>
                <c:pt idx="7469">
                  <c:v>5.2111000000000001</c:v>
                </c:pt>
                <c:pt idx="7470">
                  <c:v>5.2526000000000002</c:v>
                </c:pt>
                <c:pt idx="7471">
                  <c:v>5.2096999999999998</c:v>
                </c:pt>
                <c:pt idx="7472">
                  <c:v>5.2122999999999999</c:v>
                </c:pt>
                <c:pt idx="7473">
                  <c:v>5.351</c:v>
                </c:pt>
                <c:pt idx="7474">
                  <c:v>5.2927999999999997</c:v>
                </c:pt>
                <c:pt idx="7475">
                  <c:v>5.3098000000000001</c:v>
                </c:pt>
                <c:pt idx="7476">
                  <c:v>5.2752999999999997</c:v>
                </c:pt>
                <c:pt idx="7477">
                  <c:v>5.1955999999999998</c:v>
                </c:pt>
                <c:pt idx="7478">
                  <c:v>5.1927000000000003</c:v>
                </c:pt>
                <c:pt idx="7479">
                  <c:v>5.1927000000000003</c:v>
                </c:pt>
                <c:pt idx="7480">
                  <c:v>5.2317999999999998</c:v>
                </c:pt>
                <c:pt idx="7481">
                  <c:v>5.1757</c:v>
                </c:pt>
                <c:pt idx="7482">
                  <c:v>5.1090999999999998</c:v>
                </c:pt>
                <c:pt idx="7483">
                  <c:v>5.1044999999999998</c:v>
                </c:pt>
                <c:pt idx="7484">
                  <c:v>5.1048999999999998</c:v>
                </c:pt>
                <c:pt idx="7485">
                  <c:v>5.1032000000000002</c:v>
                </c:pt>
                <c:pt idx="7486">
                  <c:v>5.0667</c:v>
                </c:pt>
                <c:pt idx="7487">
                  <c:v>5.0522</c:v>
                </c:pt>
                <c:pt idx="7488">
                  <c:v>5.0559000000000003</c:v>
                </c:pt>
                <c:pt idx="7489">
                  <c:v>5.0716999999999999</c:v>
                </c:pt>
                <c:pt idx="7490">
                  <c:v>5.0586000000000002</c:v>
                </c:pt>
                <c:pt idx="7491">
                  <c:v>5.0568999999999997</c:v>
                </c:pt>
                <c:pt idx="7492">
                  <c:v>5.0568</c:v>
                </c:pt>
                <c:pt idx="7493">
                  <c:v>5.0815999999999999</c:v>
                </c:pt>
                <c:pt idx="7494">
                  <c:v>5.0617999999999999</c:v>
                </c:pt>
                <c:pt idx="7495">
                  <c:v>5.1047000000000002</c:v>
                </c:pt>
                <c:pt idx="7496">
                  <c:v>5.0734000000000004</c:v>
                </c:pt>
                <c:pt idx="7497">
                  <c:v>5.0861000000000001</c:v>
                </c:pt>
                <c:pt idx="7498">
                  <c:v>5.1128999999999998</c:v>
                </c:pt>
                <c:pt idx="7499">
                  <c:v>5.0663999999999998</c:v>
                </c:pt>
                <c:pt idx="7500">
                  <c:v>5.1292999999999997</c:v>
                </c:pt>
                <c:pt idx="7501">
                  <c:v>5.2228000000000003</c:v>
                </c:pt>
                <c:pt idx="7502">
                  <c:v>5.1840999999999999</c:v>
                </c:pt>
                <c:pt idx="7503">
                  <c:v>5.1078000000000001</c:v>
                </c:pt>
                <c:pt idx="7504">
                  <c:v>5.1308999999999996</c:v>
                </c:pt>
                <c:pt idx="7505">
                  <c:v>5.2121000000000004</c:v>
                </c:pt>
                <c:pt idx="7506">
                  <c:v>5.165</c:v>
                </c:pt>
                <c:pt idx="7507">
                  <c:v>5.1319999999999997</c:v>
                </c:pt>
                <c:pt idx="7508">
                  <c:v>5.0766</c:v>
                </c:pt>
                <c:pt idx="7509">
                  <c:v>5.0835999999999997</c:v>
                </c:pt>
                <c:pt idx="7510">
                  <c:v>5.0335000000000001</c:v>
                </c:pt>
                <c:pt idx="7511">
                  <c:v>5.0435999999999996</c:v>
                </c:pt>
                <c:pt idx="7512">
                  <c:v>5.0297000000000001</c:v>
                </c:pt>
                <c:pt idx="7513">
                  <c:v>5.0494000000000003</c:v>
                </c:pt>
                <c:pt idx="7514">
                  <c:v>5.0148000000000001</c:v>
                </c:pt>
                <c:pt idx="7515">
                  <c:v>5.0328999999999997</c:v>
                </c:pt>
                <c:pt idx="7516">
                  <c:v>5.0185000000000004</c:v>
                </c:pt>
                <c:pt idx="7517">
                  <c:v>5.0090000000000003</c:v>
                </c:pt>
                <c:pt idx="7518">
                  <c:v>4.9892000000000003</c:v>
                </c:pt>
                <c:pt idx="7519">
                  <c:v>4.9611999999999998</c:v>
                </c:pt>
                <c:pt idx="7520">
                  <c:v>4.9653999999999998</c:v>
                </c:pt>
                <c:pt idx="7521">
                  <c:v>4.9493999999999998</c:v>
                </c:pt>
                <c:pt idx="7522">
                  <c:v>4.9631999999999996</c:v>
                </c:pt>
                <c:pt idx="7523">
                  <c:v>4.9169</c:v>
                </c:pt>
                <c:pt idx="7524">
                  <c:v>4.8967999999999998</c:v>
                </c:pt>
                <c:pt idx="7525">
                  <c:v>4.9025999999999996</c:v>
                </c:pt>
                <c:pt idx="7526">
                  <c:v>4.8992000000000004</c:v>
                </c:pt>
                <c:pt idx="7527">
                  <c:v>4.8857999999999997</c:v>
                </c:pt>
                <c:pt idx="7528">
                  <c:v>4.8733000000000004</c:v>
                </c:pt>
                <c:pt idx="7529">
                  <c:v>4.8829000000000002</c:v>
                </c:pt>
                <c:pt idx="7530">
                  <c:v>4.8753000000000002</c:v>
                </c:pt>
                <c:pt idx="7531">
                  <c:v>4.8716999999999997</c:v>
                </c:pt>
                <c:pt idx="7532">
                  <c:v>4.8677000000000001</c:v>
                </c:pt>
                <c:pt idx="7533">
                  <c:v>4.8304</c:v>
                </c:pt>
                <c:pt idx="7534">
                  <c:v>4.8273000000000001</c:v>
                </c:pt>
                <c:pt idx="7535">
                  <c:v>4.8303000000000003</c:v>
                </c:pt>
                <c:pt idx="7536">
                  <c:v>4.8483999999999998</c:v>
                </c:pt>
                <c:pt idx="7537">
                  <c:v>4.8437000000000001</c:v>
                </c:pt>
                <c:pt idx="7538">
                  <c:v>4.8333000000000004</c:v>
                </c:pt>
                <c:pt idx="7539">
                  <c:v>4.7979000000000003</c:v>
                </c:pt>
                <c:pt idx="7540">
                  <c:v>4.7873999999999999</c:v>
                </c:pt>
                <c:pt idx="7541">
                  <c:v>4.7675000000000001</c:v>
                </c:pt>
                <c:pt idx="7542">
                  <c:v>4.7675000000000001</c:v>
                </c:pt>
                <c:pt idx="7543">
                  <c:v>4.7769000000000004</c:v>
                </c:pt>
                <c:pt idx="7544">
                  <c:v>4.8193000000000001</c:v>
                </c:pt>
                <c:pt idx="7545">
                  <c:v>4.8513999999999999</c:v>
                </c:pt>
                <c:pt idx="7546">
                  <c:v>4.8209</c:v>
                </c:pt>
                <c:pt idx="7547">
                  <c:v>4.8118999999999996</c:v>
                </c:pt>
                <c:pt idx="7548">
                  <c:v>4.7683</c:v>
                </c:pt>
                <c:pt idx="7549">
                  <c:v>4.7830000000000004</c:v>
                </c:pt>
                <c:pt idx="7550">
                  <c:v>4.7882999999999996</c:v>
                </c:pt>
                <c:pt idx="7551">
                  <c:v>4.7744</c:v>
                </c:pt>
                <c:pt idx="7552">
                  <c:v>4.7339000000000002</c:v>
                </c:pt>
                <c:pt idx="7553">
                  <c:v>4.7335000000000003</c:v>
                </c:pt>
                <c:pt idx="7554">
                  <c:v>4.7</c:v>
                </c:pt>
                <c:pt idx="7555">
                  <c:v>4.6982999999999997</c:v>
                </c:pt>
                <c:pt idx="7556">
                  <c:v>4.7004999999999999</c:v>
                </c:pt>
                <c:pt idx="7557">
                  <c:v>4.6795999999999998</c:v>
                </c:pt>
                <c:pt idx="7558">
                  <c:v>4.6566000000000001</c:v>
                </c:pt>
                <c:pt idx="7559">
                  <c:v>4.6421000000000001</c:v>
                </c:pt>
                <c:pt idx="7560">
                  <c:v>4.6429999999999998</c:v>
                </c:pt>
                <c:pt idx="7561">
                  <c:v>4.6429999999999998</c:v>
                </c:pt>
                <c:pt idx="7562">
                  <c:v>4.6193999999999997</c:v>
                </c:pt>
                <c:pt idx="7563">
                  <c:v>4.6195000000000004</c:v>
                </c:pt>
                <c:pt idx="7564">
                  <c:v>4.6463999999999999</c:v>
                </c:pt>
                <c:pt idx="7565">
                  <c:v>4.6292</c:v>
                </c:pt>
              </c:numCache>
            </c:numRef>
          </c:val>
          <c:smooth val="0"/>
          <c:extLst>
            <c:ext xmlns:c16="http://schemas.microsoft.com/office/drawing/2014/chart" uri="{C3380CC4-5D6E-409C-BE32-E72D297353CC}">
              <c16:uniqueId val="{00000000-D715-4ED1-95D7-822734117353}"/>
            </c:ext>
          </c:extLst>
        </c:ser>
        <c:ser>
          <c:idx val="1"/>
          <c:order val="1"/>
          <c:tx>
            <c:strRef>
              <c:f>ANGEY!$C$1</c:f>
              <c:strCache>
                <c:ptCount val="1"/>
                <c:pt idx="0">
                  <c:v>US Govt 10 Year Yield</c:v>
                </c:pt>
              </c:strCache>
            </c:strRef>
          </c:tx>
          <c:marker>
            <c:symbol val="none"/>
          </c:marker>
          <c:cat>
            <c:numRef>
              <c:f>ANGEY!$A$3:$A$7568</c:f>
              <c:numCache>
                <c:formatCode>m/d/yyyy</c:formatCode>
                <c:ptCount val="7566"/>
                <c:pt idx="0">
                  <c:v>33239</c:v>
                </c:pt>
                <c:pt idx="1">
                  <c:v>33240</c:v>
                </c:pt>
                <c:pt idx="2">
                  <c:v>33241</c:v>
                </c:pt>
                <c:pt idx="3">
                  <c:v>33242</c:v>
                </c:pt>
                <c:pt idx="4">
                  <c:v>33245</c:v>
                </c:pt>
                <c:pt idx="5">
                  <c:v>33246</c:v>
                </c:pt>
                <c:pt idx="6">
                  <c:v>33247</c:v>
                </c:pt>
                <c:pt idx="7">
                  <c:v>33248</c:v>
                </c:pt>
                <c:pt idx="8">
                  <c:v>33249</c:v>
                </c:pt>
                <c:pt idx="9">
                  <c:v>33252</c:v>
                </c:pt>
                <c:pt idx="10">
                  <c:v>33253</c:v>
                </c:pt>
                <c:pt idx="11">
                  <c:v>33254</c:v>
                </c:pt>
                <c:pt idx="12">
                  <c:v>33255</c:v>
                </c:pt>
                <c:pt idx="13">
                  <c:v>33256</c:v>
                </c:pt>
                <c:pt idx="14">
                  <c:v>33259</c:v>
                </c:pt>
                <c:pt idx="15">
                  <c:v>33260</c:v>
                </c:pt>
                <c:pt idx="16">
                  <c:v>33261</c:v>
                </c:pt>
                <c:pt idx="17">
                  <c:v>33262</c:v>
                </c:pt>
                <c:pt idx="18">
                  <c:v>33263</c:v>
                </c:pt>
                <c:pt idx="19">
                  <c:v>33266</c:v>
                </c:pt>
                <c:pt idx="20">
                  <c:v>33267</c:v>
                </c:pt>
                <c:pt idx="21">
                  <c:v>33268</c:v>
                </c:pt>
                <c:pt idx="22">
                  <c:v>33269</c:v>
                </c:pt>
                <c:pt idx="23">
                  <c:v>33270</c:v>
                </c:pt>
                <c:pt idx="24">
                  <c:v>33273</c:v>
                </c:pt>
                <c:pt idx="25">
                  <c:v>33274</c:v>
                </c:pt>
                <c:pt idx="26">
                  <c:v>33275</c:v>
                </c:pt>
                <c:pt idx="27">
                  <c:v>33276</c:v>
                </c:pt>
                <c:pt idx="28">
                  <c:v>33277</c:v>
                </c:pt>
                <c:pt idx="29">
                  <c:v>33280</c:v>
                </c:pt>
                <c:pt idx="30">
                  <c:v>33281</c:v>
                </c:pt>
                <c:pt idx="31">
                  <c:v>33282</c:v>
                </c:pt>
                <c:pt idx="32">
                  <c:v>33283</c:v>
                </c:pt>
                <c:pt idx="33">
                  <c:v>33284</c:v>
                </c:pt>
                <c:pt idx="34">
                  <c:v>33287</c:v>
                </c:pt>
                <c:pt idx="35">
                  <c:v>33288</c:v>
                </c:pt>
                <c:pt idx="36">
                  <c:v>33289</c:v>
                </c:pt>
                <c:pt idx="37">
                  <c:v>33290</c:v>
                </c:pt>
                <c:pt idx="38">
                  <c:v>33291</c:v>
                </c:pt>
                <c:pt idx="39">
                  <c:v>33294</c:v>
                </c:pt>
                <c:pt idx="40">
                  <c:v>33295</c:v>
                </c:pt>
                <c:pt idx="41">
                  <c:v>33296</c:v>
                </c:pt>
                <c:pt idx="42">
                  <c:v>33297</c:v>
                </c:pt>
                <c:pt idx="43">
                  <c:v>33298</c:v>
                </c:pt>
                <c:pt idx="44">
                  <c:v>33301</c:v>
                </c:pt>
                <c:pt idx="45">
                  <c:v>33302</c:v>
                </c:pt>
                <c:pt idx="46">
                  <c:v>33303</c:v>
                </c:pt>
                <c:pt idx="47">
                  <c:v>33304</c:v>
                </c:pt>
                <c:pt idx="48">
                  <c:v>33305</c:v>
                </c:pt>
                <c:pt idx="49">
                  <c:v>33308</c:v>
                </c:pt>
                <c:pt idx="50">
                  <c:v>33309</c:v>
                </c:pt>
                <c:pt idx="51">
                  <c:v>33310</c:v>
                </c:pt>
                <c:pt idx="52">
                  <c:v>33311</c:v>
                </c:pt>
                <c:pt idx="53">
                  <c:v>33312</c:v>
                </c:pt>
                <c:pt idx="54">
                  <c:v>33315</c:v>
                </c:pt>
                <c:pt idx="55">
                  <c:v>33316</c:v>
                </c:pt>
                <c:pt idx="56">
                  <c:v>33317</c:v>
                </c:pt>
                <c:pt idx="57">
                  <c:v>33318</c:v>
                </c:pt>
                <c:pt idx="58">
                  <c:v>33319</c:v>
                </c:pt>
                <c:pt idx="59">
                  <c:v>33322</c:v>
                </c:pt>
                <c:pt idx="60">
                  <c:v>33323</c:v>
                </c:pt>
                <c:pt idx="61">
                  <c:v>33324</c:v>
                </c:pt>
                <c:pt idx="62">
                  <c:v>33325</c:v>
                </c:pt>
                <c:pt idx="63">
                  <c:v>33326</c:v>
                </c:pt>
                <c:pt idx="64">
                  <c:v>33329</c:v>
                </c:pt>
                <c:pt idx="65">
                  <c:v>33330</c:v>
                </c:pt>
                <c:pt idx="66">
                  <c:v>33331</c:v>
                </c:pt>
                <c:pt idx="67">
                  <c:v>33332</c:v>
                </c:pt>
                <c:pt idx="68">
                  <c:v>33333</c:v>
                </c:pt>
                <c:pt idx="69">
                  <c:v>33336</c:v>
                </c:pt>
                <c:pt idx="70">
                  <c:v>33337</c:v>
                </c:pt>
                <c:pt idx="71">
                  <c:v>33338</c:v>
                </c:pt>
                <c:pt idx="72">
                  <c:v>33339</c:v>
                </c:pt>
                <c:pt idx="73">
                  <c:v>33340</c:v>
                </c:pt>
                <c:pt idx="74">
                  <c:v>33343</c:v>
                </c:pt>
                <c:pt idx="75">
                  <c:v>33344</c:v>
                </c:pt>
                <c:pt idx="76">
                  <c:v>33345</c:v>
                </c:pt>
                <c:pt idx="77">
                  <c:v>33346</c:v>
                </c:pt>
                <c:pt idx="78">
                  <c:v>33347</c:v>
                </c:pt>
                <c:pt idx="79">
                  <c:v>33350</c:v>
                </c:pt>
                <c:pt idx="80">
                  <c:v>33351</c:v>
                </c:pt>
                <c:pt idx="81">
                  <c:v>33352</c:v>
                </c:pt>
                <c:pt idx="82">
                  <c:v>33353</c:v>
                </c:pt>
                <c:pt idx="83">
                  <c:v>33354</c:v>
                </c:pt>
                <c:pt idx="84">
                  <c:v>33357</c:v>
                </c:pt>
                <c:pt idx="85">
                  <c:v>33358</c:v>
                </c:pt>
                <c:pt idx="86">
                  <c:v>33359</c:v>
                </c:pt>
                <c:pt idx="87">
                  <c:v>33360</c:v>
                </c:pt>
                <c:pt idx="88">
                  <c:v>33361</c:v>
                </c:pt>
                <c:pt idx="89">
                  <c:v>33364</c:v>
                </c:pt>
                <c:pt idx="90">
                  <c:v>33365</c:v>
                </c:pt>
                <c:pt idx="91">
                  <c:v>33366</c:v>
                </c:pt>
                <c:pt idx="92">
                  <c:v>33367</c:v>
                </c:pt>
                <c:pt idx="93">
                  <c:v>33368</c:v>
                </c:pt>
                <c:pt idx="94">
                  <c:v>33371</c:v>
                </c:pt>
                <c:pt idx="95">
                  <c:v>33372</c:v>
                </c:pt>
                <c:pt idx="96">
                  <c:v>33373</c:v>
                </c:pt>
                <c:pt idx="97">
                  <c:v>33374</c:v>
                </c:pt>
                <c:pt idx="98">
                  <c:v>33375</c:v>
                </c:pt>
                <c:pt idx="99">
                  <c:v>33378</c:v>
                </c:pt>
                <c:pt idx="100">
                  <c:v>33379</c:v>
                </c:pt>
                <c:pt idx="101">
                  <c:v>33380</c:v>
                </c:pt>
                <c:pt idx="102">
                  <c:v>33381</c:v>
                </c:pt>
                <c:pt idx="103">
                  <c:v>33382</c:v>
                </c:pt>
                <c:pt idx="104">
                  <c:v>33385</c:v>
                </c:pt>
                <c:pt idx="105">
                  <c:v>33386</c:v>
                </c:pt>
                <c:pt idx="106">
                  <c:v>33387</c:v>
                </c:pt>
                <c:pt idx="107">
                  <c:v>33388</c:v>
                </c:pt>
                <c:pt idx="108">
                  <c:v>33389</c:v>
                </c:pt>
                <c:pt idx="109">
                  <c:v>33392</c:v>
                </c:pt>
                <c:pt idx="110">
                  <c:v>33393</c:v>
                </c:pt>
                <c:pt idx="111">
                  <c:v>33394</c:v>
                </c:pt>
                <c:pt idx="112">
                  <c:v>33395</c:v>
                </c:pt>
                <c:pt idx="113">
                  <c:v>33396</c:v>
                </c:pt>
                <c:pt idx="114">
                  <c:v>33399</c:v>
                </c:pt>
                <c:pt idx="115">
                  <c:v>33400</c:v>
                </c:pt>
                <c:pt idx="116">
                  <c:v>33401</c:v>
                </c:pt>
                <c:pt idx="117">
                  <c:v>33402</c:v>
                </c:pt>
                <c:pt idx="118">
                  <c:v>33403</c:v>
                </c:pt>
                <c:pt idx="119">
                  <c:v>33406</c:v>
                </c:pt>
                <c:pt idx="120">
                  <c:v>33407</c:v>
                </c:pt>
                <c:pt idx="121">
                  <c:v>33408</c:v>
                </c:pt>
                <c:pt idx="122">
                  <c:v>33409</c:v>
                </c:pt>
                <c:pt idx="123">
                  <c:v>33410</c:v>
                </c:pt>
                <c:pt idx="124">
                  <c:v>33413</c:v>
                </c:pt>
                <c:pt idx="125">
                  <c:v>33414</c:v>
                </c:pt>
                <c:pt idx="126">
                  <c:v>33415</c:v>
                </c:pt>
                <c:pt idx="127">
                  <c:v>33416</c:v>
                </c:pt>
                <c:pt idx="128">
                  <c:v>33417</c:v>
                </c:pt>
                <c:pt idx="129">
                  <c:v>33420</c:v>
                </c:pt>
                <c:pt idx="130">
                  <c:v>33421</c:v>
                </c:pt>
                <c:pt idx="131">
                  <c:v>33422</c:v>
                </c:pt>
                <c:pt idx="132">
                  <c:v>33423</c:v>
                </c:pt>
                <c:pt idx="133">
                  <c:v>33424</c:v>
                </c:pt>
                <c:pt idx="134">
                  <c:v>33427</c:v>
                </c:pt>
                <c:pt idx="135">
                  <c:v>33428</c:v>
                </c:pt>
                <c:pt idx="136">
                  <c:v>33429</c:v>
                </c:pt>
                <c:pt idx="137">
                  <c:v>33430</c:v>
                </c:pt>
                <c:pt idx="138">
                  <c:v>33431</c:v>
                </c:pt>
                <c:pt idx="139">
                  <c:v>33434</c:v>
                </c:pt>
                <c:pt idx="140">
                  <c:v>33435</c:v>
                </c:pt>
                <c:pt idx="141">
                  <c:v>33436</c:v>
                </c:pt>
                <c:pt idx="142">
                  <c:v>33437</c:v>
                </c:pt>
                <c:pt idx="143">
                  <c:v>33438</c:v>
                </c:pt>
                <c:pt idx="144">
                  <c:v>33441</c:v>
                </c:pt>
                <c:pt idx="145">
                  <c:v>33442</c:v>
                </c:pt>
                <c:pt idx="146">
                  <c:v>33443</c:v>
                </c:pt>
                <c:pt idx="147">
                  <c:v>33444</c:v>
                </c:pt>
                <c:pt idx="148">
                  <c:v>33445</c:v>
                </c:pt>
                <c:pt idx="149">
                  <c:v>33448</c:v>
                </c:pt>
                <c:pt idx="150">
                  <c:v>33449</c:v>
                </c:pt>
                <c:pt idx="151">
                  <c:v>33450</c:v>
                </c:pt>
                <c:pt idx="152">
                  <c:v>33451</c:v>
                </c:pt>
                <c:pt idx="153">
                  <c:v>33452</c:v>
                </c:pt>
                <c:pt idx="154">
                  <c:v>33455</c:v>
                </c:pt>
                <c:pt idx="155">
                  <c:v>33456</c:v>
                </c:pt>
                <c:pt idx="156">
                  <c:v>33457</c:v>
                </c:pt>
                <c:pt idx="157">
                  <c:v>33458</c:v>
                </c:pt>
                <c:pt idx="158">
                  <c:v>33459</c:v>
                </c:pt>
                <c:pt idx="159">
                  <c:v>33462</c:v>
                </c:pt>
                <c:pt idx="160">
                  <c:v>33463</c:v>
                </c:pt>
                <c:pt idx="161">
                  <c:v>33464</c:v>
                </c:pt>
                <c:pt idx="162">
                  <c:v>33465</c:v>
                </c:pt>
                <c:pt idx="163">
                  <c:v>33466</c:v>
                </c:pt>
                <c:pt idx="164">
                  <c:v>33469</c:v>
                </c:pt>
                <c:pt idx="165">
                  <c:v>33470</c:v>
                </c:pt>
                <c:pt idx="166">
                  <c:v>33471</c:v>
                </c:pt>
                <c:pt idx="167">
                  <c:v>33472</c:v>
                </c:pt>
                <c:pt idx="168">
                  <c:v>33473</c:v>
                </c:pt>
                <c:pt idx="169">
                  <c:v>33476</c:v>
                </c:pt>
                <c:pt idx="170">
                  <c:v>33477</c:v>
                </c:pt>
                <c:pt idx="171">
                  <c:v>33478</c:v>
                </c:pt>
                <c:pt idx="172">
                  <c:v>33479</c:v>
                </c:pt>
                <c:pt idx="173">
                  <c:v>33480</c:v>
                </c:pt>
                <c:pt idx="174">
                  <c:v>33483</c:v>
                </c:pt>
                <c:pt idx="175">
                  <c:v>33484</c:v>
                </c:pt>
                <c:pt idx="176">
                  <c:v>33485</c:v>
                </c:pt>
                <c:pt idx="177">
                  <c:v>33486</c:v>
                </c:pt>
                <c:pt idx="178">
                  <c:v>33487</c:v>
                </c:pt>
                <c:pt idx="179">
                  <c:v>33490</c:v>
                </c:pt>
                <c:pt idx="180">
                  <c:v>33491</c:v>
                </c:pt>
                <c:pt idx="181">
                  <c:v>33492</c:v>
                </c:pt>
                <c:pt idx="182">
                  <c:v>33493</c:v>
                </c:pt>
                <c:pt idx="183">
                  <c:v>33494</c:v>
                </c:pt>
                <c:pt idx="184">
                  <c:v>33497</c:v>
                </c:pt>
                <c:pt idx="185">
                  <c:v>33498</c:v>
                </c:pt>
                <c:pt idx="186">
                  <c:v>33499</c:v>
                </c:pt>
                <c:pt idx="187">
                  <c:v>33500</c:v>
                </c:pt>
                <c:pt idx="188">
                  <c:v>33501</c:v>
                </c:pt>
                <c:pt idx="189">
                  <c:v>33504</c:v>
                </c:pt>
                <c:pt idx="190">
                  <c:v>33505</c:v>
                </c:pt>
                <c:pt idx="191">
                  <c:v>33506</c:v>
                </c:pt>
                <c:pt idx="192">
                  <c:v>33507</c:v>
                </c:pt>
                <c:pt idx="193">
                  <c:v>33508</c:v>
                </c:pt>
                <c:pt idx="194">
                  <c:v>33511</c:v>
                </c:pt>
                <c:pt idx="195">
                  <c:v>33512</c:v>
                </c:pt>
                <c:pt idx="196">
                  <c:v>33513</c:v>
                </c:pt>
                <c:pt idx="197">
                  <c:v>33514</c:v>
                </c:pt>
                <c:pt idx="198">
                  <c:v>33515</c:v>
                </c:pt>
                <c:pt idx="199">
                  <c:v>33518</c:v>
                </c:pt>
                <c:pt idx="200">
                  <c:v>33519</c:v>
                </c:pt>
                <c:pt idx="201">
                  <c:v>33520</c:v>
                </c:pt>
                <c:pt idx="202">
                  <c:v>33521</c:v>
                </c:pt>
                <c:pt idx="203">
                  <c:v>33522</c:v>
                </c:pt>
                <c:pt idx="204">
                  <c:v>33525</c:v>
                </c:pt>
                <c:pt idx="205">
                  <c:v>33526</c:v>
                </c:pt>
                <c:pt idx="206">
                  <c:v>33527</c:v>
                </c:pt>
                <c:pt idx="207">
                  <c:v>33528</c:v>
                </c:pt>
                <c:pt idx="208">
                  <c:v>33529</c:v>
                </c:pt>
                <c:pt idx="209">
                  <c:v>33532</c:v>
                </c:pt>
                <c:pt idx="210">
                  <c:v>33533</c:v>
                </c:pt>
                <c:pt idx="211">
                  <c:v>33534</c:v>
                </c:pt>
                <c:pt idx="212">
                  <c:v>33535</c:v>
                </c:pt>
                <c:pt idx="213">
                  <c:v>33536</c:v>
                </c:pt>
                <c:pt idx="214">
                  <c:v>33539</c:v>
                </c:pt>
                <c:pt idx="215">
                  <c:v>33540</c:v>
                </c:pt>
                <c:pt idx="216">
                  <c:v>33541</c:v>
                </c:pt>
                <c:pt idx="217">
                  <c:v>33542</c:v>
                </c:pt>
                <c:pt idx="218">
                  <c:v>33543</c:v>
                </c:pt>
                <c:pt idx="219">
                  <c:v>33546</c:v>
                </c:pt>
                <c:pt idx="220">
                  <c:v>33547</c:v>
                </c:pt>
                <c:pt idx="221">
                  <c:v>33548</c:v>
                </c:pt>
                <c:pt idx="222">
                  <c:v>33549</c:v>
                </c:pt>
                <c:pt idx="223">
                  <c:v>33550</c:v>
                </c:pt>
                <c:pt idx="224">
                  <c:v>33553</c:v>
                </c:pt>
                <c:pt idx="225">
                  <c:v>33554</c:v>
                </c:pt>
                <c:pt idx="226">
                  <c:v>33555</c:v>
                </c:pt>
                <c:pt idx="227">
                  <c:v>33556</c:v>
                </c:pt>
                <c:pt idx="228">
                  <c:v>33557</c:v>
                </c:pt>
                <c:pt idx="229">
                  <c:v>33560</c:v>
                </c:pt>
                <c:pt idx="230">
                  <c:v>33561</c:v>
                </c:pt>
                <c:pt idx="231">
                  <c:v>33562</c:v>
                </c:pt>
                <c:pt idx="232">
                  <c:v>33563</c:v>
                </c:pt>
                <c:pt idx="233">
                  <c:v>33564</c:v>
                </c:pt>
                <c:pt idx="234">
                  <c:v>33567</c:v>
                </c:pt>
                <c:pt idx="235">
                  <c:v>33568</c:v>
                </c:pt>
                <c:pt idx="236">
                  <c:v>33569</c:v>
                </c:pt>
                <c:pt idx="237">
                  <c:v>33570</c:v>
                </c:pt>
                <c:pt idx="238">
                  <c:v>33571</c:v>
                </c:pt>
                <c:pt idx="239">
                  <c:v>33574</c:v>
                </c:pt>
                <c:pt idx="240">
                  <c:v>33575</c:v>
                </c:pt>
                <c:pt idx="241">
                  <c:v>33576</c:v>
                </c:pt>
                <c:pt idx="242">
                  <c:v>33577</c:v>
                </c:pt>
                <c:pt idx="243">
                  <c:v>33578</c:v>
                </c:pt>
                <c:pt idx="244">
                  <c:v>33581</c:v>
                </c:pt>
                <c:pt idx="245">
                  <c:v>33582</c:v>
                </c:pt>
                <c:pt idx="246">
                  <c:v>33583</c:v>
                </c:pt>
                <c:pt idx="247">
                  <c:v>33584</c:v>
                </c:pt>
                <c:pt idx="248">
                  <c:v>33585</c:v>
                </c:pt>
                <c:pt idx="249">
                  <c:v>33588</c:v>
                </c:pt>
                <c:pt idx="250">
                  <c:v>33589</c:v>
                </c:pt>
                <c:pt idx="251">
                  <c:v>33590</c:v>
                </c:pt>
                <c:pt idx="252">
                  <c:v>33591</c:v>
                </c:pt>
                <c:pt idx="253">
                  <c:v>33592</c:v>
                </c:pt>
                <c:pt idx="254">
                  <c:v>33595</c:v>
                </c:pt>
                <c:pt idx="255">
                  <c:v>33596</c:v>
                </c:pt>
                <c:pt idx="256">
                  <c:v>33597</c:v>
                </c:pt>
                <c:pt idx="257">
                  <c:v>33598</c:v>
                </c:pt>
                <c:pt idx="258">
                  <c:v>33599</c:v>
                </c:pt>
                <c:pt idx="259">
                  <c:v>33602</c:v>
                </c:pt>
                <c:pt idx="260">
                  <c:v>33603</c:v>
                </c:pt>
                <c:pt idx="261">
                  <c:v>33604</c:v>
                </c:pt>
                <c:pt idx="262">
                  <c:v>33605</c:v>
                </c:pt>
                <c:pt idx="263">
                  <c:v>33606</c:v>
                </c:pt>
                <c:pt idx="264">
                  <c:v>33609</c:v>
                </c:pt>
                <c:pt idx="265">
                  <c:v>33610</c:v>
                </c:pt>
                <c:pt idx="266">
                  <c:v>33611</c:v>
                </c:pt>
                <c:pt idx="267">
                  <c:v>33612</c:v>
                </c:pt>
                <c:pt idx="268">
                  <c:v>33613</c:v>
                </c:pt>
                <c:pt idx="269">
                  <c:v>33616</c:v>
                </c:pt>
                <c:pt idx="270">
                  <c:v>33617</c:v>
                </c:pt>
                <c:pt idx="271">
                  <c:v>33618</c:v>
                </c:pt>
                <c:pt idx="272">
                  <c:v>33619</c:v>
                </c:pt>
                <c:pt idx="273">
                  <c:v>33620</c:v>
                </c:pt>
                <c:pt idx="274">
                  <c:v>33623</c:v>
                </c:pt>
                <c:pt idx="275">
                  <c:v>33624</c:v>
                </c:pt>
                <c:pt idx="276">
                  <c:v>33625</c:v>
                </c:pt>
                <c:pt idx="277">
                  <c:v>33626</c:v>
                </c:pt>
                <c:pt idx="278">
                  <c:v>33627</c:v>
                </c:pt>
                <c:pt idx="279">
                  <c:v>33630</c:v>
                </c:pt>
                <c:pt idx="280">
                  <c:v>33631</c:v>
                </c:pt>
                <c:pt idx="281">
                  <c:v>33632</c:v>
                </c:pt>
                <c:pt idx="282">
                  <c:v>33633</c:v>
                </c:pt>
                <c:pt idx="283">
                  <c:v>33634</c:v>
                </c:pt>
                <c:pt idx="284">
                  <c:v>33637</c:v>
                </c:pt>
                <c:pt idx="285">
                  <c:v>33638</c:v>
                </c:pt>
                <c:pt idx="286">
                  <c:v>33639</c:v>
                </c:pt>
                <c:pt idx="287">
                  <c:v>33640</c:v>
                </c:pt>
                <c:pt idx="288">
                  <c:v>33641</c:v>
                </c:pt>
                <c:pt idx="289">
                  <c:v>33644</c:v>
                </c:pt>
                <c:pt idx="290">
                  <c:v>33645</c:v>
                </c:pt>
                <c:pt idx="291">
                  <c:v>33646</c:v>
                </c:pt>
                <c:pt idx="292">
                  <c:v>33647</c:v>
                </c:pt>
                <c:pt idx="293">
                  <c:v>33648</c:v>
                </c:pt>
                <c:pt idx="294">
                  <c:v>33651</c:v>
                </c:pt>
                <c:pt idx="295">
                  <c:v>33652</c:v>
                </c:pt>
                <c:pt idx="296">
                  <c:v>33653</c:v>
                </c:pt>
                <c:pt idx="297">
                  <c:v>33654</c:v>
                </c:pt>
                <c:pt idx="298">
                  <c:v>33655</c:v>
                </c:pt>
                <c:pt idx="299">
                  <c:v>33658</c:v>
                </c:pt>
                <c:pt idx="300">
                  <c:v>33659</c:v>
                </c:pt>
                <c:pt idx="301">
                  <c:v>33660</c:v>
                </c:pt>
                <c:pt idx="302">
                  <c:v>33661</c:v>
                </c:pt>
                <c:pt idx="303">
                  <c:v>33662</c:v>
                </c:pt>
                <c:pt idx="304">
                  <c:v>33665</c:v>
                </c:pt>
                <c:pt idx="305">
                  <c:v>33666</c:v>
                </c:pt>
                <c:pt idx="306">
                  <c:v>33667</c:v>
                </c:pt>
                <c:pt idx="307">
                  <c:v>33668</c:v>
                </c:pt>
                <c:pt idx="308">
                  <c:v>33669</c:v>
                </c:pt>
                <c:pt idx="309">
                  <c:v>33672</c:v>
                </c:pt>
                <c:pt idx="310">
                  <c:v>33673</c:v>
                </c:pt>
                <c:pt idx="311">
                  <c:v>33674</c:v>
                </c:pt>
                <c:pt idx="312">
                  <c:v>33675</c:v>
                </c:pt>
                <c:pt idx="313">
                  <c:v>33676</c:v>
                </c:pt>
                <c:pt idx="314">
                  <c:v>33679</c:v>
                </c:pt>
                <c:pt idx="315">
                  <c:v>33680</c:v>
                </c:pt>
                <c:pt idx="316">
                  <c:v>33681</c:v>
                </c:pt>
                <c:pt idx="317">
                  <c:v>33682</c:v>
                </c:pt>
                <c:pt idx="318">
                  <c:v>33683</c:v>
                </c:pt>
                <c:pt idx="319">
                  <c:v>33686</c:v>
                </c:pt>
                <c:pt idx="320">
                  <c:v>33687</c:v>
                </c:pt>
                <c:pt idx="321">
                  <c:v>33688</c:v>
                </c:pt>
                <c:pt idx="322">
                  <c:v>33689</c:v>
                </c:pt>
                <c:pt idx="323">
                  <c:v>33690</c:v>
                </c:pt>
                <c:pt idx="324">
                  <c:v>33693</c:v>
                </c:pt>
                <c:pt idx="325">
                  <c:v>33694</c:v>
                </c:pt>
                <c:pt idx="326">
                  <c:v>33695</c:v>
                </c:pt>
                <c:pt idx="327">
                  <c:v>33696</c:v>
                </c:pt>
                <c:pt idx="328">
                  <c:v>33697</c:v>
                </c:pt>
                <c:pt idx="329">
                  <c:v>33700</c:v>
                </c:pt>
                <c:pt idx="330">
                  <c:v>33701</c:v>
                </c:pt>
                <c:pt idx="331">
                  <c:v>33702</c:v>
                </c:pt>
                <c:pt idx="332">
                  <c:v>33703</c:v>
                </c:pt>
                <c:pt idx="333">
                  <c:v>33704</c:v>
                </c:pt>
                <c:pt idx="334">
                  <c:v>33707</c:v>
                </c:pt>
                <c:pt idx="335">
                  <c:v>33708</c:v>
                </c:pt>
                <c:pt idx="336">
                  <c:v>33709</c:v>
                </c:pt>
                <c:pt idx="337">
                  <c:v>33710</c:v>
                </c:pt>
                <c:pt idx="338">
                  <c:v>33711</c:v>
                </c:pt>
                <c:pt idx="339">
                  <c:v>33714</c:v>
                </c:pt>
                <c:pt idx="340">
                  <c:v>33715</c:v>
                </c:pt>
                <c:pt idx="341">
                  <c:v>33716</c:v>
                </c:pt>
                <c:pt idx="342">
                  <c:v>33717</c:v>
                </c:pt>
                <c:pt idx="343">
                  <c:v>33718</c:v>
                </c:pt>
                <c:pt idx="344">
                  <c:v>33721</c:v>
                </c:pt>
                <c:pt idx="345">
                  <c:v>33722</c:v>
                </c:pt>
                <c:pt idx="346">
                  <c:v>33723</c:v>
                </c:pt>
                <c:pt idx="347">
                  <c:v>33724</c:v>
                </c:pt>
                <c:pt idx="348">
                  <c:v>33725</c:v>
                </c:pt>
                <c:pt idx="349">
                  <c:v>33728</c:v>
                </c:pt>
                <c:pt idx="350">
                  <c:v>33729</c:v>
                </c:pt>
                <c:pt idx="351">
                  <c:v>33730</c:v>
                </c:pt>
                <c:pt idx="352">
                  <c:v>33731</c:v>
                </c:pt>
                <c:pt idx="353">
                  <c:v>33732</c:v>
                </c:pt>
                <c:pt idx="354">
                  <c:v>33735</c:v>
                </c:pt>
                <c:pt idx="355">
                  <c:v>33736</c:v>
                </c:pt>
                <c:pt idx="356">
                  <c:v>33737</c:v>
                </c:pt>
                <c:pt idx="357">
                  <c:v>33738</c:v>
                </c:pt>
                <c:pt idx="358">
                  <c:v>33739</c:v>
                </c:pt>
                <c:pt idx="359">
                  <c:v>33742</c:v>
                </c:pt>
                <c:pt idx="360">
                  <c:v>33743</c:v>
                </c:pt>
                <c:pt idx="361">
                  <c:v>33744</c:v>
                </c:pt>
                <c:pt idx="362">
                  <c:v>33745</c:v>
                </c:pt>
                <c:pt idx="363">
                  <c:v>33746</c:v>
                </c:pt>
                <c:pt idx="364">
                  <c:v>33749</c:v>
                </c:pt>
                <c:pt idx="365">
                  <c:v>33750</c:v>
                </c:pt>
                <c:pt idx="366">
                  <c:v>33751</c:v>
                </c:pt>
                <c:pt idx="367">
                  <c:v>33752</c:v>
                </c:pt>
                <c:pt idx="368">
                  <c:v>33753</c:v>
                </c:pt>
                <c:pt idx="369">
                  <c:v>33756</c:v>
                </c:pt>
                <c:pt idx="370">
                  <c:v>33757</c:v>
                </c:pt>
                <c:pt idx="371">
                  <c:v>33758</c:v>
                </c:pt>
                <c:pt idx="372">
                  <c:v>33759</c:v>
                </c:pt>
                <c:pt idx="373">
                  <c:v>33760</c:v>
                </c:pt>
                <c:pt idx="374">
                  <c:v>33763</c:v>
                </c:pt>
                <c:pt idx="375">
                  <c:v>33764</c:v>
                </c:pt>
                <c:pt idx="376">
                  <c:v>33765</c:v>
                </c:pt>
                <c:pt idx="377">
                  <c:v>33766</c:v>
                </c:pt>
                <c:pt idx="378">
                  <c:v>33767</c:v>
                </c:pt>
                <c:pt idx="379">
                  <c:v>33770</c:v>
                </c:pt>
                <c:pt idx="380">
                  <c:v>33771</c:v>
                </c:pt>
                <c:pt idx="381">
                  <c:v>33772</c:v>
                </c:pt>
                <c:pt idx="382">
                  <c:v>33773</c:v>
                </c:pt>
                <c:pt idx="383">
                  <c:v>33774</c:v>
                </c:pt>
                <c:pt idx="384">
                  <c:v>33777</c:v>
                </c:pt>
                <c:pt idx="385">
                  <c:v>33778</c:v>
                </c:pt>
                <c:pt idx="386">
                  <c:v>33779</c:v>
                </c:pt>
                <c:pt idx="387">
                  <c:v>33780</c:v>
                </c:pt>
                <c:pt idx="388">
                  <c:v>33781</c:v>
                </c:pt>
                <c:pt idx="389">
                  <c:v>33784</c:v>
                </c:pt>
                <c:pt idx="390">
                  <c:v>33785</c:v>
                </c:pt>
                <c:pt idx="391">
                  <c:v>33786</c:v>
                </c:pt>
                <c:pt idx="392">
                  <c:v>33787</c:v>
                </c:pt>
                <c:pt idx="393">
                  <c:v>33788</c:v>
                </c:pt>
                <c:pt idx="394">
                  <c:v>33791</c:v>
                </c:pt>
                <c:pt idx="395">
                  <c:v>33792</c:v>
                </c:pt>
                <c:pt idx="396">
                  <c:v>33793</c:v>
                </c:pt>
                <c:pt idx="397">
                  <c:v>33794</c:v>
                </c:pt>
                <c:pt idx="398">
                  <c:v>33795</c:v>
                </c:pt>
                <c:pt idx="399">
                  <c:v>33798</c:v>
                </c:pt>
                <c:pt idx="400">
                  <c:v>33799</c:v>
                </c:pt>
                <c:pt idx="401">
                  <c:v>33800</c:v>
                </c:pt>
                <c:pt idx="402">
                  <c:v>33801</c:v>
                </c:pt>
                <c:pt idx="403">
                  <c:v>33802</c:v>
                </c:pt>
                <c:pt idx="404">
                  <c:v>33805</c:v>
                </c:pt>
                <c:pt idx="405">
                  <c:v>33806</c:v>
                </c:pt>
                <c:pt idx="406">
                  <c:v>33807</c:v>
                </c:pt>
                <c:pt idx="407">
                  <c:v>33808</c:v>
                </c:pt>
                <c:pt idx="408">
                  <c:v>33809</c:v>
                </c:pt>
                <c:pt idx="409">
                  <c:v>33812</c:v>
                </c:pt>
                <c:pt idx="410">
                  <c:v>33813</c:v>
                </c:pt>
                <c:pt idx="411">
                  <c:v>33814</c:v>
                </c:pt>
                <c:pt idx="412">
                  <c:v>33815</c:v>
                </c:pt>
                <c:pt idx="413">
                  <c:v>33816</c:v>
                </c:pt>
                <c:pt idx="414">
                  <c:v>33819</c:v>
                </c:pt>
                <c:pt idx="415">
                  <c:v>33820</c:v>
                </c:pt>
                <c:pt idx="416">
                  <c:v>33821</c:v>
                </c:pt>
                <c:pt idx="417">
                  <c:v>33822</c:v>
                </c:pt>
                <c:pt idx="418">
                  <c:v>33823</c:v>
                </c:pt>
                <c:pt idx="419">
                  <c:v>33826</c:v>
                </c:pt>
                <c:pt idx="420">
                  <c:v>33827</c:v>
                </c:pt>
                <c:pt idx="421">
                  <c:v>33828</c:v>
                </c:pt>
                <c:pt idx="422">
                  <c:v>33829</c:v>
                </c:pt>
                <c:pt idx="423">
                  <c:v>33830</c:v>
                </c:pt>
                <c:pt idx="424">
                  <c:v>33833</c:v>
                </c:pt>
                <c:pt idx="425">
                  <c:v>33834</c:v>
                </c:pt>
                <c:pt idx="426">
                  <c:v>33835</c:v>
                </c:pt>
                <c:pt idx="427">
                  <c:v>33836</c:v>
                </c:pt>
                <c:pt idx="428">
                  <c:v>33837</c:v>
                </c:pt>
                <c:pt idx="429">
                  <c:v>33840</c:v>
                </c:pt>
                <c:pt idx="430">
                  <c:v>33841</c:v>
                </c:pt>
                <c:pt idx="431">
                  <c:v>33842</c:v>
                </c:pt>
                <c:pt idx="432">
                  <c:v>33843</c:v>
                </c:pt>
                <c:pt idx="433">
                  <c:v>33844</c:v>
                </c:pt>
                <c:pt idx="434">
                  <c:v>33847</c:v>
                </c:pt>
                <c:pt idx="435">
                  <c:v>33848</c:v>
                </c:pt>
                <c:pt idx="436">
                  <c:v>33849</c:v>
                </c:pt>
                <c:pt idx="437">
                  <c:v>33850</c:v>
                </c:pt>
                <c:pt idx="438">
                  <c:v>33851</c:v>
                </c:pt>
                <c:pt idx="439">
                  <c:v>33854</c:v>
                </c:pt>
                <c:pt idx="440">
                  <c:v>33855</c:v>
                </c:pt>
                <c:pt idx="441">
                  <c:v>33856</c:v>
                </c:pt>
                <c:pt idx="442">
                  <c:v>33857</c:v>
                </c:pt>
                <c:pt idx="443">
                  <c:v>33858</c:v>
                </c:pt>
                <c:pt idx="444">
                  <c:v>33861</c:v>
                </c:pt>
                <c:pt idx="445">
                  <c:v>33862</c:v>
                </c:pt>
                <c:pt idx="446">
                  <c:v>33863</c:v>
                </c:pt>
                <c:pt idx="447">
                  <c:v>33864</c:v>
                </c:pt>
                <c:pt idx="448">
                  <c:v>33865</c:v>
                </c:pt>
                <c:pt idx="449">
                  <c:v>33868</c:v>
                </c:pt>
                <c:pt idx="450">
                  <c:v>33869</c:v>
                </c:pt>
                <c:pt idx="451">
                  <c:v>33870</c:v>
                </c:pt>
                <c:pt idx="452">
                  <c:v>33871</c:v>
                </c:pt>
                <c:pt idx="453">
                  <c:v>33872</c:v>
                </c:pt>
                <c:pt idx="454">
                  <c:v>33875</c:v>
                </c:pt>
                <c:pt idx="455">
                  <c:v>33876</c:v>
                </c:pt>
                <c:pt idx="456">
                  <c:v>33877</c:v>
                </c:pt>
                <c:pt idx="457">
                  <c:v>33878</c:v>
                </c:pt>
                <c:pt idx="458">
                  <c:v>33879</c:v>
                </c:pt>
                <c:pt idx="459">
                  <c:v>33882</c:v>
                </c:pt>
                <c:pt idx="460">
                  <c:v>33883</c:v>
                </c:pt>
                <c:pt idx="461">
                  <c:v>33884</c:v>
                </c:pt>
                <c:pt idx="462">
                  <c:v>33885</c:v>
                </c:pt>
                <c:pt idx="463">
                  <c:v>33886</c:v>
                </c:pt>
                <c:pt idx="464">
                  <c:v>33889</c:v>
                </c:pt>
                <c:pt idx="465">
                  <c:v>33890</c:v>
                </c:pt>
                <c:pt idx="466">
                  <c:v>33891</c:v>
                </c:pt>
                <c:pt idx="467">
                  <c:v>33892</c:v>
                </c:pt>
                <c:pt idx="468">
                  <c:v>33893</c:v>
                </c:pt>
                <c:pt idx="469">
                  <c:v>33896</c:v>
                </c:pt>
                <c:pt idx="470">
                  <c:v>33897</c:v>
                </c:pt>
                <c:pt idx="471">
                  <c:v>33898</c:v>
                </c:pt>
                <c:pt idx="472">
                  <c:v>33899</c:v>
                </c:pt>
                <c:pt idx="473">
                  <c:v>33900</c:v>
                </c:pt>
                <c:pt idx="474">
                  <c:v>33903</c:v>
                </c:pt>
                <c:pt idx="475">
                  <c:v>33904</c:v>
                </c:pt>
                <c:pt idx="476">
                  <c:v>33905</c:v>
                </c:pt>
                <c:pt idx="477">
                  <c:v>33906</c:v>
                </c:pt>
                <c:pt idx="478">
                  <c:v>33907</c:v>
                </c:pt>
                <c:pt idx="479">
                  <c:v>33910</c:v>
                </c:pt>
                <c:pt idx="480">
                  <c:v>33911</c:v>
                </c:pt>
                <c:pt idx="481">
                  <c:v>33912</c:v>
                </c:pt>
                <c:pt idx="482">
                  <c:v>33913</c:v>
                </c:pt>
                <c:pt idx="483">
                  <c:v>33914</c:v>
                </c:pt>
                <c:pt idx="484">
                  <c:v>33917</c:v>
                </c:pt>
                <c:pt idx="485">
                  <c:v>33918</c:v>
                </c:pt>
                <c:pt idx="486">
                  <c:v>33919</c:v>
                </c:pt>
                <c:pt idx="487">
                  <c:v>33920</c:v>
                </c:pt>
                <c:pt idx="488">
                  <c:v>33921</c:v>
                </c:pt>
                <c:pt idx="489">
                  <c:v>33924</c:v>
                </c:pt>
                <c:pt idx="490">
                  <c:v>33925</c:v>
                </c:pt>
                <c:pt idx="491">
                  <c:v>33926</c:v>
                </c:pt>
                <c:pt idx="492">
                  <c:v>33927</c:v>
                </c:pt>
                <c:pt idx="493">
                  <c:v>33928</c:v>
                </c:pt>
                <c:pt idx="494">
                  <c:v>33931</c:v>
                </c:pt>
                <c:pt idx="495">
                  <c:v>33932</c:v>
                </c:pt>
                <c:pt idx="496">
                  <c:v>33933</c:v>
                </c:pt>
                <c:pt idx="497">
                  <c:v>33934</c:v>
                </c:pt>
                <c:pt idx="498">
                  <c:v>33935</c:v>
                </c:pt>
                <c:pt idx="499">
                  <c:v>33938</c:v>
                </c:pt>
                <c:pt idx="500">
                  <c:v>33939</c:v>
                </c:pt>
                <c:pt idx="501">
                  <c:v>33940</c:v>
                </c:pt>
                <c:pt idx="502">
                  <c:v>33941</c:v>
                </c:pt>
                <c:pt idx="503">
                  <c:v>33942</c:v>
                </c:pt>
                <c:pt idx="504">
                  <c:v>33945</c:v>
                </c:pt>
                <c:pt idx="505">
                  <c:v>33946</c:v>
                </c:pt>
                <c:pt idx="506">
                  <c:v>33947</c:v>
                </c:pt>
                <c:pt idx="507">
                  <c:v>33948</c:v>
                </c:pt>
                <c:pt idx="508">
                  <c:v>33949</c:v>
                </c:pt>
                <c:pt idx="509">
                  <c:v>33952</c:v>
                </c:pt>
                <c:pt idx="510">
                  <c:v>33953</c:v>
                </c:pt>
                <c:pt idx="511">
                  <c:v>33954</c:v>
                </c:pt>
                <c:pt idx="512">
                  <c:v>33955</c:v>
                </c:pt>
                <c:pt idx="513">
                  <c:v>33956</c:v>
                </c:pt>
                <c:pt idx="514">
                  <c:v>33959</c:v>
                </c:pt>
                <c:pt idx="515">
                  <c:v>33960</c:v>
                </c:pt>
                <c:pt idx="516">
                  <c:v>33961</c:v>
                </c:pt>
                <c:pt idx="517">
                  <c:v>33962</c:v>
                </c:pt>
                <c:pt idx="518">
                  <c:v>33963</c:v>
                </c:pt>
                <c:pt idx="519">
                  <c:v>33966</c:v>
                </c:pt>
                <c:pt idx="520">
                  <c:v>33967</c:v>
                </c:pt>
                <c:pt idx="521">
                  <c:v>33968</c:v>
                </c:pt>
                <c:pt idx="522">
                  <c:v>33969</c:v>
                </c:pt>
                <c:pt idx="523">
                  <c:v>33970</c:v>
                </c:pt>
                <c:pt idx="524">
                  <c:v>33973</c:v>
                </c:pt>
                <c:pt idx="525">
                  <c:v>33974</c:v>
                </c:pt>
                <c:pt idx="526">
                  <c:v>33975</c:v>
                </c:pt>
                <c:pt idx="527">
                  <c:v>33976</c:v>
                </c:pt>
                <c:pt idx="528">
                  <c:v>33977</c:v>
                </c:pt>
                <c:pt idx="529">
                  <c:v>33980</c:v>
                </c:pt>
                <c:pt idx="530">
                  <c:v>33981</c:v>
                </c:pt>
                <c:pt idx="531">
                  <c:v>33982</c:v>
                </c:pt>
                <c:pt idx="532">
                  <c:v>33983</c:v>
                </c:pt>
                <c:pt idx="533">
                  <c:v>33984</c:v>
                </c:pt>
                <c:pt idx="534">
                  <c:v>33987</c:v>
                </c:pt>
                <c:pt idx="535">
                  <c:v>33988</c:v>
                </c:pt>
                <c:pt idx="536">
                  <c:v>33989</c:v>
                </c:pt>
                <c:pt idx="537">
                  <c:v>33990</c:v>
                </c:pt>
                <c:pt idx="538">
                  <c:v>33991</c:v>
                </c:pt>
                <c:pt idx="539">
                  <c:v>33994</c:v>
                </c:pt>
                <c:pt idx="540">
                  <c:v>33995</c:v>
                </c:pt>
                <c:pt idx="541">
                  <c:v>33996</c:v>
                </c:pt>
                <c:pt idx="542">
                  <c:v>33997</c:v>
                </c:pt>
                <c:pt idx="543">
                  <c:v>33998</c:v>
                </c:pt>
                <c:pt idx="544">
                  <c:v>34001</c:v>
                </c:pt>
                <c:pt idx="545">
                  <c:v>34002</c:v>
                </c:pt>
                <c:pt idx="546">
                  <c:v>34003</c:v>
                </c:pt>
                <c:pt idx="547">
                  <c:v>34004</c:v>
                </c:pt>
                <c:pt idx="548">
                  <c:v>34005</c:v>
                </c:pt>
                <c:pt idx="549">
                  <c:v>34008</c:v>
                </c:pt>
                <c:pt idx="550">
                  <c:v>34009</c:v>
                </c:pt>
                <c:pt idx="551">
                  <c:v>34010</c:v>
                </c:pt>
                <c:pt idx="552">
                  <c:v>34011</c:v>
                </c:pt>
                <c:pt idx="553">
                  <c:v>34012</c:v>
                </c:pt>
                <c:pt idx="554">
                  <c:v>34015</c:v>
                </c:pt>
                <c:pt idx="555">
                  <c:v>34016</c:v>
                </c:pt>
                <c:pt idx="556">
                  <c:v>34017</c:v>
                </c:pt>
                <c:pt idx="557">
                  <c:v>34018</c:v>
                </c:pt>
                <c:pt idx="558">
                  <c:v>34019</c:v>
                </c:pt>
                <c:pt idx="559">
                  <c:v>34022</c:v>
                </c:pt>
                <c:pt idx="560">
                  <c:v>34023</c:v>
                </c:pt>
                <c:pt idx="561">
                  <c:v>34024</c:v>
                </c:pt>
                <c:pt idx="562">
                  <c:v>34025</c:v>
                </c:pt>
                <c:pt idx="563">
                  <c:v>34026</c:v>
                </c:pt>
                <c:pt idx="564">
                  <c:v>34029</c:v>
                </c:pt>
                <c:pt idx="565">
                  <c:v>34030</c:v>
                </c:pt>
                <c:pt idx="566">
                  <c:v>34031</c:v>
                </c:pt>
                <c:pt idx="567">
                  <c:v>34032</c:v>
                </c:pt>
                <c:pt idx="568">
                  <c:v>34033</c:v>
                </c:pt>
                <c:pt idx="569">
                  <c:v>34036</c:v>
                </c:pt>
                <c:pt idx="570">
                  <c:v>34037</c:v>
                </c:pt>
                <c:pt idx="571">
                  <c:v>34038</c:v>
                </c:pt>
                <c:pt idx="572">
                  <c:v>34039</c:v>
                </c:pt>
                <c:pt idx="573">
                  <c:v>34040</c:v>
                </c:pt>
                <c:pt idx="574">
                  <c:v>34043</c:v>
                </c:pt>
                <c:pt idx="575">
                  <c:v>34044</c:v>
                </c:pt>
                <c:pt idx="576">
                  <c:v>34045</c:v>
                </c:pt>
                <c:pt idx="577">
                  <c:v>34046</c:v>
                </c:pt>
                <c:pt idx="578">
                  <c:v>34047</c:v>
                </c:pt>
                <c:pt idx="579">
                  <c:v>34050</c:v>
                </c:pt>
                <c:pt idx="580">
                  <c:v>34051</c:v>
                </c:pt>
                <c:pt idx="581">
                  <c:v>34052</c:v>
                </c:pt>
                <c:pt idx="582">
                  <c:v>34053</c:v>
                </c:pt>
                <c:pt idx="583">
                  <c:v>34054</c:v>
                </c:pt>
                <c:pt idx="584">
                  <c:v>34057</c:v>
                </c:pt>
                <c:pt idx="585">
                  <c:v>34058</c:v>
                </c:pt>
                <c:pt idx="586">
                  <c:v>34059</c:v>
                </c:pt>
                <c:pt idx="587">
                  <c:v>34060</c:v>
                </c:pt>
                <c:pt idx="588">
                  <c:v>34061</c:v>
                </c:pt>
                <c:pt idx="589">
                  <c:v>34064</c:v>
                </c:pt>
                <c:pt idx="590">
                  <c:v>34065</c:v>
                </c:pt>
                <c:pt idx="591">
                  <c:v>34066</c:v>
                </c:pt>
                <c:pt idx="592">
                  <c:v>34067</c:v>
                </c:pt>
                <c:pt idx="593">
                  <c:v>34068</c:v>
                </c:pt>
                <c:pt idx="594">
                  <c:v>34071</c:v>
                </c:pt>
                <c:pt idx="595">
                  <c:v>34072</c:v>
                </c:pt>
                <c:pt idx="596">
                  <c:v>34073</c:v>
                </c:pt>
                <c:pt idx="597">
                  <c:v>34074</c:v>
                </c:pt>
                <c:pt idx="598">
                  <c:v>34075</c:v>
                </c:pt>
                <c:pt idx="599">
                  <c:v>34078</c:v>
                </c:pt>
                <c:pt idx="600">
                  <c:v>34079</c:v>
                </c:pt>
                <c:pt idx="601">
                  <c:v>34080</c:v>
                </c:pt>
                <c:pt idx="602">
                  <c:v>34081</c:v>
                </c:pt>
                <c:pt idx="603">
                  <c:v>34082</c:v>
                </c:pt>
                <c:pt idx="604">
                  <c:v>34085</c:v>
                </c:pt>
                <c:pt idx="605">
                  <c:v>34086</c:v>
                </c:pt>
                <c:pt idx="606">
                  <c:v>34087</c:v>
                </c:pt>
                <c:pt idx="607">
                  <c:v>34088</c:v>
                </c:pt>
                <c:pt idx="608">
                  <c:v>34089</c:v>
                </c:pt>
                <c:pt idx="609">
                  <c:v>34092</c:v>
                </c:pt>
                <c:pt idx="610">
                  <c:v>34093</c:v>
                </c:pt>
                <c:pt idx="611">
                  <c:v>34094</c:v>
                </c:pt>
                <c:pt idx="612">
                  <c:v>34095</c:v>
                </c:pt>
                <c:pt idx="613">
                  <c:v>34096</c:v>
                </c:pt>
                <c:pt idx="614">
                  <c:v>34099</c:v>
                </c:pt>
                <c:pt idx="615">
                  <c:v>34100</c:v>
                </c:pt>
                <c:pt idx="616">
                  <c:v>34101</c:v>
                </c:pt>
                <c:pt idx="617">
                  <c:v>34102</c:v>
                </c:pt>
                <c:pt idx="618">
                  <c:v>34103</c:v>
                </c:pt>
                <c:pt idx="619">
                  <c:v>34106</c:v>
                </c:pt>
                <c:pt idx="620">
                  <c:v>34107</c:v>
                </c:pt>
                <c:pt idx="621">
                  <c:v>34108</c:v>
                </c:pt>
                <c:pt idx="622">
                  <c:v>34109</c:v>
                </c:pt>
                <c:pt idx="623">
                  <c:v>34110</c:v>
                </c:pt>
                <c:pt idx="624">
                  <c:v>34113</c:v>
                </c:pt>
                <c:pt idx="625">
                  <c:v>34114</c:v>
                </c:pt>
                <c:pt idx="626">
                  <c:v>34115</c:v>
                </c:pt>
                <c:pt idx="627">
                  <c:v>34116</c:v>
                </c:pt>
                <c:pt idx="628">
                  <c:v>34117</c:v>
                </c:pt>
                <c:pt idx="629">
                  <c:v>34120</c:v>
                </c:pt>
                <c:pt idx="630">
                  <c:v>34121</c:v>
                </c:pt>
                <c:pt idx="631">
                  <c:v>34122</c:v>
                </c:pt>
                <c:pt idx="632">
                  <c:v>34123</c:v>
                </c:pt>
                <c:pt idx="633">
                  <c:v>34124</c:v>
                </c:pt>
                <c:pt idx="634">
                  <c:v>34127</c:v>
                </c:pt>
                <c:pt idx="635">
                  <c:v>34128</c:v>
                </c:pt>
                <c:pt idx="636">
                  <c:v>34129</c:v>
                </c:pt>
                <c:pt idx="637">
                  <c:v>34130</c:v>
                </c:pt>
                <c:pt idx="638">
                  <c:v>34131</c:v>
                </c:pt>
                <c:pt idx="639">
                  <c:v>34134</c:v>
                </c:pt>
                <c:pt idx="640">
                  <c:v>34135</c:v>
                </c:pt>
                <c:pt idx="641">
                  <c:v>34136</c:v>
                </c:pt>
                <c:pt idx="642">
                  <c:v>34137</c:v>
                </c:pt>
                <c:pt idx="643">
                  <c:v>34138</c:v>
                </c:pt>
                <c:pt idx="644">
                  <c:v>34141</c:v>
                </c:pt>
                <c:pt idx="645">
                  <c:v>34142</c:v>
                </c:pt>
                <c:pt idx="646">
                  <c:v>34143</c:v>
                </c:pt>
                <c:pt idx="647">
                  <c:v>34144</c:v>
                </c:pt>
                <c:pt idx="648">
                  <c:v>34145</c:v>
                </c:pt>
                <c:pt idx="649">
                  <c:v>34148</c:v>
                </c:pt>
                <c:pt idx="650">
                  <c:v>34149</c:v>
                </c:pt>
                <c:pt idx="651">
                  <c:v>34150</c:v>
                </c:pt>
                <c:pt idx="652">
                  <c:v>34151</c:v>
                </c:pt>
                <c:pt idx="653">
                  <c:v>34152</c:v>
                </c:pt>
                <c:pt idx="654">
                  <c:v>34155</c:v>
                </c:pt>
                <c:pt idx="655">
                  <c:v>34156</c:v>
                </c:pt>
                <c:pt idx="656">
                  <c:v>34157</c:v>
                </c:pt>
                <c:pt idx="657">
                  <c:v>34158</c:v>
                </c:pt>
                <c:pt idx="658">
                  <c:v>34159</c:v>
                </c:pt>
                <c:pt idx="659">
                  <c:v>34162</c:v>
                </c:pt>
                <c:pt idx="660">
                  <c:v>34163</c:v>
                </c:pt>
                <c:pt idx="661">
                  <c:v>34164</c:v>
                </c:pt>
                <c:pt idx="662">
                  <c:v>34165</c:v>
                </c:pt>
                <c:pt idx="663">
                  <c:v>34166</c:v>
                </c:pt>
                <c:pt idx="664">
                  <c:v>34169</c:v>
                </c:pt>
                <c:pt idx="665">
                  <c:v>34170</c:v>
                </c:pt>
                <c:pt idx="666">
                  <c:v>34171</c:v>
                </c:pt>
                <c:pt idx="667">
                  <c:v>34172</c:v>
                </c:pt>
                <c:pt idx="668">
                  <c:v>34173</c:v>
                </c:pt>
                <c:pt idx="669">
                  <c:v>34176</c:v>
                </c:pt>
                <c:pt idx="670">
                  <c:v>34177</c:v>
                </c:pt>
                <c:pt idx="671">
                  <c:v>34178</c:v>
                </c:pt>
                <c:pt idx="672">
                  <c:v>34179</c:v>
                </c:pt>
                <c:pt idx="673">
                  <c:v>34180</c:v>
                </c:pt>
                <c:pt idx="674">
                  <c:v>34183</c:v>
                </c:pt>
                <c:pt idx="675">
                  <c:v>34184</c:v>
                </c:pt>
                <c:pt idx="676">
                  <c:v>34185</c:v>
                </c:pt>
                <c:pt idx="677">
                  <c:v>34186</c:v>
                </c:pt>
                <c:pt idx="678">
                  <c:v>34187</c:v>
                </c:pt>
                <c:pt idx="679">
                  <c:v>34190</c:v>
                </c:pt>
                <c:pt idx="680">
                  <c:v>34191</c:v>
                </c:pt>
                <c:pt idx="681">
                  <c:v>34192</c:v>
                </c:pt>
                <c:pt idx="682">
                  <c:v>34193</c:v>
                </c:pt>
                <c:pt idx="683">
                  <c:v>34194</c:v>
                </c:pt>
                <c:pt idx="684">
                  <c:v>34197</c:v>
                </c:pt>
                <c:pt idx="685">
                  <c:v>34198</c:v>
                </c:pt>
                <c:pt idx="686">
                  <c:v>34199</c:v>
                </c:pt>
                <c:pt idx="687">
                  <c:v>34200</c:v>
                </c:pt>
                <c:pt idx="688">
                  <c:v>34201</c:v>
                </c:pt>
                <c:pt idx="689">
                  <c:v>34204</c:v>
                </c:pt>
                <c:pt idx="690">
                  <c:v>34205</c:v>
                </c:pt>
                <c:pt idx="691">
                  <c:v>34206</c:v>
                </c:pt>
                <c:pt idx="692">
                  <c:v>34207</c:v>
                </c:pt>
                <c:pt idx="693">
                  <c:v>34208</c:v>
                </c:pt>
                <c:pt idx="694">
                  <c:v>34211</c:v>
                </c:pt>
                <c:pt idx="695">
                  <c:v>34212</c:v>
                </c:pt>
                <c:pt idx="696">
                  <c:v>34213</c:v>
                </c:pt>
                <c:pt idx="697">
                  <c:v>34214</c:v>
                </c:pt>
                <c:pt idx="698">
                  <c:v>34215</c:v>
                </c:pt>
                <c:pt idx="699">
                  <c:v>34218</c:v>
                </c:pt>
                <c:pt idx="700">
                  <c:v>34219</c:v>
                </c:pt>
                <c:pt idx="701">
                  <c:v>34220</c:v>
                </c:pt>
                <c:pt idx="702">
                  <c:v>34221</c:v>
                </c:pt>
                <c:pt idx="703">
                  <c:v>34222</c:v>
                </c:pt>
                <c:pt idx="704">
                  <c:v>34225</c:v>
                </c:pt>
                <c:pt idx="705">
                  <c:v>34226</c:v>
                </c:pt>
                <c:pt idx="706">
                  <c:v>34227</c:v>
                </c:pt>
                <c:pt idx="707">
                  <c:v>34228</c:v>
                </c:pt>
                <c:pt idx="708">
                  <c:v>34229</c:v>
                </c:pt>
                <c:pt idx="709">
                  <c:v>34232</c:v>
                </c:pt>
                <c:pt idx="710">
                  <c:v>34233</c:v>
                </c:pt>
                <c:pt idx="711">
                  <c:v>34234</c:v>
                </c:pt>
                <c:pt idx="712">
                  <c:v>34235</c:v>
                </c:pt>
                <c:pt idx="713">
                  <c:v>34236</c:v>
                </c:pt>
                <c:pt idx="714">
                  <c:v>34239</c:v>
                </c:pt>
                <c:pt idx="715">
                  <c:v>34240</c:v>
                </c:pt>
                <c:pt idx="716">
                  <c:v>34241</c:v>
                </c:pt>
                <c:pt idx="717">
                  <c:v>34242</c:v>
                </c:pt>
                <c:pt idx="718">
                  <c:v>34243</c:v>
                </c:pt>
                <c:pt idx="719">
                  <c:v>34246</c:v>
                </c:pt>
                <c:pt idx="720">
                  <c:v>34247</c:v>
                </c:pt>
                <c:pt idx="721">
                  <c:v>34248</c:v>
                </c:pt>
                <c:pt idx="722">
                  <c:v>34249</c:v>
                </c:pt>
                <c:pt idx="723">
                  <c:v>34250</c:v>
                </c:pt>
                <c:pt idx="724">
                  <c:v>34253</c:v>
                </c:pt>
                <c:pt idx="725">
                  <c:v>34254</c:v>
                </c:pt>
                <c:pt idx="726">
                  <c:v>34255</c:v>
                </c:pt>
                <c:pt idx="727">
                  <c:v>34256</c:v>
                </c:pt>
                <c:pt idx="728">
                  <c:v>34257</c:v>
                </c:pt>
                <c:pt idx="729">
                  <c:v>34260</c:v>
                </c:pt>
                <c:pt idx="730">
                  <c:v>34261</c:v>
                </c:pt>
                <c:pt idx="731">
                  <c:v>34262</c:v>
                </c:pt>
                <c:pt idx="732">
                  <c:v>34263</c:v>
                </c:pt>
                <c:pt idx="733">
                  <c:v>34264</c:v>
                </c:pt>
                <c:pt idx="734">
                  <c:v>34267</c:v>
                </c:pt>
                <c:pt idx="735">
                  <c:v>34268</c:v>
                </c:pt>
                <c:pt idx="736">
                  <c:v>34269</c:v>
                </c:pt>
                <c:pt idx="737">
                  <c:v>34270</c:v>
                </c:pt>
                <c:pt idx="738">
                  <c:v>34271</c:v>
                </c:pt>
                <c:pt idx="739">
                  <c:v>34274</c:v>
                </c:pt>
                <c:pt idx="740">
                  <c:v>34275</c:v>
                </c:pt>
                <c:pt idx="741">
                  <c:v>34276</c:v>
                </c:pt>
                <c:pt idx="742">
                  <c:v>34277</c:v>
                </c:pt>
                <c:pt idx="743">
                  <c:v>34278</c:v>
                </c:pt>
                <c:pt idx="744">
                  <c:v>34281</c:v>
                </c:pt>
                <c:pt idx="745">
                  <c:v>34282</c:v>
                </c:pt>
                <c:pt idx="746">
                  <c:v>34283</c:v>
                </c:pt>
                <c:pt idx="747">
                  <c:v>34284</c:v>
                </c:pt>
                <c:pt idx="748">
                  <c:v>34285</c:v>
                </c:pt>
                <c:pt idx="749">
                  <c:v>34288</c:v>
                </c:pt>
                <c:pt idx="750">
                  <c:v>34289</c:v>
                </c:pt>
                <c:pt idx="751">
                  <c:v>34290</c:v>
                </c:pt>
                <c:pt idx="752">
                  <c:v>34291</c:v>
                </c:pt>
                <c:pt idx="753">
                  <c:v>34292</c:v>
                </c:pt>
                <c:pt idx="754">
                  <c:v>34295</c:v>
                </c:pt>
                <c:pt idx="755">
                  <c:v>34296</c:v>
                </c:pt>
                <c:pt idx="756">
                  <c:v>34297</c:v>
                </c:pt>
                <c:pt idx="757">
                  <c:v>34298</c:v>
                </c:pt>
                <c:pt idx="758">
                  <c:v>34299</c:v>
                </c:pt>
                <c:pt idx="759">
                  <c:v>34302</c:v>
                </c:pt>
                <c:pt idx="760">
                  <c:v>34303</c:v>
                </c:pt>
                <c:pt idx="761">
                  <c:v>34304</c:v>
                </c:pt>
                <c:pt idx="762">
                  <c:v>34305</c:v>
                </c:pt>
                <c:pt idx="763">
                  <c:v>34306</c:v>
                </c:pt>
                <c:pt idx="764">
                  <c:v>34309</c:v>
                </c:pt>
                <c:pt idx="765">
                  <c:v>34310</c:v>
                </c:pt>
                <c:pt idx="766">
                  <c:v>34311</c:v>
                </c:pt>
                <c:pt idx="767">
                  <c:v>34312</c:v>
                </c:pt>
                <c:pt idx="768">
                  <c:v>34313</c:v>
                </c:pt>
                <c:pt idx="769">
                  <c:v>34316</c:v>
                </c:pt>
                <c:pt idx="770">
                  <c:v>34317</c:v>
                </c:pt>
                <c:pt idx="771">
                  <c:v>34318</c:v>
                </c:pt>
                <c:pt idx="772">
                  <c:v>34319</c:v>
                </c:pt>
                <c:pt idx="773">
                  <c:v>34320</c:v>
                </c:pt>
                <c:pt idx="774">
                  <c:v>34323</c:v>
                </c:pt>
                <c:pt idx="775">
                  <c:v>34324</c:v>
                </c:pt>
                <c:pt idx="776">
                  <c:v>34325</c:v>
                </c:pt>
                <c:pt idx="777">
                  <c:v>34326</c:v>
                </c:pt>
                <c:pt idx="778">
                  <c:v>34327</c:v>
                </c:pt>
                <c:pt idx="779">
                  <c:v>34330</c:v>
                </c:pt>
                <c:pt idx="780">
                  <c:v>34331</c:v>
                </c:pt>
                <c:pt idx="781">
                  <c:v>34332</c:v>
                </c:pt>
                <c:pt idx="782">
                  <c:v>34333</c:v>
                </c:pt>
                <c:pt idx="783">
                  <c:v>34334</c:v>
                </c:pt>
                <c:pt idx="784">
                  <c:v>34337</c:v>
                </c:pt>
                <c:pt idx="785">
                  <c:v>34338</c:v>
                </c:pt>
                <c:pt idx="786">
                  <c:v>34339</c:v>
                </c:pt>
                <c:pt idx="787">
                  <c:v>34340</c:v>
                </c:pt>
                <c:pt idx="788">
                  <c:v>34341</c:v>
                </c:pt>
                <c:pt idx="789">
                  <c:v>34344</c:v>
                </c:pt>
                <c:pt idx="790">
                  <c:v>34345</c:v>
                </c:pt>
                <c:pt idx="791">
                  <c:v>34346</c:v>
                </c:pt>
                <c:pt idx="792">
                  <c:v>34347</c:v>
                </c:pt>
                <c:pt idx="793">
                  <c:v>34348</c:v>
                </c:pt>
                <c:pt idx="794">
                  <c:v>34351</c:v>
                </c:pt>
                <c:pt idx="795">
                  <c:v>34352</c:v>
                </c:pt>
                <c:pt idx="796">
                  <c:v>34353</c:v>
                </c:pt>
                <c:pt idx="797">
                  <c:v>34354</c:v>
                </c:pt>
                <c:pt idx="798">
                  <c:v>34355</c:v>
                </c:pt>
                <c:pt idx="799">
                  <c:v>34358</c:v>
                </c:pt>
                <c:pt idx="800">
                  <c:v>34359</c:v>
                </c:pt>
                <c:pt idx="801">
                  <c:v>34360</c:v>
                </c:pt>
                <c:pt idx="802">
                  <c:v>34361</c:v>
                </c:pt>
                <c:pt idx="803">
                  <c:v>34362</c:v>
                </c:pt>
                <c:pt idx="804">
                  <c:v>34365</c:v>
                </c:pt>
                <c:pt idx="805">
                  <c:v>34366</c:v>
                </c:pt>
                <c:pt idx="806">
                  <c:v>34367</c:v>
                </c:pt>
                <c:pt idx="807">
                  <c:v>34368</c:v>
                </c:pt>
                <c:pt idx="808">
                  <c:v>34369</c:v>
                </c:pt>
                <c:pt idx="809">
                  <c:v>34372</c:v>
                </c:pt>
                <c:pt idx="810">
                  <c:v>34373</c:v>
                </c:pt>
                <c:pt idx="811">
                  <c:v>34374</c:v>
                </c:pt>
                <c:pt idx="812">
                  <c:v>34375</c:v>
                </c:pt>
                <c:pt idx="813">
                  <c:v>34376</c:v>
                </c:pt>
                <c:pt idx="814">
                  <c:v>34379</c:v>
                </c:pt>
                <c:pt idx="815">
                  <c:v>34380</c:v>
                </c:pt>
                <c:pt idx="816">
                  <c:v>34381</c:v>
                </c:pt>
                <c:pt idx="817">
                  <c:v>34382</c:v>
                </c:pt>
                <c:pt idx="818">
                  <c:v>34383</c:v>
                </c:pt>
                <c:pt idx="819">
                  <c:v>34386</c:v>
                </c:pt>
                <c:pt idx="820">
                  <c:v>34387</c:v>
                </c:pt>
                <c:pt idx="821">
                  <c:v>34388</c:v>
                </c:pt>
                <c:pt idx="822">
                  <c:v>34389</c:v>
                </c:pt>
                <c:pt idx="823">
                  <c:v>34390</c:v>
                </c:pt>
                <c:pt idx="824">
                  <c:v>34393</c:v>
                </c:pt>
                <c:pt idx="825">
                  <c:v>34394</c:v>
                </c:pt>
                <c:pt idx="826">
                  <c:v>34395</c:v>
                </c:pt>
                <c:pt idx="827">
                  <c:v>34396</c:v>
                </c:pt>
                <c:pt idx="828">
                  <c:v>34397</c:v>
                </c:pt>
                <c:pt idx="829">
                  <c:v>34400</c:v>
                </c:pt>
                <c:pt idx="830">
                  <c:v>34401</c:v>
                </c:pt>
                <c:pt idx="831">
                  <c:v>34402</c:v>
                </c:pt>
                <c:pt idx="832">
                  <c:v>34403</c:v>
                </c:pt>
                <c:pt idx="833">
                  <c:v>34404</c:v>
                </c:pt>
                <c:pt idx="834">
                  <c:v>34407</c:v>
                </c:pt>
                <c:pt idx="835">
                  <c:v>34408</c:v>
                </c:pt>
                <c:pt idx="836">
                  <c:v>34409</c:v>
                </c:pt>
                <c:pt idx="837">
                  <c:v>34410</c:v>
                </c:pt>
                <c:pt idx="838">
                  <c:v>34411</c:v>
                </c:pt>
                <c:pt idx="839">
                  <c:v>34414</c:v>
                </c:pt>
                <c:pt idx="840">
                  <c:v>34415</c:v>
                </c:pt>
                <c:pt idx="841">
                  <c:v>34416</c:v>
                </c:pt>
                <c:pt idx="842">
                  <c:v>34417</c:v>
                </c:pt>
                <c:pt idx="843">
                  <c:v>34418</c:v>
                </c:pt>
                <c:pt idx="844">
                  <c:v>34421</c:v>
                </c:pt>
                <c:pt idx="845">
                  <c:v>34422</c:v>
                </c:pt>
                <c:pt idx="846">
                  <c:v>34423</c:v>
                </c:pt>
                <c:pt idx="847">
                  <c:v>34424</c:v>
                </c:pt>
                <c:pt idx="848">
                  <c:v>34425</c:v>
                </c:pt>
                <c:pt idx="849">
                  <c:v>34428</c:v>
                </c:pt>
                <c:pt idx="850">
                  <c:v>34429</c:v>
                </c:pt>
                <c:pt idx="851">
                  <c:v>34430</c:v>
                </c:pt>
                <c:pt idx="852">
                  <c:v>34431</c:v>
                </c:pt>
                <c:pt idx="853">
                  <c:v>34432</c:v>
                </c:pt>
                <c:pt idx="854">
                  <c:v>34435</c:v>
                </c:pt>
                <c:pt idx="855">
                  <c:v>34436</c:v>
                </c:pt>
                <c:pt idx="856">
                  <c:v>34437</c:v>
                </c:pt>
                <c:pt idx="857">
                  <c:v>34438</c:v>
                </c:pt>
                <c:pt idx="858">
                  <c:v>34439</c:v>
                </c:pt>
                <c:pt idx="859">
                  <c:v>34442</c:v>
                </c:pt>
                <c:pt idx="860">
                  <c:v>34443</c:v>
                </c:pt>
                <c:pt idx="861">
                  <c:v>34444</c:v>
                </c:pt>
                <c:pt idx="862">
                  <c:v>34445</c:v>
                </c:pt>
                <c:pt idx="863">
                  <c:v>34446</c:v>
                </c:pt>
                <c:pt idx="864">
                  <c:v>34449</c:v>
                </c:pt>
                <c:pt idx="865">
                  <c:v>34450</c:v>
                </c:pt>
                <c:pt idx="866">
                  <c:v>34451</c:v>
                </c:pt>
                <c:pt idx="867">
                  <c:v>34452</c:v>
                </c:pt>
                <c:pt idx="868">
                  <c:v>34453</c:v>
                </c:pt>
                <c:pt idx="869">
                  <c:v>34456</c:v>
                </c:pt>
                <c:pt idx="870">
                  <c:v>34457</c:v>
                </c:pt>
                <c:pt idx="871">
                  <c:v>34458</c:v>
                </c:pt>
                <c:pt idx="872">
                  <c:v>34459</c:v>
                </c:pt>
                <c:pt idx="873">
                  <c:v>34460</c:v>
                </c:pt>
                <c:pt idx="874">
                  <c:v>34463</c:v>
                </c:pt>
                <c:pt idx="875">
                  <c:v>34464</c:v>
                </c:pt>
                <c:pt idx="876">
                  <c:v>34465</c:v>
                </c:pt>
                <c:pt idx="877">
                  <c:v>34466</c:v>
                </c:pt>
                <c:pt idx="878">
                  <c:v>34467</c:v>
                </c:pt>
                <c:pt idx="879">
                  <c:v>34470</c:v>
                </c:pt>
                <c:pt idx="880">
                  <c:v>34471</c:v>
                </c:pt>
                <c:pt idx="881">
                  <c:v>34472</c:v>
                </c:pt>
                <c:pt idx="882">
                  <c:v>34473</c:v>
                </c:pt>
                <c:pt idx="883">
                  <c:v>34474</c:v>
                </c:pt>
                <c:pt idx="884">
                  <c:v>34477</c:v>
                </c:pt>
                <c:pt idx="885">
                  <c:v>34478</c:v>
                </c:pt>
                <c:pt idx="886">
                  <c:v>34479</c:v>
                </c:pt>
                <c:pt idx="887">
                  <c:v>34480</c:v>
                </c:pt>
                <c:pt idx="888">
                  <c:v>34481</c:v>
                </c:pt>
                <c:pt idx="889">
                  <c:v>34484</c:v>
                </c:pt>
                <c:pt idx="890">
                  <c:v>34485</c:v>
                </c:pt>
                <c:pt idx="891">
                  <c:v>34486</c:v>
                </c:pt>
                <c:pt idx="892">
                  <c:v>34487</c:v>
                </c:pt>
                <c:pt idx="893">
                  <c:v>34488</c:v>
                </c:pt>
                <c:pt idx="894">
                  <c:v>34491</c:v>
                </c:pt>
                <c:pt idx="895">
                  <c:v>34492</c:v>
                </c:pt>
                <c:pt idx="896">
                  <c:v>34493</c:v>
                </c:pt>
                <c:pt idx="897">
                  <c:v>34494</c:v>
                </c:pt>
                <c:pt idx="898">
                  <c:v>34495</c:v>
                </c:pt>
                <c:pt idx="899">
                  <c:v>34498</c:v>
                </c:pt>
                <c:pt idx="900">
                  <c:v>34499</c:v>
                </c:pt>
                <c:pt idx="901">
                  <c:v>34500</c:v>
                </c:pt>
                <c:pt idx="902">
                  <c:v>34501</c:v>
                </c:pt>
                <c:pt idx="903">
                  <c:v>34502</c:v>
                </c:pt>
                <c:pt idx="904">
                  <c:v>34505</c:v>
                </c:pt>
                <c:pt idx="905">
                  <c:v>34506</c:v>
                </c:pt>
                <c:pt idx="906">
                  <c:v>34507</c:v>
                </c:pt>
                <c:pt idx="907">
                  <c:v>34508</c:v>
                </c:pt>
                <c:pt idx="908">
                  <c:v>34509</c:v>
                </c:pt>
                <c:pt idx="909">
                  <c:v>34512</c:v>
                </c:pt>
                <c:pt idx="910">
                  <c:v>34513</c:v>
                </c:pt>
                <c:pt idx="911">
                  <c:v>34514</c:v>
                </c:pt>
                <c:pt idx="912">
                  <c:v>34515</c:v>
                </c:pt>
                <c:pt idx="913">
                  <c:v>34516</c:v>
                </c:pt>
                <c:pt idx="914">
                  <c:v>34519</c:v>
                </c:pt>
                <c:pt idx="915">
                  <c:v>34520</c:v>
                </c:pt>
                <c:pt idx="916">
                  <c:v>34521</c:v>
                </c:pt>
                <c:pt idx="917">
                  <c:v>34522</c:v>
                </c:pt>
                <c:pt idx="918">
                  <c:v>34523</c:v>
                </c:pt>
                <c:pt idx="919">
                  <c:v>34526</c:v>
                </c:pt>
                <c:pt idx="920">
                  <c:v>34527</c:v>
                </c:pt>
                <c:pt idx="921">
                  <c:v>34528</c:v>
                </c:pt>
                <c:pt idx="922">
                  <c:v>34529</c:v>
                </c:pt>
                <c:pt idx="923">
                  <c:v>34530</c:v>
                </c:pt>
                <c:pt idx="924">
                  <c:v>34533</c:v>
                </c:pt>
                <c:pt idx="925">
                  <c:v>34534</c:v>
                </c:pt>
                <c:pt idx="926">
                  <c:v>34535</c:v>
                </c:pt>
                <c:pt idx="927">
                  <c:v>34536</c:v>
                </c:pt>
                <c:pt idx="928">
                  <c:v>34537</c:v>
                </c:pt>
                <c:pt idx="929">
                  <c:v>34540</c:v>
                </c:pt>
                <c:pt idx="930">
                  <c:v>34541</c:v>
                </c:pt>
                <c:pt idx="931">
                  <c:v>34542</c:v>
                </c:pt>
                <c:pt idx="932">
                  <c:v>34543</c:v>
                </c:pt>
                <c:pt idx="933">
                  <c:v>34544</c:v>
                </c:pt>
                <c:pt idx="934">
                  <c:v>34547</c:v>
                </c:pt>
                <c:pt idx="935">
                  <c:v>34548</c:v>
                </c:pt>
                <c:pt idx="936">
                  <c:v>34549</c:v>
                </c:pt>
                <c:pt idx="937">
                  <c:v>34550</c:v>
                </c:pt>
                <c:pt idx="938">
                  <c:v>34551</c:v>
                </c:pt>
                <c:pt idx="939">
                  <c:v>34554</c:v>
                </c:pt>
                <c:pt idx="940">
                  <c:v>34555</c:v>
                </c:pt>
                <c:pt idx="941">
                  <c:v>34556</c:v>
                </c:pt>
                <c:pt idx="942">
                  <c:v>34557</c:v>
                </c:pt>
                <c:pt idx="943">
                  <c:v>34558</c:v>
                </c:pt>
                <c:pt idx="944">
                  <c:v>34561</c:v>
                </c:pt>
                <c:pt idx="945">
                  <c:v>34562</c:v>
                </c:pt>
                <c:pt idx="946">
                  <c:v>34563</c:v>
                </c:pt>
                <c:pt idx="947">
                  <c:v>34564</c:v>
                </c:pt>
                <c:pt idx="948">
                  <c:v>34565</c:v>
                </c:pt>
                <c:pt idx="949">
                  <c:v>34568</c:v>
                </c:pt>
                <c:pt idx="950">
                  <c:v>34569</c:v>
                </c:pt>
                <c:pt idx="951">
                  <c:v>34570</c:v>
                </c:pt>
                <c:pt idx="952">
                  <c:v>34571</c:v>
                </c:pt>
                <c:pt idx="953">
                  <c:v>34572</c:v>
                </c:pt>
                <c:pt idx="954">
                  <c:v>34575</c:v>
                </c:pt>
                <c:pt idx="955">
                  <c:v>34576</c:v>
                </c:pt>
                <c:pt idx="956">
                  <c:v>34577</c:v>
                </c:pt>
                <c:pt idx="957">
                  <c:v>34578</c:v>
                </c:pt>
                <c:pt idx="958">
                  <c:v>34579</c:v>
                </c:pt>
                <c:pt idx="959">
                  <c:v>34582</c:v>
                </c:pt>
                <c:pt idx="960">
                  <c:v>34583</c:v>
                </c:pt>
                <c:pt idx="961">
                  <c:v>34584</c:v>
                </c:pt>
                <c:pt idx="962">
                  <c:v>34585</c:v>
                </c:pt>
                <c:pt idx="963">
                  <c:v>34586</c:v>
                </c:pt>
                <c:pt idx="964">
                  <c:v>34589</c:v>
                </c:pt>
                <c:pt idx="965">
                  <c:v>34590</c:v>
                </c:pt>
                <c:pt idx="966">
                  <c:v>34591</c:v>
                </c:pt>
                <c:pt idx="967">
                  <c:v>34592</c:v>
                </c:pt>
                <c:pt idx="968">
                  <c:v>34593</c:v>
                </c:pt>
                <c:pt idx="969">
                  <c:v>34596</c:v>
                </c:pt>
                <c:pt idx="970">
                  <c:v>34597</c:v>
                </c:pt>
                <c:pt idx="971">
                  <c:v>34598</c:v>
                </c:pt>
                <c:pt idx="972">
                  <c:v>34599</c:v>
                </c:pt>
                <c:pt idx="973">
                  <c:v>34600</c:v>
                </c:pt>
                <c:pt idx="974">
                  <c:v>34603</c:v>
                </c:pt>
                <c:pt idx="975">
                  <c:v>34604</c:v>
                </c:pt>
                <c:pt idx="976">
                  <c:v>34605</c:v>
                </c:pt>
                <c:pt idx="977">
                  <c:v>34606</c:v>
                </c:pt>
                <c:pt idx="978">
                  <c:v>34607</c:v>
                </c:pt>
                <c:pt idx="979">
                  <c:v>34610</c:v>
                </c:pt>
                <c:pt idx="980">
                  <c:v>34611</c:v>
                </c:pt>
                <c:pt idx="981">
                  <c:v>34612</c:v>
                </c:pt>
                <c:pt idx="982">
                  <c:v>34613</c:v>
                </c:pt>
                <c:pt idx="983">
                  <c:v>34614</c:v>
                </c:pt>
                <c:pt idx="984">
                  <c:v>34617</c:v>
                </c:pt>
                <c:pt idx="985">
                  <c:v>34618</c:v>
                </c:pt>
                <c:pt idx="986">
                  <c:v>34619</c:v>
                </c:pt>
                <c:pt idx="987">
                  <c:v>34620</c:v>
                </c:pt>
                <c:pt idx="988">
                  <c:v>34621</c:v>
                </c:pt>
                <c:pt idx="989">
                  <c:v>34624</c:v>
                </c:pt>
                <c:pt idx="990">
                  <c:v>34625</c:v>
                </c:pt>
                <c:pt idx="991">
                  <c:v>34626</c:v>
                </c:pt>
                <c:pt idx="992">
                  <c:v>34627</c:v>
                </c:pt>
                <c:pt idx="993">
                  <c:v>34628</c:v>
                </c:pt>
                <c:pt idx="994">
                  <c:v>34631</c:v>
                </c:pt>
                <c:pt idx="995">
                  <c:v>34632</c:v>
                </c:pt>
                <c:pt idx="996">
                  <c:v>34633</c:v>
                </c:pt>
                <c:pt idx="997">
                  <c:v>34634</c:v>
                </c:pt>
                <c:pt idx="998">
                  <c:v>34635</c:v>
                </c:pt>
                <c:pt idx="999">
                  <c:v>34638</c:v>
                </c:pt>
                <c:pt idx="1000">
                  <c:v>34639</c:v>
                </c:pt>
                <c:pt idx="1001">
                  <c:v>34640</c:v>
                </c:pt>
                <c:pt idx="1002">
                  <c:v>34641</c:v>
                </c:pt>
                <c:pt idx="1003">
                  <c:v>34642</c:v>
                </c:pt>
                <c:pt idx="1004">
                  <c:v>34645</c:v>
                </c:pt>
                <c:pt idx="1005">
                  <c:v>34646</c:v>
                </c:pt>
                <c:pt idx="1006">
                  <c:v>34647</c:v>
                </c:pt>
                <c:pt idx="1007">
                  <c:v>34648</c:v>
                </c:pt>
                <c:pt idx="1008">
                  <c:v>34649</c:v>
                </c:pt>
                <c:pt idx="1009">
                  <c:v>34652</c:v>
                </c:pt>
                <c:pt idx="1010">
                  <c:v>34653</c:v>
                </c:pt>
                <c:pt idx="1011">
                  <c:v>34654</c:v>
                </c:pt>
                <c:pt idx="1012">
                  <c:v>34655</c:v>
                </c:pt>
                <c:pt idx="1013">
                  <c:v>34656</c:v>
                </c:pt>
                <c:pt idx="1014">
                  <c:v>34659</c:v>
                </c:pt>
                <c:pt idx="1015">
                  <c:v>34660</c:v>
                </c:pt>
                <c:pt idx="1016">
                  <c:v>34661</c:v>
                </c:pt>
                <c:pt idx="1017">
                  <c:v>34662</c:v>
                </c:pt>
                <c:pt idx="1018">
                  <c:v>34663</c:v>
                </c:pt>
                <c:pt idx="1019">
                  <c:v>34666</c:v>
                </c:pt>
                <c:pt idx="1020">
                  <c:v>34667</c:v>
                </c:pt>
                <c:pt idx="1021">
                  <c:v>34668</c:v>
                </c:pt>
                <c:pt idx="1022">
                  <c:v>34669</c:v>
                </c:pt>
                <c:pt idx="1023">
                  <c:v>34670</c:v>
                </c:pt>
                <c:pt idx="1024">
                  <c:v>34673</c:v>
                </c:pt>
                <c:pt idx="1025">
                  <c:v>34674</c:v>
                </c:pt>
                <c:pt idx="1026">
                  <c:v>34675</c:v>
                </c:pt>
                <c:pt idx="1027">
                  <c:v>34676</c:v>
                </c:pt>
                <c:pt idx="1028">
                  <c:v>34677</c:v>
                </c:pt>
                <c:pt idx="1029">
                  <c:v>34680</c:v>
                </c:pt>
                <c:pt idx="1030">
                  <c:v>34681</c:v>
                </c:pt>
                <c:pt idx="1031">
                  <c:v>34682</c:v>
                </c:pt>
                <c:pt idx="1032">
                  <c:v>34683</c:v>
                </c:pt>
                <c:pt idx="1033">
                  <c:v>34684</c:v>
                </c:pt>
                <c:pt idx="1034">
                  <c:v>34687</c:v>
                </c:pt>
                <c:pt idx="1035">
                  <c:v>34688</c:v>
                </c:pt>
                <c:pt idx="1036">
                  <c:v>34689</c:v>
                </c:pt>
                <c:pt idx="1037">
                  <c:v>34690</c:v>
                </c:pt>
                <c:pt idx="1038">
                  <c:v>34691</c:v>
                </c:pt>
                <c:pt idx="1039">
                  <c:v>34694</c:v>
                </c:pt>
                <c:pt idx="1040">
                  <c:v>34695</c:v>
                </c:pt>
                <c:pt idx="1041">
                  <c:v>34696</c:v>
                </c:pt>
                <c:pt idx="1042">
                  <c:v>34697</c:v>
                </c:pt>
                <c:pt idx="1043">
                  <c:v>34698</c:v>
                </c:pt>
                <c:pt idx="1044">
                  <c:v>34701</c:v>
                </c:pt>
                <c:pt idx="1045">
                  <c:v>34702</c:v>
                </c:pt>
                <c:pt idx="1046">
                  <c:v>34703</c:v>
                </c:pt>
                <c:pt idx="1047">
                  <c:v>34704</c:v>
                </c:pt>
                <c:pt idx="1048">
                  <c:v>34705</c:v>
                </c:pt>
                <c:pt idx="1049">
                  <c:v>34708</c:v>
                </c:pt>
                <c:pt idx="1050">
                  <c:v>34709</c:v>
                </c:pt>
                <c:pt idx="1051">
                  <c:v>34710</c:v>
                </c:pt>
                <c:pt idx="1052">
                  <c:v>34711</c:v>
                </c:pt>
                <c:pt idx="1053">
                  <c:v>34712</c:v>
                </c:pt>
                <c:pt idx="1054">
                  <c:v>34715</c:v>
                </c:pt>
                <c:pt idx="1055">
                  <c:v>34716</c:v>
                </c:pt>
                <c:pt idx="1056">
                  <c:v>34717</c:v>
                </c:pt>
                <c:pt idx="1057">
                  <c:v>34718</c:v>
                </c:pt>
                <c:pt idx="1058">
                  <c:v>34719</c:v>
                </c:pt>
                <c:pt idx="1059">
                  <c:v>34722</c:v>
                </c:pt>
                <c:pt idx="1060">
                  <c:v>34723</c:v>
                </c:pt>
                <c:pt idx="1061">
                  <c:v>34724</c:v>
                </c:pt>
                <c:pt idx="1062">
                  <c:v>34725</c:v>
                </c:pt>
                <c:pt idx="1063">
                  <c:v>34726</c:v>
                </c:pt>
                <c:pt idx="1064">
                  <c:v>34729</c:v>
                </c:pt>
                <c:pt idx="1065">
                  <c:v>34730</c:v>
                </c:pt>
                <c:pt idx="1066">
                  <c:v>34731</c:v>
                </c:pt>
                <c:pt idx="1067">
                  <c:v>34732</c:v>
                </c:pt>
                <c:pt idx="1068">
                  <c:v>34733</c:v>
                </c:pt>
                <c:pt idx="1069">
                  <c:v>34736</c:v>
                </c:pt>
                <c:pt idx="1070">
                  <c:v>34737</c:v>
                </c:pt>
                <c:pt idx="1071">
                  <c:v>34738</c:v>
                </c:pt>
                <c:pt idx="1072">
                  <c:v>34739</c:v>
                </c:pt>
                <c:pt idx="1073">
                  <c:v>34740</c:v>
                </c:pt>
                <c:pt idx="1074">
                  <c:v>34743</c:v>
                </c:pt>
                <c:pt idx="1075">
                  <c:v>34744</c:v>
                </c:pt>
                <c:pt idx="1076">
                  <c:v>34745</c:v>
                </c:pt>
                <c:pt idx="1077">
                  <c:v>34746</c:v>
                </c:pt>
                <c:pt idx="1078">
                  <c:v>34747</c:v>
                </c:pt>
                <c:pt idx="1079">
                  <c:v>34750</c:v>
                </c:pt>
                <c:pt idx="1080">
                  <c:v>34751</c:v>
                </c:pt>
                <c:pt idx="1081">
                  <c:v>34752</c:v>
                </c:pt>
                <c:pt idx="1082">
                  <c:v>34753</c:v>
                </c:pt>
                <c:pt idx="1083">
                  <c:v>34754</c:v>
                </c:pt>
                <c:pt idx="1084">
                  <c:v>34757</c:v>
                </c:pt>
                <c:pt idx="1085">
                  <c:v>34758</c:v>
                </c:pt>
                <c:pt idx="1086">
                  <c:v>34759</c:v>
                </c:pt>
                <c:pt idx="1087">
                  <c:v>34760</c:v>
                </c:pt>
                <c:pt idx="1088">
                  <c:v>34761</c:v>
                </c:pt>
                <c:pt idx="1089">
                  <c:v>34764</c:v>
                </c:pt>
                <c:pt idx="1090">
                  <c:v>34765</c:v>
                </c:pt>
                <c:pt idx="1091">
                  <c:v>34766</c:v>
                </c:pt>
                <c:pt idx="1092">
                  <c:v>34767</c:v>
                </c:pt>
                <c:pt idx="1093">
                  <c:v>34768</c:v>
                </c:pt>
                <c:pt idx="1094">
                  <c:v>34771</c:v>
                </c:pt>
                <c:pt idx="1095">
                  <c:v>34772</c:v>
                </c:pt>
                <c:pt idx="1096">
                  <c:v>34773</c:v>
                </c:pt>
                <c:pt idx="1097">
                  <c:v>34774</c:v>
                </c:pt>
                <c:pt idx="1098">
                  <c:v>34775</c:v>
                </c:pt>
                <c:pt idx="1099">
                  <c:v>34778</c:v>
                </c:pt>
                <c:pt idx="1100">
                  <c:v>34779</c:v>
                </c:pt>
                <c:pt idx="1101">
                  <c:v>34780</c:v>
                </c:pt>
                <c:pt idx="1102">
                  <c:v>34781</c:v>
                </c:pt>
                <c:pt idx="1103">
                  <c:v>34782</c:v>
                </c:pt>
                <c:pt idx="1104">
                  <c:v>34785</c:v>
                </c:pt>
                <c:pt idx="1105">
                  <c:v>34786</c:v>
                </c:pt>
                <c:pt idx="1106">
                  <c:v>34787</c:v>
                </c:pt>
                <c:pt idx="1107">
                  <c:v>34788</c:v>
                </c:pt>
                <c:pt idx="1108">
                  <c:v>34789</c:v>
                </c:pt>
                <c:pt idx="1109">
                  <c:v>34792</c:v>
                </c:pt>
                <c:pt idx="1110">
                  <c:v>34793</c:v>
                </c:pt>
                <c:pt idx="1111">
                  <c:v>34794</c:v>
                </c:pt>
                <c:pt idx="1112">
                  <c:v>34795</c:v>
                </c:pt>
                <c:pt idx="1113">
                  <c:v>34796</c:v>
                </c:pt>
                <c:pt idx="1114">
                  <c:v>34799</c:v>
                </c:pt>
                <c:pt idx="1115">
                  <c:v>34800</c:v>
                </c:pt>
                <c:pt idx="1116">
                  <c:v>34801</c:v>
                </c:pt>
                <c:pt idx="1117">
                  <c:v>34802</c:v>
                </c:pt>
                <c:pt idx="1118">
                  <c:v>34803</c:v>
                </c:pt>
                <c:pt idx="1119">
                  <c:v>34806</c:v>
                </c:pt>
                <c:pt idx="1120">
                  <c:v>34807</c:v>
                </c:pt>
                <c:pt idx="1121">
                  <c:v>34808</c:v>
                </c:pt>
                <c:pt idx="1122">
                  <c:v>34809</c:v>
                </c:pt>
                <c:pt idx="1123">
                  <c:v>34810</c:v>
                </c:pt>
                <c:pt idx="1124">
                  <c:v>34813</c:v>
                </c:pt>
                <c:pt idx="1125">
                  <c:v>34814</c:v>
                </c:pt>
                <c:pt idx="1126">
                  <c:v>34815</c:v>
                </c:pt>
                <c:pt idx="1127">
                  <c:v>34816</c:v>
                </c:pt>
                <c:pt idx="1128">
                  <c:v>34817</c:v>
                </c:pt>
                <c:pt idx="1129">
                  <c:v>34820</c:v>
                </c:pt>
                <c:pt idx="1130">
                  <c:v>34821</c:v>
                </c:pt>
                <c:pt idx="1131">
                  <c:v>34822</c:v>
                </c:pt>
                <c:pt idx="1132">
                  <c:v>34823</c:v>
                </c:pt>
                <c:pt idx="1133">
                  <c:v>34824</c:v>
                </c:pt>
                <c:pt idx="1134">
                  <c:v>34827</c:v>
                </c:pt>
                <c:pt idx="1135">
                  <c:v>34828</c:v>
                </c:pt>
                <c:pt idx="1136">
                  <c:v>34829</c:v>
                </c:pt>
                <c:pt idx="1137">
                  <c:v>34830</c:v>
                </c:pt>
                <c:pt idx="1138">
                  <c:v>34831</c:v>
                </c:pt>
                <c:pt idx="1139">
                  <c:v>34834</c:v>
                </c:pt>
                <c:pt idx="1140">
                  <c:v>34835</c:v>
                </c:pt>
                <c:pt idx="1141">
                  <c:v>34836</c:v>
                </c:pt>
                <c:pt idx="1142">
                  <c:v>34837</c:v>
                </c:pt>
                <c:pt idx="1143">
                  <c:v>34838</c:v>
                </c:pt>
                <c:pt idx="1144">
                  <c:v>34841</c:v>
                </c:pt>
                <c:pt idx="1145">
                  <c:v>34842</c:v>
                </c:pt>
                <c:pt idx="1146">
                  <c:v>34843</c:v>
                </c:pt>
                <c:pt idx="1147">
                  <c:v>34844</c:v>
                </c:pt>
                <c:pt idx="1148">
                  <c:v>34845</c:v>
                </c:pt>
                <c:pt idx="1149">
                  <c:v>34848</c:v>
                </c:pt>
                <c:pt idx="1150">
                  <c:v>34849</c:v>
                </c:pt>
                <c:pt idx="1151">
                  <c:v>34850</c:v>
                </c:pt>
                <c:pt idx="1152">
                  <c:v>34851</c:v>
                </c:pt>
                <c:pt idx="1153">
                  <c:v>34852</c:v>
                </c:pt>
                <c:pt idx="1154">
                  <c:v>34855</c:v>
                </c:pt>
                <c:pt idx="1155">
                  <c:v>34856</c:v>
                </c:pt>
                <c:pt idx="1156">
                  <c:v>34857</c:v>
                </c:pt>
                <c:pt idx="1157">
                  <c:v>34858</c:v>
                </c:pt>
                <c:pt idx="1158">
                  <c:v>34859</c:v>
                </c:pt>
                <c:pt idx="1159">
                  <c:v>34862</c:v>
                </c:pt>
                <c:pt idx="1160">
                  <c:v>34863</c:v>
                </c:pt>
                <c:pt idx="1161">
                  <c:v>34864</c:v>
                </c:pt>
                <c:pt idx="1162">
                  <c:v>34865</c:v>
                </c:pt>
                <c:pt idx="1163">
                  <c:v>34866</c:v>
                </c:pt>
                <c:pt idx="1164">
                  <c:v>34869</c:v>
                </c:pt>
                <c:pt idx="1165">
                  <c:v>34870</c:v>
                </c:pt>
                <c:pt idx="1166">
                  <c:v>34871</c:v>
                </c:pt>
                <c:pt idx="1167">
                  <c:v>34872</c:v>
                </c:pt>
                <c:pt idx="1168">
                  <c:v>34873</c:v>
                </c:pt>
                <c:pt idx="1169">
                  <c:v>34876</c:v>
                </c:pt>
                <c:pt idx="1170">
                  <c:v>34877</c:v>
                </c:pt>
                <c:pt idx="1171">
                  <c:v>34878</c:v>
                </c:pt>
                <c:pt idx="1172">
                  <c:v>34879</c:v>
                </c:pt>
                <c:pt idx="1173">
                  <c:v>34880</c:v>
                </c:pt>
                <c:pt idx="1174">
                  <c:v>34883</c:v>
                </c:pt>
                <c:pt idx="1175">
                  <c:v>34884</c:v>
                </c:pt>
                <c:pt idx="1176">
                  <c:v>34885</c:v>
                </c:pt>
                <c:pt idx="1177">
                  <c:v>34886</c:v>
                </c:pt>
                <c:pt idx="1178">
                  <c:v>34887</c:v>
                </c:pt>
                <c:pt idx="1179">
                  <c:v>34890</c:v>
                </c:pt>
                <c:pt idx="1180">
                  <c:v>34891</c:v>
                </c:pt>
                <c:pt idx="1181">
                  <c:v>34892</c:v>
                </c:pt>
                <c:pt idx="1182">
                  <c:v>34893</c:v>
                </c:pt>
                <c:pt idx="1183">
                  <c:v>34894</c:v>
                </c:pt>
                <c:pt idx="1184">
                  <c:v>34897</c:v>
                </c:pt>
                <c:pt idx="1185">
                  <c:v>34898</c:v>
                </c:pt>
                <c:pt idx="1186">
                  <c:v>34899</c:v>
                </c:pt>
                <c:pt idx="1187">
                  <c:v>34900</c:v>
                </c:pt>
                <c:pt idx="1188">
                  <c:v>34901</c:v>
                </c:pt>
                <c:pt idx="1189">
                  <c:v>34904</c:v>
                </c:pt>
                <c:pt idx="1190">
                  <c:v>34905</c:v>
                </c:pt>
                <c:pt idx="1191">
                  <c:v>34906</c:v>
                </c:pt>
                <c:pt idx="1192">
                  <c:v>34907</c:v>
                </c:pt>
                <c:pt idx="1193">
                  <c:v>34908</c:v>
                </c:pt>
                <c:pt idx="1194">
                  <c:v>34911</c:v>
                </c:pt>
                <c:pt idx="1195">
                  <c:v>34912</c:v>
                </c:pt>
                <c:pt idx="1196">
                  <c:v>34913</c:v>
                </c:pt>
                <c:pt idx="1197">
                  <c:v>34914</c:v>
                </c:pt>
                <c:pt idx="1198">
                  <c:v>34915</c:v>
                </c:pt>
                <c:pt idx="1199">
                  <c:v>34918</c:v>
                </c:pt>
                <c:pt idx="1200">
                  <c:v>34919</c:v>
                </c:pt>
                <c:pt idx="1201">
                  <c:v>34920</c:v>
                </c:pt>
                <c:pt idx="1202">
                  <c:v>34921</c:v>
                </c:pt>
                <c:pt idx="1203">
                  <c:v>34922</c:v>
                </c:pt>
                <c:pt idx="1204">
                  <c:v>34925</c:v>
                </c:pt>
                <c:pt idx="1205">
                  <c:v>34926</c:v>
                </c:pt>
                <c:pt idx="1206">
                  <c:v>34927</c:v>
                </c:pt>
                <c:pt idx="1207">
                  <c:v>34928</c:v>
                </c:pt>
                <c:pt idx="1208">
                  <c:v>34929</c:v>
                </c:pt>
                <c:pt idx="1209">
                  <c:v>34932</c:v>
                </c:pt>
                <c:pt idx="1210">
                  <c:v>34933</c:v>
                </c:pt>
                <c:pt idx="1211">
                  <c:v>34934</c:v>
                </c:pt>
                <c:pt idx="1212">
                  <c:v>34935</c:v>
                </c:pt>
                <c:pt idx="1213">
                  <c:v>34936</c:v>
                </c:pt>
                <c:pt idx="1214">
                  <c:v>34939</c:v>
                </c:pt>
                <c:pt idx="1215">
                  <c:v>34940</c:v>
                </c:pt>
                <c:pt idx="1216">
                  <c:v>34941</c:v>
                </c:pt>
                <c:pt idx="1217">
                  <c:v>34942</c:v>
                </c:pt>
                <c:pt idx="1218">
                  <c:v>34943</c:v>
                </c:pt>
                <c:pt idx="1219">
                  <c:v>34946</c:v>
                </c:pt>
                <c:pt idx="1220">
                  <c:v>34947</c:v>
                </c:pt>
                <c:pt idx="1221">
                  <c:v>34948</c:v>
                </c:pt>
                <c:pt idx="1222">
                  <c:v>34949</c:v>
                </c:pt>
                <c:pt idx="1223">
                  <c:v>34950</c:v>
                </c:pt>
                <c:pt idx="1224">
                  <c:v>34953</c:v>
                </c:pt>
                <c:pt idx="1225">
                  <c:v>34954</c:v>
                </c:pt>
                <c:pt idx="1226">
                  <c:v>34955</c:v>
                </c:pt>
                <c:pt idx="1227">
                  <c:v>34956</c:v>
                </c:pt>
                <c:pt idx="1228">
                  <c:v>34957</c:v>
                </c:pt>
                <c:pt idx="1229">
                  <c:v>34960</c:v>
                </c:pt>
                <c:pt idx="1230">
                  <c:v>34961</c:v>
                </c:pt>
                <c:pt idx="1231">
                  <c:v>34962</c:v>
                </c:pt>
                <c:pt idx="1232">
                  <c:v>34963</c:v>
                </c:pt>
                <c:pt idx="1233">
                  <c:v>34964</c:v>
                </c:pt>
                <c:pt idx="1234">
                  <c:v>34967</c:v>
                </c:pt>
                <c:pt idx="1235">
                  <c:v>34968</c:v>
                </c:pt>
                <c:pt idx="1236">
                  <c:v>34969</c:v>
                </c:pt>
                <c:pt idx="1237">
                  <c:v>34970</c:v>
                </c:pt>
                <c:pt idx="1238">
                  <c:v>34971</c:v>
                </c:pt>
                <c:pt idx="1239">
                  <c:v>34974</c:v>
                </c:pt>
                <c:pt idx="1240">
                  <c:v>34975</c:v>
                </c:pt>
                <c:pt idx="1241">
                  <c:v>34976</c:v>
                </c:pt>
                <c:pt idx="1242">
                  <c:v>34977</c:v>
                </c:pt>
                <c:pt idx="1243">
                  <c:v>34978</c:v>
                </c:pt>
                <c:pt idx="1244">
                  <c:v>34981</c:v>
                </c:pt>
                <c:pt idx="1245">
                  <c:v>34982</c:v>
                </c:pt>
                <c:pt idx="1246">
                  <c:v>34983</c:v>
                </c:pt>
                <c:pt idx="1247">
                  <c:v>34984</c:v>
                </c:pt>
                <c:pt idx="1248">
                  <c:v>34985</c:v>
                </c:pt>
                <c:pt idx="1249">
                  <c:v>34988</c:v>
                </c:pt>
                <c:pt idx="1250">
                  <c:v>34989</c:v>
                </c:pt>
                <c:pt idx="1251">
                  <c:v>34990</c:v>
                </c:pt>
                <c:pt idx="1252">
                  <c:v>34991</c:v>
                </c:pt>
                <c:pt idx="1253">
                  <c:v>34992</c:v>
                </c:pt>
                <c:pt idx="1254">
                  <c:v>34995</c:v>
                </c:pt>
                <c:pt idx="1255">
                  <c:v>34996</c:v>
                </c:pt>
                <c:pt idx="1256">
                  <c:v>34997</c:v>
                </c:pt>
                <c:pt idx="1257">
                  <c:v>34998</c:v>
                </c:pt>
                <c:pt idx="1258">
                  <c:v>34999</c:v>
                </c:pt>
                <c:pt idx="1259">
                  <c:v>35002</c:v>
                </c:pt>
                <c:pt idx="1260">
                  <c:v>35003</c:v>
                </c:pt>
                <c:pt idx="1261">
                  <c:v>35004</c:v>
                </c:pt>
                <c:pt idx="1262">
                  <c:v>35005</c:v>
                </c:pt>
                <c:pt idx="1263">
                  <c:v>35006</c:v>
                </c:pt>
                <c:pt idx="1264">
                  <c:v>35009</c:v>
                </c:pt>
                <c:pt idx="1265">
                  <c:v>35010</c:v>
                </c:pt>
                <c:pt idx="1266">
                  <c:v>35011</c:v>
                </c:pt>
                <c:pt idx="1267">
                  <c:v>35012</c:v>
                </c:pt>
                <c:pt idx="1268">
                  <c:v>35013</c:v>
                </c:pt>
                <c:pt idx="1269">
                  <c:v>35016</c:v>
                </c:pt>
                <c:pt idx="1270">
                  <c:v>35017</c:v>
                </c:pt>
                <c:pt idx="1271">
                  <c:v>35018</c:v>
                </c:pt>
                <c:pt idx="1272">
                  <c:v>35019</c:v>
                </c:pt>
                <c:pt idx="1273">
                  <c:v>35020</c:v>
                </c:pt>
                <c:pt idx="1274">
                  <c:v>35023</c:v>
                </c:pt>
                <c:pt idx="1275">
                  <c:v>35024</c:v>
                </c:pt>
                <c:pt idx="1276">
                  <c:v>35025</c:v>
                </c:pt>
                <c:pt idx="1277">
                  <c:v>35026</c:v>
                </c:pt>
                <c:pt idx="1278">
                  <c:v>35027</c:v>
                </c:pt>
                <c:pt idx="1279">
                  <c:v>35030</c:v>
                </c:pt>
                <c:pt idx="1280">
                  <c:v>35031</c:v>
                </c:pt>
                <c:pt idx="1281">
                  <c:v>35032</c:v>
                </c:pt>
                <c:pt idx="1282">
                  <c:v>35033</c:v>
                </c:pt>
                <c:pt idx="1283">
                  <c:v>35034</c:v>
                </c:pt>
                <c:pt idx="1284">
                  <c:v>35037</c:v>
                </c:pt>
                <c:pt idx="1285">
                  <c:v>35038</c:v>
                </c:pt>
                <c:pt idx="1286">
                  <c:v>35039</c:v>
                </c:pt>
                <c:pt idx="1287">
                  <c:v>35040</c:v>
                </c:pt>
                <c:pt idx="1288">
                  <c:v>35041</c:v>
                </c:pt>
                <c:pt idx="1289">
                  <c:v>35044</c:v>
                </c:pt>
                <c:pt idx="1290">
                  <c:v>35045</c:v>
                </c:pt>
                <c:pt idx="1291">
                  <c:v>35046</c:v>
                </c:pt>
                <c:pt idx="1292">
                  <c:v>35047</c:v>
                </c:pt>
                <c:pt idx="1293">
                  <c:v>35048</c:v>
                </c:pt>
                <c:pt idx="1294">
                  <c:v>35051</c:v>
                </c:pt>
                <c:pt idx="1295">
                  <c:v>35052</c:v>
                </c:pt>
                <c:pt idx="1296">
                  <c:v>35053</c:v>
                </c:pt>
                <c:pt idx="1297">
                  <c:v>35054</c:v>
                </c:pt>
                <c:pt idx="1298">
                  <c:v>35055</c:v>
                </c:pt>
                <c:pt idx="1299">
                  <c:v>35058</c:v>
                </c:pt>
                <c:pt idx="1300">
                  <c:v>35059</c:v>
                </c:pt>
                <c:pt idx="1301">
                  <c:v>35060</c:v>
                </c:pt>
                <c:pt idx="1302">
                  <c:v>35061</c:v>
                </c:pt>
                <c:pt idx="1303">
                  <c:v>35062</c:v>
                </c:pt>
                <c:pt idx="1304">
                  <c:v>35065</c:v>
                </c:pt>
                <c:pt idx="1305">
                  <c:v>35066</c:v>
                </c:pt>
                <c:pt idx="1306">
                  <c:v>35067</c:v>
                </c:pt>
                <c:pt idx="1307">
                  <c:v>35068</c:v>
                </c:pt>
                <c:pt idx="1308">
                  <c:v>35069</c:v>
                </c:pt>
                <c:pt idx="1309">
                  <c:v>35072</c:v>
                </c:pt>
                <c:pt idx="1310">
                  <c:v>35073</c:v>
                </c:pt>
                <c:pt idx="1311">
                  <c:v>35074</c:v>
                </c:pt>
                <c:pt idx="1312">
                  <c:v>35075</c:v>
                </c:pt>
                <c:pt idx="1313">
                  <c:v>35076</c:v>
                </c:pt>
                <c:pt idx="1314">
                  <c:v>35079</c:v>
                </c:pt>
                <c:pt idx="1315">
                  <c:v>35080</c:v>
                </c:pt>
                <c:pt idx="1316">
                  <c:v>35081</c:v>
                </c:pt>
                <c:pt idx="1317">
                  <c:v>35082</c:v>
                </c:pt>
                <c:pt idx="1318">
                  <c:v>35083</c:v>
                </c:pt>
                <c:pt idx="1319">
                  <c:v>35086</c:v>
                </c:pt>
                <c:pt idx="1320">
                  <c:v>35087</c:v>
                </c:pt>
                <c:pt idx="1321">
                  <c:v>35088</c:v>
                </c:pt>
                <c:pt idx="1322">
                  <c:v>35089</c:v>
                </c:pt>
                <c:pt idx="1323">
                  <c:v>35090</c:v>
                </c:pt>
                <c:pt idx="1324">
                  <c:v>35093</c:v>
                </c:pt>
                <c:pt idx="1325">
                  <c:v>35094</c:v>
                </c:pt>
                <c:pt idx="1326">
                  <c:v>35095</c:v>
                </c:pt>
                <c:pt idx="1327">
                  <c:v>35096</c:v>
                </c:pt>
                <c:pt idx="1328">
                  <c:v>35097</c:v>
                </c:pt>
                <c:pt idx="1329">
                  <c:v>35100</c:v>
                </c:pt>
                <c:pt idx="1330">
                  <c:v>35101</c:v>
                </c:pt>
                <c:pt idx="1331">
                  <c:v>35102</c:v>
                </c:pt>
                <c:pt idx="1332">
                  <c:v>35103</c:v>
                </c:pt>
                <c:pt idx="1333">
                  <c:v>35104</c:v>
                </c:pt>
                <c:pt idx="1334">
                  <c:v>35107</c:v>
                </c:pt>
                <c:pt idx="1335">
                  <c:v>35108</c:v>
                </c:pt>
                <c:pt idx="1336">
                  <c:v>35109</c:v>
                </c:pt>
                <c:pt idx="1337">
                  <c:v>35110</c:v>
                </c:pt>
                <c:pt idx="1338">
                  <c:v>35111</c:v>
                </c:pt>
                <c:pt idx="1339">
                  <c:v>35114</c:v>
                </c:pt>
                <c:pt idx="1340">
                  <c:v>35115</c:v>
                </c:pt>
                <c:pt idx="1341">
                  <c:v>35116</c:v>
                </c:pt>
                <c:pt idx="1342">
                  <c:v>35117</c:v>
                </c:pt>
                <c:pt idx="1343">
                  <c:v>35118</c:v>
                </c:pt>
                <c:pt idx="1344">
                  <c:v>35121</c:v>
                </c:pt>
                <c:pt idx="1345">
                  <c:v>35122</c:v>
                </c:pt>
                <c:pt idx="1346">
                  <c:v>35123</c:v>
                </c:pt>
                <c:pt idx="1347">
                  <c:v>35124</c:v>
                </c:pt>
                <c:pt idx="1348">
                  <c:v>35125</c:v>
                </c:pt>
                <c:pt idx="1349">
                  <c:v>35128</c:v>
                </c:pt>
                <c:pt idx="1350">
                  <c:v>35129</c:v>
                </c:pt>
                <c:pt idx="1351">
                  <c:v>35130</c:v>
                </c:pt>
                <c:pt idx="1352">
                  <c:v>35131</c:v>
                </c:pt>
                <c:pt idx="1353">
                  <c:v>35132</c:v>
                </c:pt>
                <c:pt idx="1354">
                  <c:v>35135</c:v>
                </c:pt>
                <c:pt idx="1355">
                  <c:v>35136</c:v>
                </c:pt>
                <c:pt idx="1356">
                  <c:v>35137</c:v>
                </c:pt>
                <c:pt idx="1357">
                  <c:v>35138</c:v>
                </c:pt>
                <c:pt idx="1358">
                  <c:v>35139</c:v>
                </c:pt>
                <c:pt idx="1359">
                  <c:v>35142</c:v>
                </c:pt>
                <c:pt idx="1360">
                  <c:v>35143</c:v>
                </c:pt>
                <c:pt idx="1361">
                  <c:v>35144</c:v>
                </c:pt>
                <c:pt idx="1362">
                  <c:v>35145</c:v>
                </c:pt>
                <c:pt idx="1363">
                  <c:v>35146</c:v>
                </c:pt>
                <c:pt idx="1364">
                  <c:v>35149</c:v>
                </c:pt>
                <c:pt idx="1365">
                  <c:v>35150</c:v>
                </c:pt>
                <c:pt idx="1366">
                  <c:v>35151</c:v>
                </c:pt>
                <c:pt idx="1367">
                  <c:v>35152</c:v>
                </c:pt>
                <c:pt idx="1368">
                  <c:v>35153</c:v>
                </c:pt>
                <c:pt idx="1369">
                  <c:v>35156</c:v>
                </c:pt>
                <c:pt idx="1370">
                  <c:v>35157</c:v>
                </c:pt>
                <c:pt idx="1371">
                  <c:v>35158</c:v>
                </c:pt>
                <c:pt idx="1372">
                  <c:v>35159</c:v>
                </c:pt>
                <c:pt idx="1373">
                  <c:v>35160</c:v>
                </c:pt>
                <c:pt idx="1374">
                  <c:v>35163</c:v>
                </c:pt>
                <c:pt idx="1375">
                  <c:v>35164</c:v>
                </c:pt>
                <c:pt idx="1376">
                  <c:v>35165</c:v>
                </c:pt>
                <c:pt idx="1377">
                  <c:v>35166</c:v>
                </c:pt>
                <c:pt idx="1378">
                  <c:v>35167</c:v>
                </c:pt>
                <c:pt idx="1379">
                  <c:v>35170</c:v>
                </c:pt>
                <c:pt idx="1380">
                  <c:v>35171</c:v>
                </c:pt>
                <c:pt idx="1381">
                  <c:v>35172</c:v>
                </c:pt>
                <c:pt idx="1382">
                  <c:v>35173</c:v>
                </c:pt>
                <c:pt idx="1383">
                  <c:v>35174</c:v>
                </c:pt>
                <c:pt idx="1384">
                  <c:v>35177</c:v>
                </c:pt>
                <c:pt idx="1385">
                  <c:v>35178</c:v>
                </c:pt>
                <c:pt idx="1386">
                  <c:v>35179</c:v>
                </c:pt>
                <c:pt idx="1387">
                  <c:v>35180</c:v>
                </c:pt>
                <c:pt idx="1388">
                  <c:v>35181</c:v>
                </c:pt>
                <c:pt idx="1389">
                  <c:v>35184</c:v>
                </c:pt>
                <c:pt idx="1390">
                  <c:v>35185</c:v>
                </c:pt>
                <c:pt idx="1391">
                  <c:v>35186</c:v>
                </c:pt>
                <c:pt idx="1392">
                  <c:v>35187</c:v>
                </c:pt>
                <c:pt idx="1393">
                  <c:v>35188</c:v>
                </c:pt>
                <c:pt idx="1394">
                  <c:v>35191</c:v>
                </c:pt>
                <c:pt idx="1395">
                  <c:v>35192</c:v>
                </c:pt>
                <c:pt idx="1396">
                  <c:v>35193</c:v>
                </c:pt>
                <c:pt idx="1397">
                  <c:v>35194</c:v>
                </c:pt>
                <c:pt idx="1398">
                  <c:v>35195</c:v>
                </c:pt>
                <c:pt idx="1399">
                  <c:v>35198</c:v>
                </c:pt>
                <c:pt idx="1400">
                  <c:v>35199</c:v>
                </c:pt>
                <c:pt idx="1401">
                  <c:v>35200</c:v>
                </c:pt>
                <c:pt idx="1402">
                  <c:v>35201</c:v>
                </c:pt>
                <c:pt idx="1403">
                  <c:v>35202</c:v>
                </c:pt>
                <c:pt idx="1404">
                  <c:v>35205</c:v>
                </c:pt>
                <c:pt idx="1405">
                  <c:v>35206</c:v>
                </c:pt>
                <c:pt idx="1406">
                  <c:v>35207</c:v>
                </c:pt>
                <c:pt idx="1407">
                  <c:v>35208</c:v>
                </c:pt>
                <c:pt idx="1408">
                  <c:v>35209</c:v>
                </c:pt>
                <c:pt idx="1409">
                  <c:v>35212</c:v>
                </c:pt>
                <c:pt idx="1410">
                  <c:v>35213</c:v>
                </c:pt>
                <c:pt idx="1411">
                  <c:v>35214</c:v>
                </c:pt>
                <c:pt idx="1412">
                  <c:v>35215</c:v>
                </c:pt>
                <c:pt idx="1413">
                  <c:v>35216</c:v>
                </c:pt>
                <c:pt idx="1414">
                  <c:v>35219</c:v>
                </c:pt>
                <c:pt idx="1415">
                  <c:v>35220</c:v>
                </c:pt>
                <c:pt idx="1416">
                  <c:v>35221</c:v>
                </c:pt>
                <c:pt idx="1417">
                  <c:v>35222</c:v>
                </c:pt>
                <c:pt idx="1418">
                  <c:v>35223</c:v>
                </c:pt>
                <c:pt idx="1419">
                  <c:v>35226</c:v>
                </c:pt>
                <c:pt idx="1420">
                  <c:v>35227</c:v>
                </c:pt>
                <c:pt idx="1421">
                  <c:v>35228</c:v>
                </c:pt>
                <c:pt idx="1422">
                  <c:v>35229</c:v>
                </c:pt>
                <c:pt idx="1423">
                  <c:v>35230</c:v>
                </c:pt>
                <c:pt idx="1424">
                  <c:v>35233</c:v>
                </c:pt>
                <c:pt idx="1425">
                  <c:v>35234</c:v>
                </c:pt>
                <c:pt idx="1426">
                  <c:v>35235</c:v>
                </c:pt>
                <c:pt idx="1427">
                  <c:v>35236</c:v>
                </c:pt>
                <c:pt idx="1428">
                  <c:v>35237</c:v>
                </c:pt>
                <c:pt idx="1429">
                  <c:v>35240</c:v>
                </c:pt>
                <c:pt idx="1430">
                  <c:v>35241</c:v>
                </c:pt>
                <c:pt idx="1431">
                  <c:v>35242</c:v>
                </c:pt>
                <c:pt idx="1432">
                  <c:v>35243</c:v>
                </c:pt>
                <c:pt idx="1433">
                  <c:v>35244</c:v>
                </c:pt>
                <c:pt idx="1434">
                  <c:v>35247</c:v>
                </c:pt>
                <c:pt idx="1435">
                  <c:v>35248</c:v>
                </c:pt>
                <c:pt idx="1436">
                  <c:v>35249</c:v>
                </c:pt>
                <c:pt idx="1437">
                  <c:v>35250</c:v>
                </c:pt>
                <c:pt idx="1438">
                  <c:v>35251</c:v>
                </c:pt>
                <c:pt idx="1439">
                  <c:v>35254</c:v>
                </c:pt>
                <c:pt idx="1440">
                  <c:v>35255</c:v>
                </c:pt>
                <c:pt idx="1441">
                  <c:v>35256</c:v>
                </c:pt>
                <c:pt idx="1442">
                  <c:v>35257</c:v>
                </c:pt>
                <c:pt idx="1443">
                  <c:v>35258</c:v>
                </c:pt>
                <c:pt idx="1444">
                  <c:v>35261</c:v>
                </c:pt>
                <c:pt idx="1445">
                  <c:v>35262</c:v>
                </c:pt>
                <c:pt idx="1446">
                  <c:v>35263</c:v>
                </c:pt>
                <c:pt idx="1447">
                  <c:v>35264</c:v>
                </c:pt>
                <c:pt idx="1448">
                  <c:v>35265</c:v>
                </c:pt>
                <c:pt idx="1449">
                  <c:v>35268</c:v>
                </c:pt>
                <c:pt idx="1450">
                  <c:v>35269</c:v>
                </c:pt>
                <c:pt idx="1451">
                  <c:v>35270</c:v>
                </c:pt>
                <c:pt idx="1452">
                  <c:v>35271</c:v>
                </c:pt>
                <c:pt idx="1453">
                  <c:v>35272</c:v>
                </c:pt>
                <c:pt idx="1454">
                  <c:v>35275</c:v>
                </c:pt>
                <c:pt idx="1455">
                  <c:v>35276</c:v>
                </c:pt>
                <c:pt idx="1456">
                  <c:v>35277</c:v>
                </c:pt>
                <c:pt idx="1457">
                  <c:v>35278</c:v>
                </c:pt>
                <c:pt idx="1458">
                  <c:v>35279</c:v>
                </c:pt>
                <c:pt idx="1459">
                  <c:v>35282</c:v>
                </c:pt>
                <c:pt idx="1460">
                  <c:v>35283</c:v>
                </c:pt>
                <c:pt idx="1461">
                  <c:v>35284</c:v>
                </c:pt>
                <c:pt idx="1462">
                  <c:v>35285</c:v>
                </c:pt>
                <c:pt idx="1463">
                  <c:v>35286</c:v>
                </c:pt>
                <c:pt idx="1464">
                  <c:v>35289</c:v>
                </c:pt>
                <c:pt idx="1465">
                  <c:v>35290</c:v>
                </c:pt>
                <c:pt idx="1466">
                  <c:v>35291</c:v>
                </c:pt>
                <c:pt idx="1467">
                  <c:v>35292</c:v>
                </c:pt>
                <c:pt idx="1468">
                  <c:v>35293</c:v>
                </c:pt>
                <c:pt idx="1469">
                  <c:v>35296</c:v>
                </c:pt>
                <c:pt idx="1470">
                  <c:v>35297</c:v>
                </c:pt>
                <c:pt idx="1471">
                  <c:v>35298</c:v>
                </c:pt>
                <c:pt idx="1472">
                  <c:v>35299</c:v>
                </c:pt>
                <c:pt idx="1473">
                  <c:v>35300</c:v>
                </c:pt>
                <c:pt idx="1474">
                  <c:v>35303</c:v>
                </c:pt>
                <c:pt idx="1475">
                  <c:v>35304</c:v>
                </c:pt>
                <c:pt idx="1476">
                  <c:v>35305</c:v>
                </c:pt>
                <c:pt idx="1477">
                  <c:v>35306</c:v>
                </c:pt>
                <c:pt idx="1478">
                  <c:v>35307</c:v>
                </c:pt>
                <c:pt idx="1479">
                  <c:v>35310</c:v>
                </c:pt>
                <c:pt idx="1480">
                  <c:v>35311</c:v>
                </c:pt>
                <c:pt idx="1481">
                  <c:v>35312</c:v>
                </c:pt>
                <c:pt idx="1482">
                  <c:v>35313</c:v>
                </c:pt>
                <c:pt idx="1483">
                  <c:v>35314</c:v>
                </c:pt>
                <c:pt idx="1484">
                  <c:v>35317</c:v>
                </c:pt>
                <c:pt idx="1485">
                  <c:v>35318</c:v>
                </c:pt>
                <c:pt idx="1486">
                  <c:v>35319</c:v>
                </c:pt>
                <c:pt idx="1487">
                  <c:v>35320</c:v>
                </c:pt>
                <c:pt idx="1488">
                  <c:v>35321</c:v>
                </c:pt>
                <c:pt idx="1489">
                  <c:v>35324</c:v>
                </c:pt>
                <c:pt idx="1490">
                  <c:v>35325</c:v>
                </c:pt>
                <c:pt idx="1491">
                  <c:v>35326</c:v>
                </c:pt>
                <c:pt idx="1492">
                  <c:v>35327</c:v>
                </c:pt>
                <c:pt idx="1493">
                  <c:v>35328</c:v>
                </c:pt>
                <c:pt idx="1494">
                  <c:v>35331</c:v>
                </c:pt>
                <c:pt idx="1495">
                  <c:v>35332</c:v>
                </c:pt>
                <c:pt idx="1496">
                  <c:v>35333</c:v>
                </c:pt>
                <c:pt idx="1497">
                  <c:v>35334</c:v>
                </c:pt>
                <c:pt idx="1498">
                  <c:v>35335</c:v>
                </c:pt>
                <c:pt idx="1499">
                  <c:v>35338</c:v>
                </c:pt>
                <c:pt idx="1500">
                  <c:v>35339</c:v>
                </c:pt>
                <c:pt idx="1501">
                  <c:v>35340</c:v>
                </c:pt>
                <c:pt idx="1502">
                  <c:v>35341</c:v>
                </c:pt>
                <c:pt idx="1503">
                  <c:v>35342</c:v>
                </c:pt>
                <c:pt idx="1504">
                  <c:v>35345</c:v>
                </c:pt>
                <c:pt idx="1505">
                  <c:v>35346</c:v>
                </c:pt>
                <c:pt idx="1506">
                  <c:v>35347</c:v>
                </c:pt>
                <c:pt idx="1507">
                  <c:v>35348</c:v>
                </c:pt>
                <c:pt idx="1508">
                  <c:v>35349</c:v>
                </c:pt>
                <c:pt idx="1509">
                  <c:v>35352</c:v>
                </c:pt>
                <c:pt idx="1510">
                  <c:v>35353</c:v>
                </c:pt>
                <c:pt idx="1511">
                  <c:v>35354</c:v>
                </c:pt>
                <c:pt idx="1512">
                  <c:v>35355</c:v>
                </c:pt>
                <c:pt idx="1513">
                  <c:v>35356</c:v>
                </c:pt>
                <c:pt idx="1514">
                  <c:v>35359</c:v>
                </c:pt>
                <c:pt idx="1515">
                  <c:v>35360</c:v>
                </c:pt>
                <c:pt idx="1516">
                  <c:v>35361</c:v>
                </c:pt>
                <c:pt idx="1517">
                  <c:v>35362</c:v>
                </c:pt>
                <c:pt idx="1518">
                  <c:v>35363</c:v>
                </c:pt>
                <c:pt idx="1519">
                  <c:v>35366</c:v>
                </c:pt>
                <c:pt idx="1520">
                  <c:v>35367</c:v>
                </c:pt>
                <c:pt idx="1521">
                  <c:v>35368</c:v>
                </c:pt>
                <c:pt idx="1522">
                  <c:v>35369</c:v>
                </c:pt>
                <c:pt idx="1523">
                  <c:v>35370</c:v>
                </c:pt>
                <c:pt idx="1524">
                  <c:v>35373</c:v>
                </c:pt>
                <c:pt idx="1525">
                  <c:v>35374</c:v>
                </c:pt>
                <c:pt idx="1526">
                  <c:v>35375</c:v>
                </c:pt>
                <c:pt idx="1527">
                  <c:v>35376</c:v>
                </c:pt>
                <c:pt idx="1528">
                  <c:v>35377</c:v>
                </c:pt>
                <c:pt idx="1529">
                  <c:v>35380</c:v>
                </c:pt>
                <c:pt idx="1530">
                  <c:v>35381</c:v>
                </c:pt>
                <c:pt idx="1531">
                  <c:v>35382</c:v>
                </c:pt>
                <c:pt idx="1532">
                  <c:v>35383</c:v>
                </c:pt>
                <c:pt idx="1533">
                  <c:v>35384</c:v>
                </c:pt>
                <c:pt idx="1534">
                  <c:v>35387</c:v>
                </c:pt>
                <c:pt idx="1535">
                  <c:v>35388</c:v>
                </c:pt>
                <c:pt idx="1536">
                  <c:v>35389</c:v>
                </c:pt>
                <c:pt idx="1537">
                  <c:v>35390</c:v>
                </c:pt>
                <c:pt idx="1538">
                  <c:v>35391</c:v>
                </c:pt>
                <c:pt idx="1539">
                  <c:v>35394</c:v>
                </c:pt>
                <c:pt idx="1540">
                  <c:v>35395</c:v>
                </c:pt>
                <c:pt idx="1541">
                  <c:v>35396</c:v>
                </c:pt>
                <c:pt idx="1542">
                  <c:v>35397</c:v>
                </c:pt>
                <c:pt idx="1543">
                  <c:v>35398</c:v>
                </c:pt>
                <c:pt idx="1544">
                  <c:v>35401</c:v>
                </c:pt>
                <c:pt idx="1545">
                  <c:v>35402</c:v>
                </c:pt>
                <c:pt idx="1546">
                  <c:v>35403</c:v>
                </c:pt>
                <c:pt idx="1547">
                  <c:v>35404</c:v>
                </c:pt>
                <c:pt idx="1548">
                  <c:v>35405</c:v>
                </c:pt>
                <c:pt idx="1549">
                  <c:v>35408</c:v>
                </c:pt>
                <c:pt idx="1550">
                  <c:v>35409</c:v>
                </c:pt>
                <c:pt idx="1551">
                  <c:v>35410</c:v>
                </c:pt>
                <c:pt idx="1552">
                  <c:v>35411</c:v>
                </c:pt>
                <c:pt idx="1553">
                  <c:v>35412</c:v>
                </c:pt>
                <c:pt idx="1554">
                  <c:v>35415</c:v>
                </c:pt>
                <c:pt idx="1555">
                  <c:v>35416</c:v>
                </c:pt>
                <c:pt idx="1556">
                  <c:v>35417</c:v>
                </c:pt>
                <c:pt idx="1557">
                  <c:v>35418</c:v>
                </c:pt>
                <c:pt idx="1558">
                  <c:v>35419</c:v>
                </c:pt>
                <c:pt idx="1559">
                  <c:v>35422</c:v>
                </c:pt>
                <c:pt idx="1560">
                  <c:v>35423</c:v>
                </c:pt>
                <c:pt idx="1561">
                  <c:v>35424</c:v>
                </c:pt>
                <c:pt idx="1562">
                  <c:v>35425</c:v>
                </c:pt>
                <c:pt idx="1563">
                  <c:v>35426</c:v>
                </c:pt>
                <c:pt idx="1564">
                  <c:v>35429</c:v>
                </c:pt>
                <c:pt idx="1565">
                  <c:v>35430</c:v>
                </c:pt>
                <c:pt idx="1566">
                  <c:v>35431</c:v>
                </c:pt>
                <c:pt idx="1567">
                  <c:v>35432</c:v>
                </c:pt>
                <c:pt idx="1568">
                  <c:v>35433</c:v>
                </c:pt>
                <c:pt idx="1569">
                  <c:v>35436</c:v>
                </c:pt>
                <c:pt idx="1570">
                  <c:v>35437</c:v>
                </c:pt>
                <c:pt idx="1571">
                  <c:v>35438</c:v>
                </c:pt>
                <c:pt idx="1572">
                  <c:v>35439</c:v>
                </c:pt>
                <c:pt idx="1573">
                  <c:v>35440</c:v>
                </c:pt>
                <c:pt idx="1574">
                  <c:v>35443</c:v>
                </c:pt>
                <c:pt idx="1575">
                  <c:v>35444</c:v>
                </c:pt>
                <c:pt idx="1576">
                  <c:v>35445</c:v>
                </c:pt>
                <c:pt idx="1577">
                  <c:v>35446</c:v>
                </c:pt>
                <c:pt idx="1578">
                  <c:v>35447</c:v>
                </c:pt>
                <c:pt idx="1579">
                  <c:v>35450</c:v>
                </c:pt>
                <c:pt idx="1580">
                  <c:v>35451</c:v>
                </c:pt>
                <c:pt idx="1581">
                  <c:v>35452</c:v>
                </c:pt>
                <c:pt idx="1582">
                  <c:v>35453</c:v>
                </c:pt>
                <c:pt idx="1583">
                  <c:v>35454</c:v>
                </c:pt>
                <c:pt idx="1584">
                  <c:v>35457</c:v>
                </c:pt>
                <c:pt idx="1585">
                  <c:v>35458</c:v>
                </c:pt>
                <c:pt idx="1586">
                  <c:v>35459</c:v>
                </c:pt>
                <c:pt idx="1587">
                  <c:v>35460</c:v>
                </c:pt>
                <c:pt idx="1588">
                  <c:v>35461</c:v>
                </c:pt>
                <c:pt idx="1589">
                  <c:v>35464</c:v>
                </c:pt>
                <c:pt idx="1590">
                  <c:v>35465</c:v>
                </c:pt>
                <c:pt idx="1591">
                  <c:v>35466</c:v>
                </c:pt>
                <c:pt idx="1592">
                  <c:v>35467</c:v>
                </c:pt>
                <c:pt idx="1593">
                  <c:v>35468</c:v>
                </c:pt>
                <c:pt idx="1594">
                  <c:v>35471</c:v>
                </c:pt>
                <c:pt idx="1595">
                  <c:v>35472</c:v>
                </c:pt>
                <c:pt idx="1596">
                  <c:v>35473</c:v>
                </c:pt>
                <c:pt idx="1597">
                  <c:v>35474</c:v>
                </c:pt>
                <c:pt idx="1598">
                  <c:v>35475</c:v>
                </c:pt>
                <c:pt idx="1599">
                  <c:v>35478</c:v>
                </c:pt>
                <c:pt idx="1600">
                  <c:v>35479</c:v>
                </c:pt>
                <c:pt idx="1601">
                  <c:v>35480</c:v>
                </c:pt>
                <c:pt idx="1602">
                  <c:v>35481</c:v>
                </c:pt>
                <c:pt idx="1603">
                  <c:v>35482</c:v>
                </c:pt>
                <c:pt idx="1604">
                  <c:v>35485</c:v>
                </c:pt>
                <c:pt idx="1605">
                  <c:v>35486</c:v>
                </c:pt>
                <c:pt idx="1606">
                  <c:v>35487</c:v>
                </c:pt>
                <c:pt idx="1607">
                  <c:v>35488</c:v>
                </c:pt>
                <c:pt idx="1608">
                  <c:v>35489</c:v>
                </c:pt>
                <c:pt idx="1609">
                  <c:v>35492</c:v>
                </c:pt>
                <c:pt idx="1610">
                  <c:v>35493</c:v>
                </c:pt>
                <c:pt idx="1611">
                  <c:v>35494</c:v>
                </c:pt>
                <c:pt idx="1612">
                  <c:v>35495</c:v>
                </c:pt>
                <c:pt idx="1613">
                  <c:v>35496</c:v>
                </c:pt>
                <c:pt idx="1614">
                  <c:v>35499</c:v>
                </c:pt>
                <c:pt idx="1615">
                  <c:v>35500</c:v>
                </c:pt>
                <c:pt idx="1616">
                  <c:v>35501</c:v>
                </c:pt>
                <c:pt idx="1617">
                  <c:v>35502</c:v>
                </c:pt>
                <c:pt idx="1618">
                  <c:v>35503</c:v>
                </c:pt>
                <c:pt idx="1619">
                  <c:v>35506</c:v>
                </c:pt>
                <c:pt idx="1620">
                  <c:v>35507</c:v>
                </c:pt>
                <c:pt idx="1621">
                  <c:v>35508</c:v>
                </c:pt>
                <c:pt idx="1622">
                  <c:v>35509</c:v>
                </c:pt>
                <c:pt idx="1623">
                  <c:v>35510</c:v>
                </c:pt>
                <c:pt idx="1624">
                  <c:v>35513</c:v>
                </c:pt>
                <c:pt idx="1625">
                  <c:v>35514</c:v>
                </c:pt>
                <c:pt idx="1626">
                  <c:v>35515</c:v>
                </c:pt>
                <c:pt idx="1627">
                  <c:v>35516</c:v>
                </c:pt>
                <c:pt idx="1628">
                  <c:v>35517</c:v>
                </c:pt>
                <c:pt idx="1629">
                  <c:v>35520</c:v>
                </c:pt>
                <c:pt idx="1630">
                  <c:v>35521</c:v>
                </c:pt>
                <c:pt idx="1631">
                  <c:v>35522</c:v>
                </c:pt>
                <c:pt idx="1632">
                  <c:v>35523</c:v>
                </c:pt>
                <c:pt idx="1633">
                  <c:v>35524</c:v>
                </c:pt>
                <c:pt idx="1634">
                  <c:v>35527</c:v>
                </c:pt>
                <c:pt idx="1635">
                  <c:v>35528</c:v>
                </c:pt>
                <c:pt idx="1636">
                  <c:v>35529</c:v>
                </c:pt>
                <c:pt idx="1637">
                  <c:v>35530</c:v>
                </c:pt>
                <c:pt idx="1638">
                  <c:v>35531</c:v>
                </c:pt>
                <c:pt idx="1639">
                  <c:v>35534</c:v>
                </c:pt>
                <c:pt idx="1640">
                  <c:v>35535</c:v>
                </c:pt>
                <c:pt idx="1641">
                  <c:v>35536</c:v>
                </c:pt>
                <c:pt idx="1642">
                  <c:v>35537</c:v>
                </c:pt>
                <c:pt idx="1643">
                  <c:v>35538</c:v>
                </c:pt>
                <c:pt idx="1644">
                  <c:v>35541</c:v>
                </c:pt>
                <c:pt idx="1645">
                  <c:v>35542</c:v>
                </c:pt>
                <c:pt idx="1646">
                  <c:v>35543</c:v>
                </c:pt>
                <c:pt idx="1647">
                  <c:v>35544</c:v>
                </c:pt>
                <c:pt idx="1648">
                  <c:v>35545</c:v>
                </c:pt>
                <c:pt idx="1649">
                  <c:v>35548</c:v>
                </c:pt>
                <c:pt idx="1650">
                  <c:v>35549</c:v>
                </c:pt>
                <c:pt idx="1651">
                  <c:v>35550</c:v>
                </c:pt>
                <c:pt idx="1652">
                  <c:v>35551</c:v>
                </c:pt>
                <c:pt idx="1653">
                  <c:v>35552</c:v>
                </c:pt>
                <c:pt idx="1654">
                  <c:v>35555</c:v>
                </c:pt>
                <c:pt idx="1655">
                  <c:v>35556</c:v>
                </c:pt>
                <c:pt idx="1656">
                  <c:v>35557</c:v>
                </c:pt>
                <c:pt idx="1657">
                  <c:v>35558</c:v>
                </c:pt>
                <c:pt idx="1658">
                  <c:v>35559</c:v>
                </c:pt>
                <c:pt idx="1659">
                  <c:v>35562</c:v>
                </c:pt>
                <c:pt idx="1660">
                  <c:v>35563</c:v>
                </c:pt>
                <c:pt idx="1661">
                  <c:v>35564</c:v>
                </c:pt>
                <c:pt idx="1662">
                  <c:v>35565</c:v>
                </c:pt>
                <c:pt idx="1663">
                  <c:v>35566</c:v>
                </c:pt>
                <c:pt idx="1664">
                  <c:v>35569</c:v>
                </c:pt>
                <c:pt idx="1665">
                  <c:v>35570</c:v>
                </c:pt>
                <c:pt idx="1666">
                  <c:v>35571</c:v>
                </c:pt>
                <c:pt idx="1667">
                  <c:v>35572</c:v>
                </c:pt>
                <c:pt idx="1668">
                  <c:v>35573</c:v>
                </c:pt>
                <c:pt idx="1669">
                  <c:v>35576</c:v>
                </c:pt>
                <c:pt idx="1670">
                  <c:v>35577</c:v>
                </c:pt>
                <c:pt idx="1671">
                  <c:v>35578</c:v>
                </c:pt>
                <c:pt idx="1672">
                  <c:v>35579</c:v>
                </c:pt>
                <c:pt idx="1673">
                  <c:v>35580</c:v>
                </c:pt>
                <c:pt idx="1674">
                  <c:v>35583</c:v>
                </c:pt>
                <c:pt idx="1675">
                  <c:v>35584</c:v>
                </c:pt>
                <c:pt idx="1676">
                  <c:v>35585</c:v>
                </c:pt>
                <c:pt idx="1677">
                  <c:v>35586</c:v>
                </c:pt>
                <c:pt idx="1678">
                  <c:v>35587</c:v>
                </c:pt>
                <c:pt idx="1679">
                  <c:v>35590</c:v>
                </c:pt>
                <c:pt idx="1680">
                  <c:v>35591</c:v>
                </c:pt>
                <c:pt idx="1681">
                  <c:v>35592</c:v>
                </c:pt>
                <c:pt idx="1682">
                  <c:v>35593</c:v>
                </c:pt>
                <c:pt idx="1683">
                  <c:v>35594</c:v>
                </c:pt>
                <c:pt idx="1684">
                  <c:v>35597</c:v>
                </c:pt>
                <c:pt idx="1685">
                  <c:v>35598</c:v>
                </c:pt>
                <c:pt idx="1686">
                  <c:v>35599</c:v>
                </c:pt>
                <c:pt idx="1687">
                  <c:v>35600</c:v>
                </c:pt>
                <c:pt idx="1688">
                  <c:v>35601</c:v>
                </c:pt>
                <c:pt idx="1689">
                  <c:v>35604</c:v>
                </c:pt>
                <c:pt idx="1690">
                  <c:v>35605</c:v>
                </c:pt>
                <c:pt idx="1691">
                  <c:v>35606</c:v>
                </c:pt>
                <c:pt idx="1692">
                  <c:v>35607</c:v>
                </c:pt>
                <c:pt idx="1693">
                  <c:v>35608</c:v>
                </c:pt>
                <c:pt idx="1694">
                  <c:v>35611</c:v>
                </c:pt>
                <c:pt idx="1695">
                  <c:v>35612</c:v>
                </c:pt>
                <c:pt idx="1696">
                  <c:v>35613</c:v>
                </c:pt>
                <c:pt idx="1697">
                  <c:v>35614</c:v>
                </c:pt>
                <c:pt idx="1698">
                  <c:v>35615</c:v>
                </c:pt>
                <c:pt idx="1699">
                  <c:v>35618</c:v>
                </c:pt>
                <c:pt idx="1700">
                  <c:v>35619</c:v>
                </c:pt>
                <c:pt idx="1701">
                  <c:v>35620</c:v>
                </c:pt>
                <c:pt idx="1702">
                  <c:v>35621</c:v>
                </c:pt>
                <c:pt idx="1703">
                  <c:v>35622</c:v>
                </c:pt>
                <c:pt idx="1704">
                  <c:v>35625</c:v>
                </c:pt>
                <c:pt idx="1705">
                  <c:v>35626</c:v>
                </c:pt>
                <c:pt idx="1706">
                  <c:v>35627</c:v>
                </c:pt>
                <c:pt idx="1707">
                  <c:v>35628</c:v>
                </c:pt>
                <c:pt idx="1708">
                  <c:v>35629</c:v>
                </c:pt>
                <c:pt idx="1709">
                  <c:v>35632</c:v>
                </c:pt>
                <c:pt idx="1710">
                  <c:v>35633</c:v>
                </c:pt>
                <c:pt idx="1711">
                  <c:v>35634</c:v>
                </c:pt>
                <c:pt idx="1712">
                  <c:v>35635</c:v>
                </c:pt>
                <c:pt idx="1713">
                  <c:v>35636</c:v>
                </c:pt>
                <c:pt idx="1714">
                  <c:v>35639</c:v>
                </c:pt>
                <c:pt idx="1715">
                  <c:v>35640</c:v>
                </c:pt>
                <c:pt idx="1716">
                  <c:v>35641</c:v>
                </c:pt>
                <c:pt idx="1717">
                  <c:v>35642</c:v>
                </c:pt>
                <c:pt idx="1718">
                  <c:v>35643</c:v>
                </c:pt>
                <c:pt idx="1719">
                  <c:v>35646</c:v>
                </c:pt>
                <c:pt idx="1720">
                  <c:v>35647</c:v>
                </c:pt>
                <c:pt idx="1721">
                  <c:v>35648</c:v>
                </c:pt>
                <c:pt idx="1722">
                  <c:v>35649</c:v>
                </c:pt>
                <c:pt idx="1723">
                  <c:v>35650</c:v>
                </c:pt>
                <c:pt idx="1724">
                  <c:v>35653</c:v>
                </c:pt>
                <c:pt idx="1725">
                  <c:v>35654</c:v>
                </c:pt>
                <c:pt idx="1726">
                  <c:v>35655</c:v>
                </c:pt>
                <c:pt idx="1727">
                  <c:v>35656</c:v>
                </c:pt>
                <c:pt idx="1728">
                  <c:v>35657</c:v>
                </c:pt>
                <c:pt idx="1729">
                  <c:v>35660</c:v>
                </c:pt>
                <c:pt idx="1730">
                  <c:v>35661</c:v>
                </c:pt>
                <c:pt idx="1731">
                  <c:v>35662</c:v>
                </c:pt>
                <c:pt idx="1732">
                  <c:v>35663</c:v>
                </c:pt>
                <c:pt idx="1733">
                  <c:v>35664</c:v>
                </c:pt>
                <c:pt idx="1734">
                  <c:v>35667</c:v>
                </c:pt>
                <c:pt idx="1735">
                  <c:v>35668</c:v>
                </c:pt>
                <c:pt idx="1736">
                  <c:v>35669</c:v>
                </c:pt>
                <c:pt idx="1737">
                  <c:v>35670</c:v>
                </c:pt>
                <c:pt idx="1738">
                  <c:v>35671</c:v>
                </c:pt>
                <c:pt idx="1739">
                  <c:v>35674</c:v>
                </c:pt>
                <c:pt idx="1740">
                  <c:v>35675</c:v>
                </c:pt>
                <c:pt idx="1741">
                  <c:v>35676</c:v>
                </c:pt>
                <c:pt idx="1742">
                  <c:v>35677</c:v>
                </c:pt>
                <c:pt idx="1743">
                  <c:v>35678</c:v>
                </c:pt>
                <c:pt idx="1744">
                  <c:v>35681</c:v>
                </c:pt>
                <c:pt idx="1745">
                  <c:v>35682</c:v>
                </c:pt>
                <c:pt idx="1746">
                  <c:v>35683</c:v>
                </c:pt>
                <c:pt idx="1747">
                  <c:v>35684</c:v>
                </c:pt>
                <c:pt idx="1748">
                  <c:v>35685</c:v>
                </c:pt>
                <c:pt idx="1749">
                  <c:v>35688</c:v>
                </c:pt>
                <c:pt idx="1750">
                  <c:v>35689</c:v>
                </c:pt>
                <c:pt idx="1751">
                  <c:v>35690</c:v>
                </c:pt>
                <c:pt idx="1752">
                  <c:v>35691</c:v>
                </c:pt>
                <c:pt idx="1753">
                  <c:v>35692</c:v>
                </c:pt>
                <c:pt idx="1754">
                  <c:v>35695</c:v>
                </c:pt>
                <c:pt idx="1755">
                  <c:v>35696</c:v>
                </c:pt>
                <c:pt idx="1756">
                  <c:v>35697</c:v>
                </c:pt>
                <c:pt idx="1757">
                  <c:v>35698</c:v>
                </c:pt>
                <c:pt idx="1758">
                  <c:v>35699</c:v>
                </c:pt>
                <c:pt idx="1759">
                  <c:v>35702</c:v>
                </c:pt>
                <c:pt idx="1760">
                  <c:v>35703</c:v>
                </c:pt>
                <c:pt idx="1761">
                  <c:v>35704</c:v>
                </c:pt>
                <c:pt idx="1762">
                  <c:v>35705</c:v>
                </c:pt>
                <c:pt idx="1763">
                  <c:v>35706</c:v>
                </c:pt>
                <c:pt idx="1764">
                  <c:v>35709</c:v>
                </c:pt>
                <c:pt idx="1765">
                  <c:v>35710</c:v>
                </c:pt>
                <c:pt idx="1766">
                  <c:v>35711</c:v>
                </c:pt>
                <c:pt idx="1767">
                  <c:v>35712</c:v>
                </c:pt>
                <c:pt idx="1768">
                  <c:v>35713</c:v>
                </c:pt>
                <c:pt idx="1769">
                  <c:v>35716</c:v>
                </c:pt>
                <c:pt idx="1770">
                  <c:v>35717</c:v>
                </c:pt>
                <c:pt idx="1771">
                  <c:v>35718</c:v>
                </c:pt>
                <c:pt idx="1772">
                  <c:v>35719</c:v>
                </c:pt>
                <c:pt idx="1773">
                  <c:v>35720</c:v>
                </c:pt>
                <c:pt idx="1774">
                  <c:v>35723</c:v>
                </c:pt>
                <c:pt idx="1775">
                  <c:v>35724</c:v>
                </c:pt>
                <c:pt idx="1776">
                  <c:v>35725</c:v>
                </c:pt>
                <c:pt idx="1777">
                  <c:v>35726</c:v>
                </c:pt>
                <c:pt idx="1778">
                  <c:v>35727</c:v>
                </c:pt>
                <c:pt idx="1779">
                  <c:v>35730</c:v>
                </c:pt>
                <c:pt idx="1780">
                  <c:v>35731</c:v>
                </c:pt>
                <c:pt idx="1781">
                  <c:v>35732</c:v>
                </c:pt>
                <c:pt idx="1782">
                  <c:v>35733</c:v>
                </c:pt>
                <c:pt idx="1783">
                  <c:v>35734</c:v>
                </c:pt>
                <c:pt idx="1784">
                  <c:v>35737</c:v>
                </c:pt>
                <c:pt idx="1785">
                  <c:v>35738</c:v>
                </c:pt>
                <c:pt idx="1786">
                  <c:v>35739</c:v>
                </c:pt>
                <c:pt idx="1787">
                  <c:v>35740</c:v>
                </c:pt>
                <c:pt idx="1788">
                  <c:v>35741</c:v>
                </c:pt>
                <c:pt idx="1789">
                  <c:v>35744</c:v>
                </c:pt>
                <c:pt idx="1790">
                  <c:v>35745</c:v>
                </c:pt>
                <c:pt idx="1791">
                  <c:v>35746</c:v>
                </c:pt>
                <c:pt idx="1792">
                  <c:v>35747</c:v>
                </c:pt>
                <c:pt idx="1793">
                  <c:v>35748</c:v>
                </c:pt>
                <c:pt idx="1794">
                  <c:v>35751</c:v>
                </c:pt>
                <c:pt idx="1795">
                  <c:v>35752</c:v>
                </c:pt>
                <c:pt idx="1796">
                  <c:v>35753</c:v>
                </c:pt>
                <c:pt idx="1797">
                  <c:v>35754</c:v>
                </c:pt>
                <c:pt idx="1798">
                  <c:v>35755</c:v>
                </c:pt>
                <c:pt idx="1799">
                  <c:v>35758</c:v>
                </c:pt>
                <c:pt idx="1800">
                  <c:v>35759</c:v>
                </c:pt>
                <c:pt idx="1801">
                  <c:v>35760</c:v>
                </c:pt>
                <c:pt idx="1802">
                  <c:v>35761</c:v>
                </c:pt>
                <c:pt idx="1803">
                  <c:v>35762</c:v>
                </c:pt>
                <c:pt idx="1804">
                  <c:v>35765</c:v>
                </c:pt>
                <c:pt idx="1805">
                  <c:v>35766</c:v>
                </c:pt>
                <c:pt idx="1806">
                  <c:v>35767</c:v>
                </c:pt>
                <c:pt idx="1807">
                  <c:v>35768</c:v>
                </c:pt>
                <c:pt idx="1808">
                  <c:v>35769</c:v>
                </c:pt>
                <c:pt idx="1809">
                  <c:v>35772</c:v>
                </c:pt>
                <c:pt idx="1810">
                  <c:v>35773</c:v>
                </c:pt>
                <c:pt idx="1811">
                  <c:v>35774</c:v>
                </c:pt>
                <c:pt idx="1812">
                  <c:v>35775</c:v>
                </c:pt>
                <c:pt idx="1813">
                  <c:v>35776</c:v>
                </c:pt>
                <c:pt idx="1814">
                  <c:v>35779</c:v>
                </c:pt>
                <c:pt idx="1815">
                  <c:v>35780</c:v>
                </c:pt>
                <c:pt idx="1816">
                  <c:v>35781</c:v>
                </c:pt>
                <c:pt idx="1817">
                  <c:v>35782</c:v>
                </c:pt>
                <c:pt idx="1818">
                  <c:v>35783</c:v>
                </c:pt>
                <c:pt idx="1819">
                  <c:v>35786</c:v>
                </c:pt>
                <c:pt idx="1820">
                  <c:v>35787</c:v>
                </c:pt>
                <c:pt idx="1821">
                  <c:v>35788</c:v>
                </c:pt>
                <c:pt idx="1822">
                  <c:v>35789</c:v>
                </c:pt>
                <c:pt idx="1823">
                  <c:v>35790</c:v>
                </c:pt>
                <c:pt idx="1824">
                  <c:v>35793</c:v>
                </c:pt>
                <c:pt idx="1825">
                  <c:v>35794</c:v>
                </c:pt>
                <c:pt idx="1826">
                  <c:v>35795</c:v>
                </c:pt>
                <c:pt idx="1827">
                  <c:v>35796</c:v>
                </c:pt>
                <c:pt idx="1828">
                  <c:v>35797</c:v>
                </c:pt>
                <c:pt idx="1829">
                  <c:v>35800</c:v>
                </c:pt>
                <c:pt idx="1830">
                  <c:v>35801</c:v>
                </c:pt>
                <c:pt idx="1831">
                  <c:v>35802</c:v>
                </c:pt>
                <c:pt idx="1832">
                  <c:v>35803</c:v>
                </c:pt>
                <c:pt idx="1833">
                  <c:v>35804</c:v>
                </c:pt>
                <c:pt idx="1834">
                  <c:v>35807</c:v>
                </c:pt>
                <c:pt idx="1835">
                  <c:v>35808</c:v>
                </c:pt>
                <c:pt idx="1836">
                  <c:v>35809</c:v>
                </c:pt>
                <c:pt idx="1837">
                  <c:v>35810</c:v>
                </c:pt>
                <c:pt idx="1838">
                  <c:v>35811</c:v>
                </c:pt>
                <c:pt idx="1839">
                  <c:v>35814</c:v>
                </c:pt>
                <c:pt idx="1840">
                  <c:v>35815</c:v>
                </c:pt>
                <c:pt idx="1841">
                  <c:v>35816</c:v>
                </c:pt>
                <c:pt idx="1842">
                  <c:v>35817</c:v>
                </c:pt>
                <c:pt idx="1843">
                  <c:v>35818</c:v>
                </c:pt>
                <c:pt idx="1844">
                  <c:v>35821</c:v>
                </c:pt>
                <c:pt idx="1845">
                  <c:v>35822</c:v>
                </c:pt>
                <c:pt idx="1846">
                  <c:v>35823</c:v>
                </c:pt>
                <c:pt idx="1847">
                  <c:v>35824</c:v>
                </c:pt>
                <c:pt idx="1848">
                  <c:v>35825</c:v>
                </c:pt>
                <c:pt idx="1849">
                  <c:v>35828</c:v>
                </c:pt>
                <c:pt idx="1850">
                  <c:v>35829</c:v>
                </c:pt>
                <c:pt idx="1851">
                  <c:v>35830</c:v>
                </c:pt>
                <c:pt idx="1852">
                  <c:v>35831</c:v>
                </c:pt>
                <c:pt idx="1853">
                  <c:v>35832</c:v>
                </c:pt>
                <c:pt idx="1854">
                  <c:v>35835</c:v>
                </c:pt>
                <c:pt idx="1855">
                  <c:v>35836</c:v>
                </c:pt>
                <c:pt idx="1856">
                  <c:v>35837</c:v>
                </c:pt>
                <c:pt idx="1857">
                  <c:v>35838</c:v>
                </c:pt>
                <c:pt idx="1858">
                  <c:v>35839</c:v>
                </c:pt>
                <c:pt idx="1859">
                  <c:v>35842</c:v>
                </c:pt>
                <c:pt idx="1860">
                  <c:v>35843</c:v>
                </c:pt>
                <c:pt idx="1861">
                  <c:v>35844</c:v>
                </c:pt>
                <c:pt idx="1862">
                  <c:v>35845</c:v>
                </c:pt>
                <c:pt idx="1863">
                  <c:v>35846</c:v>
                </c:pt>
                <c:pt idx="1864">
                  <c:v>35849</c:v>
                </c:pt>
                <c:pt idx="1865">
                  <c:v>35850</c:v>
                </c:pt>
                <c:pt idx="1866">
                  <c:v>35851</c:v>
                </c:pt>
                <c:pt idx="1867">
                  <c:v>35852</c:v>
                </c:pt>
                <c:pt idx="1868">
                  <c:v>35853</c:v>
                </c:pt>
                <c:pt idx="1869">
                  <c:v>35856</c:v>
                </c:pt>
                <c:pt idx="1870">
                  <c:v>35857</c:v>
                </c:pt>
                <c:pt idx="1871">
                  <c:v>35858</c:v>
                </c:pt>
                <c:pt idx="1872">
                  <c:v>35859</c:v>
                </c:pt>
                <c:pt idx="1873">
                  <c:v>35860</c:v>
                </c:pt>
                <c:pt idx="1874">
                  <c:v>35863</c:v>
                </c:pt>
                <c:pt idx="1875">
                  <c:v>35864</c:v>
                </c:pt>
                <c:pt idx="1876">
                  <c:v>35865</c:v>
                </c:pt>
                <c:pt idx="1877">
                  <c:v>35866</c:v>
                </c:pt>
                <c:pt idx="1878">
                  <c:v>35867</c:v>
                </c:pt>
                <c:pt idx="1879">
                  <c:v>35870</c:v>
                </c:pt>
                <c:pt idx="1880">
                  <c:v>35871</c:v>
                </c:pt>
                <c:pt idx="1881">
                  <c:v>35872</c:v>
                </c:pt>
                <c:pt idx="1882">
                  <c:v>35873</c:v>
                </c:pt>
                <c:pt idx="1883">
                  <c:v>35874</c:v>
                </c:pt>
                <c:pt idx="1884">
                  <c:v>35877</c:v>
                </c:pt>
                <c:pt idx="1885">
                  <c:v>35878</c:v>
                </c:pt>
                <c:pt idx="1886">
                  <c:v>35879</c:v>
                </c:pt>
                <c:pt idx="1887">
                  <c:v>35880</c:v>
                </c:pt>
                <c:pt idx="1888">
                  <c:v>35881</c:v>
                </c:pt>
                <c:pt idx="1889">
                  <c:v>35884</c:v>
                </c:pt>
                <c:pt idx="1890">
                  <c:v>35885</c:v>
                </c:pt>
                <c:pt idx="1891">
                  <c:v>35886</c:v>
                </c:pt>
                <c:pt idx="1892">
                  <c:v>35887</c:v>
                </c:pt>
                <c:pt idx="1893">
                  <c:v>35888</c:v>
                </c:pt>
                <c:pt idx="1894">
                  <c:v>35891</c:v>
                </c:pt>
                <c:pt idx="1895">
                  <c:v>35892</c:v>
                </c:pt>
                <c:pt idx="1896">
                  <c:v>35893</c:v>
                </c:pt>
                <c:pt idx="1897">
                  <c:v>35894</c:v>
                </c:pt>
                <c:pt idx="1898">
                  <c:v>35895</c:v>
                </c:pt>
                <c:pt idx="1899">
                  <c:v>35898</c:v>
                </c:pt>
                <c:pt idx="1900">
                  <c:v>35899</c:v>
                </c:pt>
                <c:pt idx="1901">
                  <c:v>35900</c:v>
                </c:pt>
                <c:pt idx="1902">
                  <c:v>35901</c:v>
                </c:pt>
                <c:pt idx="1903">
                  <c:v>35902</c:v>
                </c:pt>
                <c:pt idx="1904">
                  <c:v>35905</c:v>
                </c:pt>
                <c:pt idx="1905">
                  <c:v>35906</c:v>
                </c:pt>
                <c:pt idx="1906">
                  <c:v>35907</c:v>
                </c:pt>
                <c:pt idx="1907">
                  <c:v>35908</c:v>
                </c:pt>
                <c:pt idx="1908">
                  <c:v>35909</c:v>
                </c:pt>
                <c:pt idx="1909">
                  <c:v>35912</c:v>
                </c:pt>
                <c:pt idx="1910">
                  <c:v>35913</c:v>
                </c:pt>
                <c:pt idx="1911">
                  <c:v>35914</c:v>
                </c:pt>
                <c:pt idx="1912">
                  <c:v>35915</c:v>
                </c:pt>
                <c:pt idx="1913">
                  <c:v>35916</c:v>
                </c:pt>
                <c:pt idx="1914">
                  <c:v>35919</c:v>
                </c:pt>
                <c:pt idx="1915">
                  <c:v>35920</c:v>
                </c:pt>
                <c:pt idx="1916">
                  <c:v>35921</c:v>
                </c:pt>
                <c:pt idx="1917">
                  <c:v>35922</c:v>
                </c:pt>
                <c:pt idx="1918">
                  <c:v>35923</c:v>
                </c:pt>
                <c:pt idx="1919">
                  <c:v>35926</c:v>
                </c:pt>
                <c:pt idx="1920">
                  <c:v>35927</c:v>
                </c:pt>
                <c:pt idx="1921">
                  <c:v>35928</c:v>
                </c:pt>
                <c:pt idx="1922">
                  <c:v>35929</c:v>
                </c:pt>
                <c:pt idx="1923">
                  <c:v>35930</c:v>
                </c:pt>
                <c:pt idx="1924">
                  <c:v>35933</c:v>
                </c:pt>
                <c:pt idx="1925">
                  <c:v>35934</c:v>
                </c:pt>
                <c:pt idx="1926">
                  <c:v>35935</c:v>
                </c:pt>
                <c:pt idx="1927">
                  <c:v>35936</c:v>
                </c:pt>
                <c:pt idx="1928">
                  <c:v>35937</c:v>
                </c:pt>
                <c:pt idx="1929">
                  <c:v>35940</c:v>
                </c:pt>
                <c:pt idx="1930">
                  <c:v>35941</c:v>
                </c:pt>
                <c:pt idx="1931">
                  <c:v>35942</c:v>
                </c:pt>
                <c:pt idx="1932">
                  <c:v>35943</c:v>
                </c:pt>
                <c:pt idx="1933">
                  <c:v>35944</c:v>
                </c:pt>
                <c:pt idx="1934">
                  <c:v>35947</c:v>
                </c:pt>
                <c:pt idx="1935">
                  <c:v>35948</c:v>
                </c:pt>
                <c:pt idx="1936">
                  <c:v>35949</c:v>
                </c:pt>
                <c:pt idx="1937">
                  <c:v>35950</c:v>
                </c:pt>
                <c:pt idx="1938">
                  <c:v>35951</c:v>
                </c:pt>
                <c:pt idx="1939">
                  <c:v>35954</c:v>
                </c:pt>
                <c:pt idx="1940">
                  <c:v>35955</c:v>
                </c:pt>
                <c:pt idx="1941">
                  <c:v>35956</c:v>
                </c:pt>
                <c:pt idx="1942">
                  <c:v>35957</c:v>
                </c:pt>
                <c:pt idx="1943">
                  <c:v>35958</c:v>
                </c:pt>
                <c:pt idx="1944">
                  <c:v>35961</c:v>
                </c:pt>
                <c:pt idx="1945">
                  <c:v>35962</c:v>
                </c:pt>
                <c:pt idx="1946">
                  <c:v>35963</c:v>
                </c:pt>
                <c:pt idx="1947">
                  <c:v>35964</c:v>
                </c:pt>
                <c:pt idx="1948">
                  <c:v>35965</c:v>
                </c:pt>
                <c:pt idx="1949">
                  <c:v>35968</c:v>
                </c:pt>
                <c:pt idx="1950">
                  <c:v>35969</c:v>
                </c:pt>
                <c:pt idx="1951">
                  <c:v>35970</c:v>
                </c:pt>
                <c:pt idx="1952">
                  <c:v>35971</c:v>
                </c:pt>
                <c:pt idx="1953">
                  <c:v>35972</c:v>
                </c:pt>
                <c:pt idx="1954">
                  <c:v>35975</c:v>
                </c:pt>
                <c:pt idx="1955">
                  <c:v>35976</c:v>
                </c:pt>
                <c:pt idx="1956">
                  <c:v>35977</c:v>
                </c:pt>
                <c:pt idx="1957">
                  <c:v>35978</c:v>
                </c:pt>
                <c:pt idx="1958">
                  <c:v>35979</c:v>
                </c:pt>
                <c:pt idx="1959">
                  <c:v>35982</c:v>
                </c:pt>
                <c:pt idx="1960">
                  <c:v>35983</c:v>
                </c:pt>
                <c:pt idx="1961">
                  <c:v>35984</c:v>
                </c:pt>
                <c:pt idx="1962">
                  <c:v>35985</c:v>
                </c:pt>
                <c:pt idx="1963">
                  <c:v>35986</c:v>
                </c:pt>
                <c:pt idx="1964">
                  <c:v>35989</c:v>
                </c:pt>
                <c:pt idx="1965">
                  <c:v>35990</c:v>
                </c:pt>
                <c:pt idx="1966">
                  <c:v>35991</c:v>
                </c:pt>
                <c:pt idx="1967">
                  <c:v>35992</c:v>
                </c:pt>
                <c:pt idx="1968">
                  <c:v>35993</c:v>
                </c:pt>
                <c:pt idx="1969">
                  <c:v>35996</c:v>
                </c:pt>
                <c:pt idx="1970">
                  <c:v>35997</c:v>
                </c:pt>
                <c:pt idx="1971">
                  <c:v>35998</c:v>
                </c:pt>
                <c:pt idx="1972">
                  <c:v>35999</c:v>
                </c:pt>
                <c:pt idx="1973">
                  <c:v>36000</c:v>
                </c:pt>
                <c:pt idx="1974">
                  <c:v>36003</c:v>
                </c:pt>
                <c:pt idx="1975">
                  <c:v>36004</c:v>
                </c:pt>
                <c:pt idx="1976">
                  <c:v>36005</c:v>
                </c:pt>
                <c:pt idx="1977">
                  <c:v>36006</c:v>
                </c:pt>
                <c:pt idx="1978">
                  <c:v>36007</c:v>
                </c:pt>
                <c:pt idx="1979">
                  <c:v>36010</c:v>
                </c:pt>
                <c:pt idx="1980">
                  <c:v>36011</c:v>
                </c:pt>
                <c:pt idx="1981">
                  <c:v>36012</c:v>
                </c:pt>
                <c:pt idx="1982">
                  <c:v>36013</c:v>
                </c:pt>
                <c:pt idx="1983">
                  <c:v>36014</c:v>
                </c:pt>
                <c:pt idx="1984">
                  <c:v>36017</c:v>
                </c:pt>
                <c:pt idx="1985">
                  <c:v>36018</c:v>
                </c:pt>
                <c:pt idx="1986">
                  <c:v>36019</c:v>
                </c:pt>
                <c:pt idx="1987">
                  <c:v>36020</c:v>
                </c:pt>
                <c:pt idx="1988">
                  <c:v>36021</c:v>
                </c:pt>
                <c:pt idx="1989">
                  <c:v>36024</c:v>
                </c:pt>
                <c:pt idx="1990">
                  <c:v>36025</c:v>
                </c:pt>
                <c:pt idx="1991">
                  <c:v>36026</c:v>
                </c:pt>
                <c:pt idx="1992">
                  <c:v>36027</c:v>
                </c:pt>
                <c:pt idx="1993">
                  <c:v>36028</c:v>
                </c:pt>
                <c:pt idx="1994">
                  <c:v>36031</c:v>
                </c:pt>
                <c:pt idx="1995">
                  <c:v>36032</c:v>
                </c:pt>
                <c:pt idx="1996">
                  <c:v>36033</c:v>
                </c:pt>
                <c:pt idx="1997">
                  <c:v>36034</c:v>
                </c:pt>
                <c:pt idx="1998">
                  <c:v>36035</c:v>
                </c:pt>
                <c:pt idx="1999">
                  <c:v>36038</c:v>
                </c:pt>
                <c:pt idx="2000">
                  <c:v>36039</c:v>
                </c:pt>
                <c:pt idx="2001">
                  <c:v>36040</c:v>
                </c:pt>
                <c:pt idx="2002">
                  <c:v>36041</c:v>
                </c:pt>
                <c:pt idx="2003">
                  <c:v>36042</c:v>
                </c:pt>
                <c:pt idx="2004">
                  <c:v>36045</c:v>
                </c:pt>
                <c:pt idx="2005">
                  <c:v>36046</c:v>
                </c:pt>
                <c:pt idx="2006">
                  <c:v>36047</c:v>
                </c:pt>
                <c:pt idx="2007">
                  <c:v>36048</c:v>
                </c:pt>
                <c:pt idx="2008">
                  <c:v>36049</c:v>
                </c:pt>
                <c:pt idx="2009">
                  <c:v>36052</c:v>
                </c:pt>
                <c:pt idx="2010">
                  <c:v>36053</c:v>
                </c:pt>
                <c:pt idx="2011">
                  <c:v>36054</c:v>
                </c:pt>
                <c:pt idx="2012">
                  <c:v>36055</c:v>
                </c:pt>
                <c:pt idx="2013">
                  <c:v>36056</c:v>
                </c:pt>
                <c:pt idx="2014">
                  <c:v>36059</c:v>
                </c:pt>
                <c:pt idx="2015">
                  <c:v>36060</c:v>
                </c:pt>
                <c:pt idx="2016">
                  <c:v>36061</c:v>
                </c:pt>
                <c:pt idx="2017">
                  <c:v>36062</c:v>
                </c:pt>
                <c:pt idx="2018">
                  <c:v>36063</c:v>
                </c:pt>
                <c:pt idx="2019">
                  <c:v>36066</c:v>
                </c:pt>
                <c:pt idx="2020">
                  <c:v>36067</c:v>
                </c:pt>
                <c:pt idx="2021">
                  <c:v>36068</c:v>
                </c:pt>
                <c:pt idx="2022">
                  <c:v>36069</c:v>
                </c:pt>
                <c:pt idx="2023">
                  <c:v>36070</c:v>
                </c:pt>
                <c:pt idx="2024">
                  <c:v>36073</c:v>
                </c:pt>
                <c:pt idx="2025">
                  <c:v>36074</c:v>
                </c:pt>
                <c:pt idx="2026">
                  <c:v>36075</c:v>
                </c:pt>
                <c:pt idx="2027">
                  <c:v>36076</c:v>
                </c:pt>
                <c:pt idx="2028">
                  <c:v>36077</c:v>
                </c:pt>
                <c:pt idx="2029">
                  <c:v>36080</c:v>
                </c:pt>
                <c:pt idx="2030">
                  <c:v>36081</c:v>
                </c:pt>
                <c:pt idx="2031">
                  <c:v>36082</c:v>
                </c:pt>
                <c:pt idx="2032">
                  <c:v>36083</c:v>
                </c:pt>
                <c:pt idx="2033">
                  <c:v>36084</c:v>
                </c:pt>
                <c:pt idx="2034">
                  <c:v>36087</c:v>
                </c:pt>
                <c:pt idx="2035">
                  <c:v>36088</c:v>
                </c:pt>
                <c:pt idx="2036">
                  <c:v>36089</c:v>
                </c:pt>
                <c:pt idx="2037">
                  <c:v>36090</c:v>
                </c:pt>
                <c:pt idx="2038">
                  <c:v>36091</c:v>
                </c:pt>
                <c:pt idx="2039">
                  <c:v>36094</c:v>
                </c:pt>
                <c:pt idx="2040">
                  <c:v>36095</c:v>
                </c:pt>
                <c:pt idx="2041">
                  <c:v>36096</c:v>
                </c:pt>
                <c:pt idx="2042">
                  <c:v>36097</c:v>
                </c:pt>
                <c:pt idx="2043">
                  <c:v>36098</c:v>
                </c:pt>
                <c:pt idx="2044">
                  <c:v>36101</c:v>
                </c:pt>
                <c:pt idx="2045">
                  <c:v>36102</c:v>
                </c:pt>
                <c:pt idx="2046">
                  <c:v>36103</c:v>
                </c:pt>
                <c:pt idx="2047">
                  <c:v>36104</c:v>
                </c:pt>
                <c:pt idx="2048">
                  <c:v>36105</c:v>
                </c:pt>
                <c:pt idx="2049">
                  <c:v>36108</c:v>
                </c:pt>
                <c:pt idx="2050">
                  <c:v>36109</c:v>
                </c:pt>
                <c:pt idx="2051">
                  <c:v>36110</c:v>
                </c:pt>
                <c:pt idx="2052">
                  <c:v>36111</c:v>
                </c:pt>
                <c:pt idx="2053">
                  <c:v>36112</c:v>
                </c:pt>
                <c:pt idx="2054">
                  <c:v>36115</c:v>
                </c:pt>
                <c:pt idx="2055">
                  <c:v>36116</c:v>
                </c:pt>
                <c:pt idx="2056">
                  <c:v>36117</c:v>
                </c:pt>
                <c:pt idx="2057">
                  <c:v>36118</c:v>
                </c:pt>
                <c:pt idx="2058">
                  <c:v>36119</c:v>
                </c:pt>
                <c:pt idx="2059">
                  <c:v>36122</c:v>
                </c:pt>
                <c:pt idx="2060">
                  <c:v>36123</c:v>
                </c:pt>
                <c:pt idx="2061">
                  <c:v>36124</c:v>
                </c:pt>
                <c:pt idx="2062">
                  <c:v>36125</c:v>
                </c:pt>
                <c:pt idx="2063">
                  <c:v>36126</c:v>
                </c:pt>
                <c:pt idx="2064">
                  <c:v>36129</c:v>
                </c:pt>
                <c:pt idx="2065">
                  <c:v>36130</c:v>
                </c:pt>
                <c:pt idx="2066">
                  <c:v>36131</c:v>
                </c:pt>
                <c:pt idx="2067">
                  <c:v>36132</c:v>
                </c:pt>
                <c:pt idx="2068">
                  <c:v>36133</c:v>
                </c:pt>
                <c:pt idx="2069">
                  <c:v>36136</c:v>
                </c:pt>
                <c:pt idx="2070">
                  <c:v>36137</c:v>
                </c:pt>
                <c:pt idx="2071">
                  <c:v>36138</c:v>
                </c:pt>
                <c:pt idx="2072">
                  <c:v>36139</c:v>
                </c:pt>
                <c:pt idx="2073">
                  <c:v>36140</c:v>
                </c:pt>
                <c:pt idx="2074">
                  <c:v>36143</c:v>
                </c:pt>
                <c:pt idx="2075">
                  <c:v>36144</c:v>
                </c:pt>
                <c:pt idx="2076">
                  <c:v>36145</c:v>
                </c:pt>
                <c:pt idx="2077">
                  <c:v>36146</c:v>
                </c:pt>
                <c:pt idx="2078">
                  <c:v>36147</c:v>
                </c:pt>
                <c:pt idx="2079">
                  <c:v>36150</c:v>
                </c:pt>
                <c:pt idx="2080">
                  <c:v>36151</c:v>
                </c:pt>
                <c:pt idx="2081">
                  <c:v>36152</c:v>
                </c:pt>
                <c:pt idx="2082">
                  <c:v>36153</c:v>
                </c:pt>
                <c:pt idx="2083">
                  <c:v>36154</c:v>
                </c:pt>
                <c:pt idx="2084">
                  <c:v>36157</c:v>
                </c:pt>
                <c:pt idx="2085">
                  <c:v>36158</c:v>
                </c:pt>
                <c:pt idx="2086">
                  <c:v>36159</c:v>
                </c:pt>
                <c:pt idx="2087">
                  <c:v>36160</c:v>
                </c:pt>
                <c:pt idx="2088">
                  <c:v>36161</c:v>
                </c:pt>
                <c:pt idx="2089">
                  <c:v>36164</c:v>
                </c:pt>
                <c:pt idx="2090">
                  <c:v>36165</c:v>
                </c:pt>
                <c:pt idx="2091">
                  <c:v>36166</c:v>
                </c:pt>
                <c:pt idx="2092">
                  <c:v>36167</c:v>
                </c:pt>
                <c:pt idx="2093">
                  <c:v>36168</c:v>
                </c:pt>
                <c:pt idx="2094">
                  <c:v>36171</c:v>
                </c:pt>
                <c:pt idx="2095">
                  <c:v>36172</c:v>
                </c:pt>
                <c:pt idx="2096">
                  <c:v>36173</c:v>
                </c:pt>
                <c:pt idx="2097">
                  <c:v>36174</c:v>
                </c:pt>
                <c:pt idx="2098">
                  <c:v>36175</c:v>
                </c:pt>
                <c:pt idx="2099">
                  <c:v>36178</c:v>
                </c:pt>
                <c:pt idx="2100">
                  <c:v>36179</c:v>
                </c:pt>
                <c:pt idx="2101">
                  <c:v>36180</c:v>
                </c:pt>
                <c:pt idx="2102">
                  <c:v>36181</c:v>
                </c:pt>
                <c:pt idx="2103">
                  <c:v>36182</c:v>
                </c:pt>
                <c:pt idx="2104">
                  <c:v>36185</c:v>
                </c:pt>
                <c:pt idx="2105">
                  <c:v>36186</c:v>
                </c:pt>
                <c:pt idx="2106">
                  <c:v>36187</c:v>
                </c:pt>
                <c:pt idx="2107">
                  <c:v>36188</c:v>
                </c:pt>
                <c:pt idx="2108">
                  <c:v>36189</c:v>
                </c:pt>
                <c:pt idx="2109">
                  <c:v>36192</c:v>
                </c:pt>
                <c:pt idx="2110">
                  <c:v>36193</c:v>
                </c:pt>
                <c:pt idx="2111">
                  <c:v>36194</c:v>
                </c:pt>
                <c:pt idx="2112">
                  <c:v>36195</c:v>
                </c:pt>
                <c:pt idx="2113">
                  <c:v>36196</c:v>
                </c:pt>
                <c:pt idx="2114">
                  <c:v>36199</c:v>
                </c:pt>
                <c:pt idx="2115">
                  <c:v>36200</c:v>
                </c:pt>
                <c:pt idx="2116">
                  <c:v>36201</c:v>
                </c:pt>
                <c:pt idx="2117">
                  <c:v>36202</c:v>
                </c:pt>
                <c:pt idx="2118">
                  <c:v>36203</c:v>
                </c:pt>
                <c:pt idx="2119">
                  <c:v>36206</c:v>
                </c:pt>
                <c:pt idx="2120">
                  <c:v>36207</c:v>
                </c:pt>
                <c:pt idx="2121">
                  <c:v>36208</c:v>
                </c:pt>
                <c:pt idx="2122">
                  <c:v>36209</c:v>
                </c:pt>
                <c:pt idx="2123">
                  <c:v>36210</c:v>
                </c:pt>
                <c:pt idx="2124">
                  <c:v>36213</c:v>
                </c:pt>
                <c:pt idx="2125">
                  <c:v>36214</c:v>
                </c:pt>
                <c:pt idx="2126">
                  <c:v>36215</c:v>
                </c:pt>
                <c:pt idx="2127">
                  <c:v>36216</c:v>
                </c:pt>
                <c:pt idx="2128">
                  <c:v>36217</c:v>
                </c:pt>
                <c:pt idx="2129">
                  <c:v>36220</c:v>
                </c:pt>
                <c:pt idx="2130">
                  <c:v>36221</c:v>
                </c:pt>
                <c:pt idx="2131">
                  <c:v>36222</c:v>
                </c:pt>
                <c:pt idx="2132">
                  <c:v>36223</c:v>
                </c:pt>
                <c:pt idx="2133">
                  <c:v>36224</c:v>
                </c:pt>
                <c:pt idx="2134">
                  <c:v>36227</c:v>
                </c:pt>
                <c:pt idx="2135">
                  <c:v>36228</c:v>
                </c:pt>
                <c:pt idx="2136">
                  <c:v>36229</c:v>
                </c:pt>
                <c:pt idx="2137">
                  <c:v>36230</c:v>
                </c:pt>
                <c:pt idx="2138">
                  <c:v>36231</c:v>
                </c:pt>
                <c:pt idx="2139">
                  <c:v>36234</c:v>
                </c:pt>
                <c:pt idx="2140">
                  <c:v>36235</c:v>
                </c:pt>
                <c:pt idx="2141">
                  <c:v>36236</c:v>
                </c:pt>
                <c:pt idx="2142">
                  <c:v>36237</c:v>
                </c:pt>
                <c:pt idx="2143">
                  <c:v>36238</c:v>
                </c:pt>
                <c:pt idx="2144">
                  <c:v>36241</c:v>
                </c:pt>
                <c:pt idx="2145">
                  <c:v>36242</c:v>
                </c:pt>
                <c:pt idx="2146">
                  <c:v>36243</c:v>
                </c:pt>
                <c:pt idx="2147">
                  <c:v>36244</c:v>
                </c:pt>
                <c:pt idx="2148">
                  <c:v>36245</c:v>
                </c:pt>
                <c:pt idx="2149">
                  <c:v>36248</c:v>
                </c:pt>
                <c:pt idx="2150">
                  <c:v>36249</c:v>
                </c:pt>
                <c:pt idx="2151">
                  <c:v>36250</c:v>
                </c:pt>
                <c:pt idx="2152">
                  <c:v>36251</c:v>
                </c:pt>
                <c:pt idx="2153">
                  <c:v>36252</c:v>
                </c:pt>
                <c:pt idx="2154">
                  <c:v>36255</c:v>
                </c:pt>
                <c:pt idx="2155">
                  <c:v>36256</c:v>
                </c:pt>
                <c:pt idx="2156">
                  <c:v>36257</c:v>
                </c:pt>
                <c:pt idx="2157">
                  <c:v>36258</c:v>
                </c:pt>
                <c:pt idx="2158">
                  <c:v>36259</c:v>
                </c:pt>
                <c:pt idx="2159">
                  <c:v>36262</c:v>
                </c:pt>
                <c:pt idx="2160">
                  <c:v>36263</c:v>
                </c:pt>
                <c:pt idx="2161">
                  <c:v>36264</c:v>
                </c:pt>
                <c:pt idx="2162">
                  <c:v>36265</c:v>
                </c:pt>
                <c:pt idx="2163">
                  <c:v>36266</c:v>
                </c:pt>
                <c:pt idx="2164">
                  <c:v>36269</c:v>
                </c:pt>
                <c:pt idx="2165">
                  <c:v>36270</c:v>
                </c:pt>
                <c:pt idx="2166">
                  <c:v>36271</c:v>
                </c:pt>
                <c:pt idx="2167">
                  <c:v>36272</c:v>
                </c:pt>
                <c:pt idx="2168">
                  <c:v>36273</c:v>
                </c:pt>
                <c:pt idx="2169">
                  <c:v>36276</c:v>
                </c:pt>
                <c:pt idx="2170">
                  <c:v>36277</c:v>
                </c:pt>
                <c:pt idx="2171">
                  <c:v>36278</c:v>
                </c:pt>
                <c:pt idx="2172">
                  <c:v>36279</c:v>
                </c:pt>
                <c:pt idx="2173">
                  <c:v>36280</c:v>
                </c:pt>
                <c:pt idx="2174">
                  <c:v>36283</c:v>
                </c:pt>
                <c:pt idx="2175">
                  <c:v>36284</c:v>
                </c:pt>
                <c:pt idx="2176">
                  <c:v>36285</c:v>
                </c:pt>
                <c:pt idx="2177">
                  <c:v>36286</c:v>
                </c:pt>
                <c:pt idx="2178">
                  <c:v>36287</c:v>
                </c:pt>
                <c:pt idx="2179">
                  <c:v>36290</c:v>
                </c:pt>
                <c:pt idx="2180">
                  <c:v>36291</c:v>
                </c:pt>
                <c:pt idx="2181">
                  <c:v>36292</c:v>
                </c:pt>
                <c:pt idx="2182">
                  <c:v>36293</c:v>
                </c:pt>
                <c:pt idx="2183">
                  <c:v>36294</c:v>
                </c:pt>
                <c:pt idx="2184">
                  <c:v>36297</c:v>
                </c:pt>
                <c:pt idx="2185">
                  <c:v>36298</c:v>
                </c:pt>
                <c:pt idx="2186">
                  <c:v>36299</c:v>
                </c:pt>
                <c:pt idx="2187">
                  <c:v>36300</c:v>
                </c:pt>
                <c:pt idx="2188">
                  <c:v>36301</c:v>
                </c:pt>
                <c:pt idx="2189">
                  <c:v>36304</c:v>
                </c:pt>
                <c:pt idx="2190">
                  <c:v>36305</c:v>
                </c:pt>
                <c:pt idx="2191">
                  <c:v>36306</c:v>
                </c:pt>
                <c:pt idx="2192">
                  <c:v>36307</c:v>
                </c:pt>
                <c:pt idx="2193">
                  <c:v>36308</c:v>
                </c:pt>
                <c:pt idx="2194">
                  <c:v>36311</c:v>
                </c:pt>
                <c:pt idx="2195">
                  <c:v>36312</c:v>
                </c:pt>
                <c:pt idx="2196">
                  <c:v>36313</c:v>
                </c:pt>
                <c:pt idx="2197">
                  <c:v>36314</c:v>
                </c:pt>
                <c:pt idx="2198">
                  <c:v>36315</c:v>
                </c:pt>
                <c:pt idx="2199">
                  <c:v>36318</c:v>
                </c:pt>
                <c:pt idx="2200">
                  <c:v>36319</c:v>
                </c:pt>
                <c:pt idx="2201">
                  <c:v>36320</c:v>
                </c:pt>
                <c:pt idx="2202">
                  <c:v>36321</c:v>
                </c:pt>
                <c:pt idx="2203">
                  <c:v>36322</c:v>
                </c:pt>
                <c:pt idx="2204">
                  <c:v>36325</c:v>
                </c:pt>
                <c:pt idx="2205">
                  <c:v>36326</c:v>
                </c:pt>
                <c:pt idx="2206">
                  <c:v>36327</c:v>
                </c:pt>
                <c:pt idx="2207">
                  <c:v>36328</c:v>
                </c:pt>
                <c:pt idx="2208">
                  <c:v>36329</c:v>
                </c:pt>
                <c:pt idx="2209">
                  <c:v>36332</c:v>
                </c:pt>
                <c:pt idx="2210">
                  <c:v>36333</c:v>
                </c:pt>
                <c:pt idx="2211">
                  <c:v>36334</c:v>
                </c:pt>
                <c:pt idx="2212">
                  <c:v>36335</c:v>
                </c:pt>
                <c:pt idx="2213">
                  <c:v>36336</c:v>
                </c:pt>
                <c:pt idx="2214">
                  <c:v>36339</c:v>
                </c:pt>
                <c:pt idx="2215">
                  <c:v>36340</c:v>
                </c:pt>
                <c:pt idx="2216">
                  <c:v>36341</c:v>
                </c:pt>
                <c:pt idx="2217">
                  <c:v>36342</c:v>
                </c:pt>
                <c:pt idx="2218">
                  <c:v>36343</c:v>
                </c:pt>
                <c:pt idx="2219">
                  <c:v>36346</c:v>
                </c:pt>
                <c:pt idx="2220">
                  <c:v>36347</c:v>
                </c:pt>
                <c:pt idx="2221">
                  <c:v>36348</c:v>
                </c:pt>
                <c:pt idx="2222">
                  <c:v>36349</c:v>
                </c:pt>
                <c:pt idx="2223">
                  <c:v>36350</c:v>
                </c:pt>
                <c:pt idx="2224">
                  <c:v>36353</c:v>
                </c:pt>
                <c:pt idx="2225">
                  <c:v>36354</c:v>
                </c:pt>
                <c:pt idx="2226">
                  <c:v>36355</c:v>
                </c:pt>
                <c:pt idx="2227">
                  <c:v>36356</c:v>
                </c:pt>
                <c:pt idx="2228">
                  <c:v>36357</c:v>
                </c:pt>
                <c:pt idx="2229">
                  <c:v>36360</c:v>
                </c:pt>
                <c:pt idx="2230">
                  <c:v>36361</c:v>
                </c:pt>
                <c:pt idx="2231">
                  <c:v>36362</c:v>
                </c:pt>
                <c:pt idx="2232">
                  <c:v>36363</c:v>
                </c:pt>
                <c:pt idx="2233">
                  <c:v>36364</c:v>
                </c:pt>
                <c:pt idx="2234">
                  <c:v>36367</c:v>
                </c:pt>
                <c:pt idx="2235">
                  <c:v>36368</c:v>
                </c:pt>
                <c:pt idx="2236">
                  <c:v>36369</c:v>
                </c:pt>
                <c:pt idx="2237">
                  <c:v>36370</c:v>
                </c:pt>
                <c:pt idx="2238">
                  <c:v>36371</c:v>
                </c:pt>
                <c:pt idx="2239">
                  <c:v>36374</c:v>
                </c:pt>
                <c:pt idx="2240">
                  <c:v>36375</c:v>
                </c:pt>
                <c:pt idx="2241">
                  <c:v>36376</c:v>
                </c:pt>
                <c:pt idx="2242">
                  <c:v>36377</c:v>
                </c:pt>
                <c:pt idx="2243">
                  <c:v>36378</c:v>
                </c:pt>
                <c:pt idx="2244">
                  <c:v>36381</c:v>
                </c:pt>
                <c:pt idx="2245">
                  <c:v>36382</c:v>
                </c:pt>
                <c:pt idx="2246">
                  <c:v>36383</c:v>
                </c:pt>
                <c:pt idx="2247">
                  <c:v>36384</c:v>
                </c:pt>
                <c:pt idx="2248">
                  <c:v>36385</c:v>
                </c:pt>
                <c:pt idx="2249">
                  <c:v>36388</c:v>
                </c:pt>
                <c:pt idx="2250">
                  <c:v>36389</c:v>
                </c:pt>
                <c:pt idx="2251">
                  <c:v>36390</c:v>
                </c:pt>
                <c:pt idx="2252">
                  <c:v>36391</c:v>
                </c:pt>
                <c:pt idx="2253">
                  <c:v>36392</c:v>
                </c:pt>
                <c:pt idx="2254">
                  <c:v>36395</c:v>
                </c:pt>
                <c:pt idx="2255">
                  <c:v>36396</c:v>
                </c:pt>
                <c:pt idx="2256">
                  <c:v>36397</c:v>
                </c:pt>
                <c:pt idx="2257">
                  <c:v>36398</c:v>
                </c:pt>
                <c:pt idx="2258">
                  <c:v>36399</c:v>
                </c:pt>
                <c:pt idx="2259">
                  <c:v>36402</c:v>
                </c:pt>
                <c:pt idx="2260">
                  <c:v>36403</c:v>
                </c:pt>
                <c:pt idx="2261">
                  <c:v>36404</c:v>
                </c:pt>
                <c:pt idx="2262">
                  <c:v>36405</c:v>
                </c:pt>
                <c:pt idx="2263">
                  <c:v>36406</c:v>
                </c:pt>
                <c:pt idx="2264">
                  <c:v>36409</c:v>
                </c:pt>
                <c:pt idx="2265">
                  <c:v>36410</c:v>
                </c:pt>
                <c:pt idx="2266">
                  <c:v>36411</c:v>
                </c:pt>
                <c:pt idx="2267">
                  <c:v>36412</c:v>
                </c:pt>
                <c:pt idx="2268">
                  <c:v>36413</c:v>
                </c:pt>
                <c:pt idx="2269">
                  <c:v>36416</c:v>
                </c:pt>
                <c:pt idx="2270">
                  <c:v>36417</c:v>
                </c:pt>
                <c:pt idx="2271">
                  <c:v>36418</c:v>
                </c:pt>
                <c:pt idx="2272">
                  <c:v>36419</c:v>
                </c:pt>
                <c:pt idx="2273">
                  <c:v>36420</c:v>
                </c:pt>
                <c:pt idx="2274">
                  <c:v>36423</c:v>
                </c:pt>
                <c:pt idx="2275">
                  <c:v>36424</c:v>
                </c:pt>
                <c:pt idx="2276">
                  <c:v>36425</c:v>
                </c:pt>
                <c:pt idx="2277">
                  <c:v>36426</c:v>
                </c:pt>
                <c:pt idx="2278">
                  <c:v>36427</c:v>
                </c:pt>
                <c:pt idx="2279">
                  <c:v>36430</c:v>
                </c:pt>
                <c:pt idx="2280">
                  <c:v>36431</c:v>
                </c:pt>
                <c:pt idx="2281">
                  <c:v>36432</c:v>
                </c:pt>
                <c:pt idx="2282">
                  <c:v>36433</c:v>
                </c:pt>
                <c:pt idx="2283">
                  <c:v>36434</c:v>
                </c:pt>
                <c:pt idx="2284">
                  <c:v>36437</c:v>
                </c:pt>
                <c:pt idx="2285">
                  <c:v>36438</c:v>
                </c:pt>
                <c:pt idx="2286">
                  <c:v>36439</c:v>
                </c:pt>
                <c:pt idx="2287">
                  <c:v>36440</c:v>
                </c:pt>
                <c:pt idx="2288">
                  <c:v>36441</c:v>
                </c:pt>
                <c:pt idx="2289">
                  <c:v>36444</c:v>
                </c:pt>
                <c:pt idx="2290">
                  <c:v>36445</c:v>
                </c:pt>
                <c:pt idx="2291">
                  <c:v>36446</c:v>
                </c:pt>
                <c:pt idx="2292">
                  <c:v>36447</c:v>
                </c:pt>
                <c:pt idx="2293">
                  <c:v>36448</c:v>
                </c:pt>
                <c:pt idx="2294">
                  <c:v>36451</c:v>
                </c:pt>
                <c:pt idx="2295">
                  <c:v>36452</c:v>
                </c:pt>
                <c:pt idx="2296">
                  <c:v>36453</c:v>
                </c:pt>
                <c:pt idx="2297">
                  <c:v>36454</c:v>
                </c:pt>
                <c:pt idx="2298">
                  <c:v>36455</c:v>
                </c:pt>
                <c:pt idx="2299">
                  <c:v>36458</c:v>
                </c:pt>
                <c:pt idx="2300">
                  <c:v>36459</c:v>
                </c:pt>
                <c:pt idx="2301">
                  <c:v>36460</c:v>
                </c:pt>
                <c:pt idx="2302">
                  <c:v>36461</c:v>
                </c:pt>
                <c:pt idx="2303">
                  <c:v>36462</c:v>
                </c:pt>
                <c:pt idx="2304">
                  <c:v>36465</c:v>
                </c:pt>
                <c:pt idx="2305">
                  <c:v>36466</c:v>
                </c:pt>
                <c:pt idx="2306">
                  <c:v>36467</c:v>
                </c:pt>
                <c:pt idx="2307">
                  <c:v>36468</c:v>
                </c:pt>
                <c:pt idx="2308">
                  <c:v>36469</c:v>
                </c:pt>
                <c:pt idx="2309">
                  <c:v>36472</c:v>
                </c:pt>
                <c:pt idx="2310">
                  <c:v>36473</c:v>
                </c:pt>
                <c:pt idx="2311">
                  <c:v>36474</c:v>
                </c:pt>
                <c:pt idx="2312">
                  <c:v>36475</c:v>
                </c:pt>
                <c:pt idx="2313">
                  <c:v>36476</c:v>
                </c:pt>
                <c:pt idx="2314">
                  <c:v>36479</c:v>
                </c:pt>
                <c:pt idx="2315">
                  <c:v>36480</c:v>
                </c:pt>
                <c:pt idx="2316">
                  <c:v>36481</c:v>
                </c:pt>
                <c:pt idx="2317">
                  <c:v>36482</c:v>
                </c:pt>
                <c:pt idx="2318">
                  <c:v>36483</c:v>
                </c:pt>
                <c:pt idx="2319">
                  <c:v>36486</c:v>
                </c:pt>
                <c:pt idx="2320">
                  <c:v>36487</c:v>
                </c:pt>
                <c:pt idx="2321">
                  <c:v>36488</c:v>
                </c:pt>
                <c:pt idx="2322">
                  <c:v>36489</c:v>
                </c:pt>
                <c:pt idx="2323">
                  <c:v>36490</c:v>
                </c:pt>
                <c:pt idx="2324">
                  <c:v>36493</c:v>
                </c:pt>
                <c:pt idx="2325">
                  <c:v>36494</c:v>
                </c:pt>
                <c:pt idx="2326">
                  <c:v>36495</c:v>
                </c:pt>
                <c:pt idx="2327">
                  <c:v>36496</c:v>
                </c:pt>
                <c:pt idx="2328">
                  <c:v>36497</c:v>
                </c:pt>
                <c:pt idx="2329">
                  <c:v>36500</c:v>
                </c:pt>
                <c:pt idx="2330">
                  <c:v>36501</c:v>
                </c:pt>
                <c:pt idx="2331">
                  <c:v>36502</c:v>
                </c:pt>
                <c:pt idx="2332">
                  <c:v>36503</c:v>
                </c:pt>
                <c:pt idx="2333">
                  <c:v>36504</c:v>
                </c:pt>
                <c:pt idx="2334">
                  <c:v>36507</c:v>
                </c:pt>
                <c:pt idx="2335">
                  <c:v>36508</c:v>
                </c:pt>
                <c:pt idx="2336">
                  <c:v>36509</c:v>
                </c:pt>
                <c:pt idx="2337">
                  <c:v>36510</c:v>
                </c:pt>
                <c:pt idx="2338">
                  <c:v>36511</c:v>
                </c:pt>
                <c:pt idx="2339">
                  <c:v>36514</c:v>
                </c:pt>
                <c:pt idx="2340">
                  <c:v>36515</c:v>
                </c:pt>
                <c:pt idx="2341">
                  <c:v>36516</c:v>
                </c:pt>
                <c:pt idx="2342">
                  <c:v>36517</c:v>
                </c:pt>
                <c:pt idx="2343">
                  <c:v>36518</c:v>
                </c:pt>
                <c:pt idx="2344">
                  <c:v>36521</c:v>
                </c:pt>
                <c:pt idx="2345">
                  <c:v>36522</c:v>
                </c:pt>
                <c:pt idx="2346">
                  <c:v>36523</c:v>
                </c:pt>
                <c:pt idx="2347">
                  <c:v>36524</c:v>
                </c:pt>
                <c:pt idx="2348">
                  <c:v>36525</c:v>
                </c:pt>
                <c:pt idx="2349">
                  <c:v>36528</c:v>
                </c:pt>
                <c:pt idx="2350">
                  <c:v>36529</c:v>
                </c:pt>
                <c:pt idx="2351">
                  <c:v>36530</c:v>
                </c:pt>
                <c:pt idx="2352">
                  <c:v>36531</c:v>
                </c:pt>
                <c:pt idx="2353">
                  <c:v>36532</c:v>
                </c:pt>
                <c:pt idx="2354">
                  <c:v>36535</c:v>
                </c:pt>
                <c:pt idx="2355">
                  <c:v>36536</c:v>
                </c:pt>
                <c:pt idx="2356">
                  <c:v>36537</c:v>
                </c:pt>
                <c:pt idx="2357">
                  <c:v>36538</c:v>
                </c:pt>
                <c:pt idx="2358">
                  <c:v>36539</c:v>
                </c:pt>
                <c:pt idx="2359">
                  <c:v>36542</c:v>
                </c:pt>
                <c:pt idx="2360">
                  <c:v>36543</c:v>
                </c:pt>
                <c:pt idx="2361">
                  <c:v>36544</c:v>
                </c:pt>
                <c:pt idx="2362">
                  <c:v>36545</c:v>
                </c:pt>
                <c:pt idx="2363">
                  <c:v>36546</c:v>
                </c:pt>
                <c:pt idx="2364">
                  <c:v>36549</c:v>
                </c:pt>
                <c:pt idx="2365">
                  <c:v>36550</c:v>
                </c:pt>
                <c:pt idx="2366">
                  <c:v>36551</c:v>
                </c:pt>
                <c:pt idx="2367">
                  <c:v>36552</c:v>
                </c:pt>
                <c:pt idx="2368">
                  <c:v>36553</c:v>
                </c:pt>
                <c:pt idx="2369">
                  <c:v>36556</c:v>
                </c:pt>
                <c:pt idx="2370">
                  <c:v>36557</c:v>
                </c:pt>
                <c:pt idx="2371">
                  <c:v>36558</c:v>
                </c:pt>
                <c:pt idx="2372">
                  <c:v>36559</c:v>
                </c:pt>
                <c:pt idx="2373">
                  <c:v>36560</c:v>
                </c:pt>
                <c:pt idx="2374">
                  <c:v>36563</c:v>
                </c:pt>
                <c:pt idx="2375">
                  <c:v>36564</c:v>
                </c:pt>
                <c:pt idx="2376">
                  <c:v>36565</c:v>
                </c:pt>
                <c:pt idx="2377">
                  <c:v>36566</c:v>
                </c:pt>
                <c:pt idx="2378">
                  <c:v>36567</c:v>
                </c:pt>
                <c:pt idx="2379">
                  <c:v>36570</c:v>
                </c:pt>
                <c:pt idx="2380">
                  <c:v>36571</c:v>
                </c:pt>
                <c:pt idx="2381">
                  <c:v>36572</c:v>
                </c:pt>
                <c:pt idx="2382">
                  <c:v>36573</c:v>
                </c:pt>
                <c:pt idx="2383">
                  <c:v>36574</c:v>
                </c:pt>
                <c:pt idx="2384">
                  <c:v>36577</c:v>
                </c:pt>
                <c:pt idx="2385">
                  <c:v>36578</c:v>
                </c:pt>
                <c:pt idx="2386">
                  <c:v>36579</c:v>
                </c:pt>
                <c:pt idx="2387">
                  <c:v>36580</c:v>
                </c:pt>
                <c:pt idx="2388">
                  <c:v>36581</c:v>
                </c:pt>
                <c:pt idx="2389">
                  <c:v>36584</c:v>
                </c:pt>
                <c:pt idx="2390">
                  <c:v>36585</c:v>
                </c:pt>
                <c:pt idx="2391">
                  <c:v>36586</c:v>
                </c:pt>
                <c:pt idx="2392">
                  <c:v>36587</c:v>
                </c:pt>
                <c:pt idx="2393">
                  <c:v>36588</c:v>
                </c:pt>
                <c:pt idx="2394">
                  <c:v>36591</c:v>
                </c:pt>
                <c:pt idx="2395">
                  <c:v>36592</c:v>
                </c:pt>
                <c:pt idx="2396">
                  <c:v>36593</c:v>
                </c:pt>
                <c:pt idx="2397">
                  <c:v>36594</c:v>
                </c:pt>
                <c:pt idx="2398">
                  <c:v>36595</c:v>
                </c:pt>
                <c:pt idx="2399">
                  <c:v>36598</c:v>
                </c:pt>
                <c:pt idx="2400">
                  <c:v>36599</c:v>
                </c:pt>
                <c:pt idx="2401">
                  <c:v>36600</c:v>
                </c:pt>
                <c:pt idx="2402">
                  <c:v>36601</c:v>
                </c:pt>
                <c:pt idx="2403">
                  <c:v>36602</c:v>
                </c:pt>
                <c:pt idx="2404">
                  <c:v>36605</c:v>
                </c:pt>
                <c:pt idx="2405">
                  <c:v>36606</c:v>
                </c:pt>
                <c:pt idx="2406">
                  <c:v>36607</c:v>
                </c:pt>
                <c:pt idx="2407">
                  <c:v>36608</c:v>
                </c:pt>
                <c:pt idx="2408">
                  <c:v>36609</c:v>
                </c:pt>
                <c:pt idx="2409">
                  <c:v>36612</c:v>
                </c:pt>
                <c:pt idx="2410">
                  <c:v>36613</c:v>
                </c:pt>
                <c:pt idx="2411">
                  <c:v>36614</c:v>
                </c:pt>
                <c:pt idx="2412">
                  <c:v>36615</c:v>
                </c:pt>
                <c:pt idx="2413">
                  <c:v>36616</c:v>
                </c:pt>
                <c:pt idx="2414">
                  <c:v>36619</c:v>
                </c:pt>
                <c:pt idx="2415">
                  <c:v>36620</c:v>
                </c:pt>
                <c:pt idx="2416">
                  <c:v>36621</c:v>
                </c:pt>
                <c:pt idx="2417">
                  <c:v>36622</c:v>
                </c:pt>
                <c:pt idx="2418">
                  <c:v>36623</c:v>
                </c:pt>
                <c:pt idx="2419">
                  <c:v>36626</c:v>
                </c:pt>
                <c:pt idx="2420">
                  <c:v>36627</c:v>
                </c:pt>
                <c:pt idx="2421">
                  <c:v>36628</c:v>
                </c:pt>
                <c:pt idx="2422">
                  <c:v>36629</c:v>
                </c:pt>
                <c:pt idx="2423">
                  <c:v>36630</c:v>
                </c:pt>
                <c:pt idx="2424">
                  <c:v>36633</c:v>
                </c:pt>
                <c:pt idx="2425">
                  <c:v>36634</c:v>
                </c:pt>
                <c:pt idx="2426">
                  <c:v>36635</c:v>
                </c:pt>
                <c:pt idx="2427">
                  <c:v>36636</c:v>
                </c:pt>
                <c:pt idx="2428">
                  <c:v>36637</c:v>
                </c:pt>
                <c:pt idx="2429">
                  <c:v>36640</c:v>
                </c:pt>
                <c:pt idx="2430">
                  <c:v>36641</c:v>
                </c:pt>
                <c:pt idx="2431">
                  <c:v>36642</c:v>
                </c:pt>
                <c:pt idx="2432">
                  <c:v>36643</c:v>
                </c:pt>
                <c:pt idx="2433">
                  <c:v>36644</c:v>
                </c:pt>
                <c:pt idx="2434">
                  <c:v>36647</c:v>
                </c:pt>
                <c:pt idx="2435">
                  <c:v>36648</c:v>
                </c:pt>
                <c:pt idx="2436">
                  <c:v>36649</c:v>
                </c:pt>
                <c:pt idx="2437">
                  <c:v>36650</c:v>
                </c:pt>
                <c:pt idx="2438">
                  <c:v>36651</c:v>
                </c:pt>
                <c:pt idx="2439">
                  <c:v>36654</c:v>
                </c:pt>
                <c:pt idx="2440">
                  <c:v>36655</c:v>
                </c:pt>
                <c:pt idx="2441">
                  <c:v>36656</c:v>
                </c:pt>
                <c:pt idx="2442">
                  <c:v>36657</c:v>
                </c:pt>
                <c:pt idx="2443">
                  <c:v>36658</c:v>
                </c:pt>
                <c:pt idx="2444">
                  <c:v>36661</c:v>
                </c:pt>
                <c:pt idx="2445">
                  <c:v>36662</c:v>
                </c:pt>
                <c:pt idx="2446">
                  <c:v>36663</c:v>
                </c:pt>
                <c:pt idx="2447">
                  <c:v>36664</c:v>
                </c:pt>
                <c:pt idx="2448">
                  <c:v>36665</c:v>
                </c:pt>
                <c:pt idx="2449">
                  <c:v>36668</c:v>
                </c:pt>
                <c:pt idx="2450">
                  <c:v>36669</c:v>
                </c:pt>
                <c:pt idx="2451">
                  <c:v>36670</c:v>
                </c:pt>
                <c:pt idx="2452">
                  <c:v>36671</c:v>
                </c:pt>
                <c:pt idx="2453">
                  <c:v>36672</c:v>
                </c:pt>
                <c:pt idx="2454">
                  <c:v>36675</c:v>
                </c:pt>
                <c:pt idx="2455">
                  <c:v>36676</c:v>
                </c:pt>
                <c:pt idx="2456">
                  <c:v>36677</c:v>
                </c:pt>
                <c:pt idx="2457">
                  <c:v>36678</c:v>
                </c:pt>
                <c:pt idx="2458">
                  <c:v>36679</c:v>
                </c:pt>
                <c:pt idx="2459">
                  <c:v>36682</c:v>
                </c:pt>
                <c:pt idx="2460">
                  <c:v>36683</c:v>
                </c:pt>
                <c:pt idx="2461">
                  <c:v>36684</c:v>
                </c:pt>
                <c:pt idx="2462">
                  <c:v>36685</c:v>
                </c:pt>
                <c:pt idx="2463">
                  <c:v>36686</c:v>
                </c:pt>
                <c:pt idx="2464">
                  <c:v>36689</c:v>
                </c:pt>
                <c:pt idx="2465">
                  <c:v>36690</c:v>
                </c:pt>
                <c:pt idx="2466">
                  <c:v>36691</c:v>
                </c:pt>
                <c:pt idx="2467">
                  <c:v>36692</c:v>
                </c:pt>
                <c:pt idx="2468">
                  <c:v>36693</c:v>
                </c:pt>
                <c:pt idx="2469">
                  <c:v>36696</c:v>
                </c:pt>
                <c:pt idx="2470">
                  <c:v>36697</c:v>
                </c:pt>
                <c:pt idx="2471">
                  <c:v>36698</c:v>
                </c:pt>
                <c:pt idx="2472">
                  <c:v>36699</c:v>
                </c:pt>
                <c:pt idx="2473">
                  <c:v>36700</c:v>
                </c:pt>
                <c:pt idx="2474">
                  <c:v>36703</c:v>
                </c:pt>
                <c:pt idx="2475">
                  <c:v>36704</c:v>
                </c:pt>
                <c:pt idx="2476">
                  <c:v>36705</c:v>
                </c:pt>
                <c:pt idx="2477">
                  <c:v>36706</c:v>
                </c:pt>
                <c:pt idx="2478">
                  <c:v>36707</c:v>
                </c:pt>
                <c:pt idx="2479">
                  <c:v>36710</c:v>
                </c:pt>
                <c:pt idx="2480">
                  <c:v>36711</c:v>
                </c:pt>
                <c:pt idx="2481">
                  <c:v>36712</c:v>
                </c:pt>
                <c:pt idx="2482">
                  <c:v>36713</c:v>
                </c:pt>
                <c:pt idx="2483">
                  <c:v>36714</c:v>
                </c:pt>
                <c:pt idx="2484">
                  <c:v>36717</c:v>
                </c:pt>
                <c:pt idx="2485">
                  <c:v>36718</c:v>
                </c:pt>
                <c:pt idx="2486">
                  <c:v>36719</c:v>
                </c:pt>
                <c:pt idx="2487">
                  <c:v>36720</c:v>
                </c:pt>
                <c:pt idx="2488">
                  <c:v>36721</c:v>
                </c:pt>
                <c:pt idx="2489">
                  <c:v>36724</c:v>
                </c:pt>
                <c:pt idx="2490">
                  <c:v>36725</c:v>
                </c:pt>
                <c:pt idx="2491">
                  <c:v>36726</c:v>
                </c:pt>
                <c:pt idx="2492">
                  <c:v>36727</c:v>
                </c:pt>
                <c:pt idx="2493">
                  <c:v>36728</c:v>
                </c:pt>
                <c:pt idx="2494">
                  <c:v>36731</c:v>
                </c:pt>
                <c:pt idx="2495">
                  <c:v>36732</c:v>
                </c:pt>
                <c:pt idx="2496">
                  <c:v>36733</c:v>
                </c:pt>
                <c:pt idx="2497">
                  <c:v>36734</c:v>
                </c:pt>
                <c:pt idx="2498">
                  <c:v>36735</c:v>
                </c:pt>
                <c:pt idx="2499">
                  <c:v>36738</c:v>
                </c:pt>
                <c:pt idx="2500">
                  <c:v>36739</c:v>
                </c:pt>
                <c:pt idx="2501">
                  <c:v>36740</c:v>
                </c:pt>
                <c:pt idx="2502">
                  <c:v>36741</c:v>
                </c:pt>
                <c:pt idx="2503">
                  <c:v>36742</c:v>
                </c:pt>
                <c:pt idx="2504">
                  <c:v>36745</c:v>
                </c:pt>
                <c:pt idx="2505">
                  <c:v>36746</c:v>
                </c:pt>
                <c:pt idx="2506">
                  <c:v>36747</c:v>
                </c:pt>
                <c:pt idx="2507">
                  <c:v>36748</c:v>
                </c:pt>
                <c:pt idx="2508">
                  <c:v>36749</c:v>
                </c:pt>
                <c:pt idx="2509">
                  <c:v>36752</c:v>
                </c:pt>
                <c:pt idx="2510">
                  <c:v>36753</c:v>
                </c:pt>
                <c:pt idx="2511">
                  <c:v>36754</c:v>
                </c:pt>
                <c:pt idx="2512">
                  <c:v>36755</c:v>
                </c:pt>
                <c:pt idx="2513">
                  <c:v>36756</c:v>
                </c:pt>
                <c:pt idx="2514">
                  <c:v>36759</c:v>
                </c:pt>
                <c:pt idx="2515">
                  <c:v>36760</c:v>
                </c:pt>
                <c:pt idx="2516">
                  <c:v>36761</c:v>
                </c:pt>
                <c:pt idx="2517">
                  <c:v>36762</c:v>
                </c:pt>
                <c:pt idx="2518">
                  <c:v>36763</c:v>
                </c:pt>
                <c:pt idx="2519">
                  <c:v>36766</c:v>
                </c:pt>
                <c:pt idx="2520">
                  <c:v>36767</c:v>
                </c:pt>
                <c:pt idx="2521">
                  <c:v>36768</c:v>
                </c:pt>
                <c:pt idx="2522">
                  <c:v>36769</c:v>
                </c:pt>
                <c:pt idx="2523">
                  <c:v>36770</c:v>
                </c:pt>
                <c:pt idx="2524">
                  <c:v>36773</c:v>
                </c:pt>
                <c:pt idx="2525">
                  <c:v>36774</c:v>
                </c:pt>
                <c:pt idx="2526">
                  <c:v>36775</c:v>
                </c:pt>
                <c:pt idx="2527">
                  <c:v>36776</c:v>
                </c:pt>
                <c:pt idx="2528">
                  <c:v>36777</c:v>
                </c:pt>
                <c:pt idx="2529">
                  <c:v>36780</c:v>
                </c:pt>
                <c:pt idx="2530">
                  <c:v>36781</c:v>
                </c:pt>
                <c:pt idx="2531">
                  <c:v>36782</c:v>
                </c:pt>
                <c:pt idx="2532">
                  <c:v>36783</c:v>
                </c:pt>
                <c:pt idx="2533">
                  <c:v>36784</c:v>
                </c:pt>
                <c:pt idx="2534">
                  <c:v>36787</c:v>
                </c:pt>
                <c:pt idx="2535">
                  <c:v>36788</c:v>
                </c:pt>
                <c:pt idx="2536">
                  <c:v>36789</c:v>
                </c:pt>
                <c:pt idx="2537">
                  <c:v>36790</c:v>
                </c:pt>
                <c:pt idx="2538">
                  <c:v>36791</c:v>
                </c:pt>
                <c:pt idx="2539">
                  <c:v>36794</c:v>
                </c:pt>
                <c:pt idx="2540">
                  <c:v>36795</c:v>
                </c:pt>
                <c:pt idx="2541">
                  <c:v>36796</c:v>
                </c:pt>
                <c:pt idx="2542">
                  <c:v>36797</c:v>
                </c:pt>
                <c:pt idx="2543">
                  <c:v>36798</c:v>
                </c:pt>
                <c:pt idx="2544">
                  <c:v>36801</c:v>
                </c:pt>
                <c:pt idx="2545">
                  <c:v>36802</c:v>
                </c:pt>
                <c:pt idx="2546">
                  <c:v>36803</c:v>
                </c:pt>
                <c:pt idx="2547">
                  <c:v>36804</c:v>
                </c:pt>
                <c:pt idx="2548">
                  <c:v>36805</c:v>
                </c:pt>
                <c:pt idx="2549">
                  <c:v>36808</c:v>
                </c:pt>
                <c:pt idx="2550">
                  <c:v>36809</c:v>
                </c:pt>
                <c:pt idx="2551">
                  <c:v>36810</c:v>
                </c:pt>
                <c:pt idx="2552">
                  <c:v>36811</c:v>
                </c:pt>
                <c:pt idx="2553">
                  <c:v>36812</c:v>
                </c:pt>
                <c:pt idx="2554">
                  <c:v>36815</c:v>
                </c:pt>
                <c:pt idx="2555">
                  <c:v>36816</c:v>
                </c:pt>
                <c:pt idx="2556">
                  <c:v>36817</c:v>
                </c:pt>
                <c:pt idx="2557">
                  <c:v>36818</c:v>
                </c:pt>
                <c:pt idx="2558">
                  <c:v>36819</c:v>
                </c:pt>
                <c:pt idx="2559">
                  <c:v>36822</c:v>
                </c:pt>
                <c:pt idx="2560">
                  <c:v>36823</c:v>
                </c:pt>
                <c:pt idx="2561">
                  <c:v>36824</c:v>
                </c:pt>
                <c:pt idx="2562">
                  <c:v>36825</c:v>
                </c:pt>
                <c:pt idx="2563">
                  <c:v>36826</c:v>
                </c:pt>
                <c:pt idx="2564">
                  <c:v>36829</c:v>
                </c:pt>
                <c:pt idx="2565">
                  <c:v>36830</c:v>
                </c:pt>
                <c:pt idx="2566">
                  <c:v>36831</c:v>
                </c:pt>
                <c:pt idx="2567">
                  <c:v>36832</c:v>
                </c:pt>
                <c:pt idx="2568">
                  <c:v>36833</c:v>
                </c:pt>
                <c:pt idx="2569">
                  <c:v>36836</c:v>
                </c:pt>
                <c:pt idx="2570">
                  <c:v>36837</c:v>
                </c:pt>
                <c:pt idx="2571">
                  <c:v>36838</c:v>
                </c:pt>
                <c:pt idx="2572">
                  <c:v>36839</c:v>
                </c:pt>
                <c:pt idx="2573">
                  <c:v>36840</c:v>
                </c:pt>
                <c:pt idx="2574">
                  <c:v>36843</c:v>
                </c:pt>
                <c:pt idx="2575">
                  <c:v>36844</c:v>
                </c:pt>
                <c:pt idx="2576">
                  <c:v>36845</c:v>
                </c:pt>
                <c:pt idx="2577">
                  <c:v>36846</c:v>
                </c:pt>
                <c:pt idx="2578">
                  <c:v>36847</c:v>
                </c:pt>
                <c:pt idx="2579">
                  <c:v>36850</c:v>
                </c:pt>
                <c:pt idx="2580">
                  <c:v>36851</c:v>
                </c:pt>
                <c:pt idx="2581">
                  <c:v>36852</c:v>
                </c:pt>
                <c:pt idx="2582">
                  <c:v>36853</c:v>
                </c:pt>
                <c:pt idx="2583">
                  <c:v>36854</c:v>
                </c:pt>
                <c:pt idx="2584">
                  <c:v>36857</c:v>
                </c:pt>
                <c:pt idx="2585">
                  <c:v>36858</c:v>
                </c:pt>
                <c:pt idx="2586">
                  <c:v>36859</c:v>
                </c:pt>
                <c:pt idx="2587">
                  <c:v>36860</c:v>
                </c:pt>
                <c:pt idx="2588">
                  <c:v>36861</c:v>
                </c:pt>
                <c:pt idx="2589">
                  <c:v>36864</c:v>
                </c:pt>
                <c:pt idx="2590">
                  <c:v>36865</c:v>
                </c:pt>
                <c:pt idx="2591">
                  <c:v>36866</c:v>
                </c:pt>
                <c:pt idx="2592">
                  <c:v>36867</c:v>
                </c:pt>
                <c:pt idx="2593">
                  <c:v>36868</c:v>
                </c:pt>
                <c:pt idx="2594">
                  <c:v>36871</c:v>
                </c:pt>
                <c:pt idx="2595">
                  <c:v>36872</c:v>
                </c:pt>
                <c:pt idx="2596">
                  <c:v>36873</c:v>
                </c:pt>
                <c:pt idx="2597">
                  <c:v>36874</c:v>
                </c:pt>
                <c:pt idx="2598">
                  <c:v>36875</c:v>
                </c:pt>
                <c:pt idx="2599">
                  <c:v>36878</c:v>
                </c:pt>
                <c:pt idx="2600">
                  <c:v>36879</c:v>
                </c:pt>
                <c:pt idx="2601">
                  <c:v>36880</c:v>
                </c:pt>
                <c:pt idx="2602">
                  <c:v>36881</c:v>
                </c:pt>
                <c:pt idx="2603">
                  <c:v>36882</c:v>
                </c:pt>
                <c:pt idx="2604">
                  <c:v>36885</c:v>
                </c:pt>
                <c:pt idx="2605">
                  <c:v>36886</c:v>
                </c:pt>
                <c:pt idx="2606">
                  <c:v>36887</c:v>
                </c:pt>
                <c:pt idx="2607">
                  <c:v>36888</c:v>
                </c:pt>
                <c:pt idx="2608">
                  <c:v>36889</c:v>
                </c:pt>
                <c:pt idx="2609">
                  <c:v>36892</c:v>
                </c:pt>
                <c:pt idx="2610">
                  <c:v>36893</c:v>
                </c:pt>
                <c:pt idx="2611">
                  <c:v>36894</c:v>
                </c:pt>
                <c:pt idx="2612">
                  <c:v>36895</c:v>
                </c:pt>
                <c:pt idx="2613">
                  <c:v>36896</c:v>
                </c:pt>
                <c:pt idx="2614">
                  <c:v>36899</c:v>
                </c:pt>
                <c:pt idx="2615">
                  <c:v>36900</c:v>
                </c:pt>
                <c:pt idx="2616">
                  <c:v>36901</c:v>
                </c:pt>
                <c:pt idx="2617">
                  <c:v>36902</c:v>
                </c:pt>
                <c:pt idx="2618">
                  <c:v>36903</c:v>
                </c:pt>
                <c:pt idx="2619">
                  <c:v>36906</c:v>
                </c:pt>
                <c:pt idx="2620">
                  <c:v>36907</c:v>
                </c:pt>
                <c:pt idx="2621">
                  <c:v>36908</c:v>
                </c:pt>
                <c:pt idx="2622">
                  <c:v>36909</c:v>
                </c:pt>
                <c:pt idx="2623">
                  <c:v>36910</c:v>
                </c:pt>
                <c:pt idx="2624">
                  <c:v>36913</c:v>
                </c:pt>
                <c:pt idx="2625">
                  <c:v>36914</c:v>
                </c:pt>
                <c:pt idx="2626">
                  <c:v>36915</c:v>
                </c:pt>
                <c:pt idx="2627">
                  <c:v>36916</c:v>
                </c:pt>
                <c:pt idx="2628">
                  <c:v>36917</c:v>
                </c:pt>
                <c:pt idx="2629">
                  <c:v>36920</c:v>
                </c:pt>
                <c:pt idx="2630">
                  <c:v>36921</c:v>
                </c:pt>
                <c:pt idx="2631">
                  <c:v>36922</c:v>
                </c:pt>
                <c:pt idx="2632">
                  <c:v>36923</c:v>
                </c:pt>
                <c:pt idx="2633">
                  <c:v>36924</c:v>
                </c:pt>
                <c:pt idx="2634">
                  <c:v>36927</c:v>
                </c:pt>
                <c:pt idx="2635">
                  <c:v>36928</c:v>
                </c:pt>
                <c:pt idx="2636">
                  <c:v>36929</c:v>
                </c:pt>
                <c:pt idx="2637">
                  <c:v>36930</c:v>
                </c:pt>
                <c:pt idx="2638">
                  <c:v>36931</c:v>
                </c:pt>
                <c:pt idx="2639">
                  <c:v>36934</c:v>
                </c:pt>
                <c:pt idx="2640">
                  <c:v>36935</c:v>
                </c:pt>
                <c:pt idx="2641">
                  <c:v>36936</c:v>
                </c:pt>
                <c:pt idx="2642">
                  <c:v>36937</c:v>
                </c:pt>
                <c:pt idx="2643">
                  <c:v>36938</c:v>
                </c:pt>
                <c:pt idx="2644">
                  <c:v>36941</c:v>
                </c:pt>
                <c:pt idx="2645">
                  <c:v>36942</c:v>
                </c:pt>
                <c:pt idx="2646">
                  <c:v>36943</c:v>
                </c:pt>
                <c:pt idx="2647">
                  <c:v>36944</c:v>
                </c:pt>
                <c:pt idx="2648">
                  <c:v>36945</c:v>
                </c:pt>
                <c:pt idx="2649">
                  <c:v>36948</c:v>
                </c:pt>
                <c:pt idx="2650">
                  <c:v>36949</c:v>
                </c:pt>
                <c:pt idx="2651">
                  <c:v>36950</c:v>
                </c:pt>
                <c:pt idx="2652">
                  <c:v>36951</c:v>
                </c:pt>
                <c:pt idx="2653">
                  <c:v>36952</c:v>
                </c:pt>
                <c:pt idx="2654">
                  <c:v>36955</c:v>
                </c:pt>
                <c:pt idx="2655">
                  <c:v>36956</c:v>
                </c:pt>
                <c:pt idx="2656">
                  <c:v>36957</c:v>
                </c:pt>
                <c:pt idx="2657">
                  <c:v>36958</c:v>
                </c:pt>
                <c:pt idx="2658">
                  <c:v>36959</c:v>
                </c:pt>
                <c:pt idx="2659">
                  <c:v>36962</c:v>
                </c:pt>
                <c:pt idx="2660">
                  <c:v>36963</c:v>
                </c:pt>
                <c:pt idx="2661">
                  <c:v>36964</c:v>
                </c:pt>
                <c:pt idx="2662">
                  <c:v>36965</c:v>
                </c:pt>
                <c:pt idx="2663">
                  <c:v>36966</c:v>
                </c:pt>
                <c:pt idx="2664">
                  <c:v>36969</c:v>
                </c:pt>
                <c:pt idx="2665">
                  <c:v>36970</c:v>
                </c:pt>
                <c:pt idx="2666">
                  <c:v>36971</c:v>
                </c:pt>
                <c:pt idx="2667">
                  <c:v>36972</c:v>
                </c:pt>
                <c:pt idx="2668">
                  <c:v>36973</c:v>
                </c:pt>
                <c:pt idx="2669">
                  <c:v>36976</c:v>
                </c:pt>
                <c:pt idx="2670">
                  <c:v>36977</c:v>
                </c:pt>
                <c:pt idx="2671">
                  <c:v>36978</c:v>
                </c:pt>
                <c:pt idx="2672">
                  <c:v>36979</c:v>
                </c:pt>
                <c:pt idx="2673">
                  <c:v>36980</c:v>
                </c:pt>
                <c:pt idx="2674">
                  <c:v>36983</c:v>
                </c:pt>
                <c:pt idx="2675">
                  <c:v>36984</c:v>
                </c:pt>
                <c:pt idx="2676">
                  <c:v>36985</c:v>
                </c:pt>
                <c:pt idx="2677">
                  <c:v>36986</c:v>
                </c:pt>
                <c:pt idx="2678">
                  <c:v>36987</c:v>
                </c:pt>
                <c:pt idx="2679">
                  <c:v>36990</c:v>
                </c:pt>
                <c:pt idx="2680">
                  <c:v>36991</c:v>
                </c:pt>
                <c:pt idx="2681">
                  <c:v>36992</c:v>
                </c:pt>
                <c:pt idx="2682">
                  <c:v>36993</c:v>
                </c:pt>
                <c:pt idx="2683">
                  <c:v>36994</c:v>
                </c:pt>
                <c:pt idx="2684">
                  <c:v>36997</c:v>
                </c:pt>
                <c:pt idx="2685">
                  <c:v>36998</c:v>
                </c:pt>
                <c:pt idx="2686">
                  <c:v>36999</c:v>
                </c:pt>
                <c:pt idx="2687">
                  <c:v>37000</c:v>
                </c:pt>
                <c:pt idx="2688">
                  <c:v>37001</c:v>
                </c:pt>
                <c:pt idx="2689">
                  <c:v>37004</c:v>
                </c:pt>
                <c:pt idx="2690">
                  <c:v>37005</c:v>
                </c:pt>
                <c:pt idx="2691">
                  <c:v>37006</c:v>
                </c:pt>
                <c:pt idx="2692">
                  <c:v>37007</c:v>
                </c:pt>
                <c:pt idx="2693">
                  <c:v>37008</c:v>
                </c:pt>
                <c:pt idx="2694">
                  <c:v>37011</c:v>
                </c:pt>
                <c:pt idx="2695">
                  <c:v>37012</c:v>
                </c:pt>
                <c:pt idx="2696">
                  <c:v>37013</c:v>
                </c:pt>
                <c:pt idx="2697">
                  <c:v>37014</c:v>
                </c:pt>
                <c:pt idx="2698">
                  <c:v>37015</c:v>
                </c:pt>
                <c:pt idx="2699">
                  <c:v>37018</c:v>
                </c:pt>
                <c:pt idx="2700">
                  <c:v>37019</c:v>
                </c:pt>
                <c:pt idx="2701">
                  <c:v>37020</c:v>
                </c:pt>
                <c:pt idx="2702">
                  <c:v>37021</c:v>
                </c:pt>
                <c:pt idx="2703">
                  <c:v>37022</c:v>
                </c:pt>
                <c:pt idx="2704">
                  <c:v>37025</c:v>
                </c:pt>
                <c:pt idx="2705">
                  <c:v>37026</c:v>
                </c:pt>
                <c:pt idx="2706">
                  <c:v>37027</c:v>
                </c:pt>
                <c:pt idx="2707">
                  <c:v>37028</c:v>
                </c:pt>
                <c:pt idx="2708">
                  <c:v>37029</c:v>
                </c:pt>
                <c:pt idx="2709">
                  <c:v>37032</c:v>
                </c:pt>
                <c:pt idx="2710">
                  <c:v>37033</c:v>
                </c:pt>
                <c:pt idx="2711">
                  <c:v>37034</c:v>
                </c:pt>
                <c:pt idx="2712">
                  <c:v>37035</c:v>
                </c:pt>
                <c:pt idx="2713">
                  <c:v>37036</c:v>
                </c:pt>
                <c:pt idx="2714">
                  <c:v>37039</c:v>
                </c:pt>
                <c:pt idx="2715">
                  <c:v>37040</c:v>
                </c:pt>
                <c:pt idx="2716">
                  <c:v>37041</c:v>
                </c:pt>
                <c:pt idx="2717">
                  <c:v>37042</c:v>
                </c:pt>
                <c:pt idx="2718">
                  <c:v>37043</c:v>
                </c:pt>
                <c:pt idx="2719">
                  <c:v>37046</c:v>
                </c:pt>
                <c:pt idx="2720">
                  <c:v>37047</c:v>
                </c:pt>
                <c:pt idx="2721">
                  <c:v>37048</c:v>
                </c:pt>
                <c:pt idx="2722">
                  <c:v>37049</c:v>
                </c:pt>
                <c:pt idx="2723">
                  <c:v>37050</c:v>
                </c:pt>
                <c:pt idx="2724">
                  <c:v>37053</c:v>
                </c:pt>
                <c:pt idx="2725">
                  <c:v>37054</c:v>
                </c:pt>
                <c:pt idx="2726">
                  <c:v>37055</c:v>
                </c:pt>
                <c:pt idx="2727">
                  <c:v>37056</c:v>
                </c:pt>
                <c:pt idx="2728">
                  <c:v>37057</c:v>
                </c:pt>
                <c:pt idx="2729">
                  <c:v>37060</c:v>
                </c:pt>
                <c:pt idx="2730">
                  <c:v>37061</c:v>
                </c:pt>
                <c:pt idx="2731">
                  <c:v>37062</c:v>
                </c:pt>
                <c:pt idx="2732">
                  <c:v>37063</c:v>
                </c:pt>
                <c:pt idx="2733">
                  <c:v>37064</c:v>
                </c:pt>
                <c:pt idx="2734">
                  <c:v>37067</c:v>
                </c:pt>
                <c:pt idx="2735">
                  <c:v>37068</c:v>
                </c:pt>
                <c:pt idx="2736">
                  <c:v>37069</c:v>
                </c:pt>
                <c:pt idx="2737">
                  <c:v>37070</c:v>
                </c:pt>
                <c:pt idx="2738">
                  <c:v>37071</c:v>
                </c:pt>
                <c:pt idx="2739">
                  <c:v>37074</c:v>
                </c:pt>
                <c:pt idx="2740">
                  <c:v>37075</c:v>
                </c:pt>
                <c:pt idx="2741">
                  <c:v>37076</c:v>
                </c:pt>
                <c:pt idx="2742">
                  <c:v>37077</c:v>
                </c:pt>
                <c:pt idx="2743">
                  <c:v>37078</c:v>
                </c:pt>
                <c:pt idx="2744">
                  <c:v>37081</c:v>
                </c:pt>
                <c:pt idx="2745">
                  <c:v>37082</c:v>
                </c:pt>
                <c:pt idx="2746">
                  <c:v>37083</c:v>
                </c:pt>
                <c:pt idx="2747">
                  <c:v>37084</c:v>
                </c:pt>
                <c:pt idx="2748">
                  <c:v>37085</c:v>
                </c:pt>
                <c:pt idx="2749">
                  <c:v>37088</c:v>
                </c:pt>
                <c:pt idx="2750">
                  <c:v>37089</c:v>
                </c:pt>
                <c:pt idx="2751">
                  <c:v>37090</c:v>
                </c:pt>
                <c:pt idx="2752">
                  <c:v>37091</c:v>
                </c:pt>
                <c:pt idx="2753">
                  <c:v>37092</c:v>
                </c:pt>
                <c:pt idx="2754">
                  <c:v>37095</c:v>
                </c:pt>
                <c:pt idx="2755">
                  <c:v>37096</c:v>
                </c:pt>
                <c:pt idx="2756">
                  <c:v>37097</c:v>
                </c:pt>
                <c:pt idx="2757">
                  <c:v>37098</c:v>
                </c:pt>
                <c:pt idx="2758">
                  <c:v>37099</c:v>
                </c:pt>
                <c:pt idx="2759">
                  <c:v>37102</c:v>
                </c:pt>
                <c:pt idx="2760">
                  <c:v>37103</c:v>
                </c:pt>
                <c:pt idx="2761">
                  <c:v>37104</c:v>
                </c:pt>
                <c:pt idx="2762">
                  <c:v>37105</c:v>
                </c:pt>
                <c:pt idx="2763">
                  <c:v>37106</c:v>
                </c:pt>
                <c:pt idx="2764">
                  <c:v>37109</c:v>
                </c:pt>
                <c:pt idx="2765">
                  <c:v>37110</c:v>
                </c:pt>
                <c:pt idx="2766">
                  <c:v>37111</c:v>
                </c:pt>
                <c:pt idx="2767">
                  <c:v>37112</c:v>
                </c:pt>
                <c:pt idx="2768">
                  <c:v>37113</c:v>
                </c:pt>
                <c:pt idx="2769">
                  <c:v>37116</c:v>
                </c:pt>
                <c:pt idx="2770">
                  <c:v>37117</c:v>
                </c:pt>
                <c:pt idx="2771">
                  <c:v>37118</c:v>
                </c:pt>
                <c:pt idx="2772">
                  <c:v>37119</c:v>
                </c:pt>
                <c:pt idx="2773">
                  <c:v>37120</c:v>
                </c:pt>
                <c:pt idx="2774">
                  <c:v>37123</c:v>
                </c:pt>
                <c:pt idx="2775">
                  <c:v>37124</c:v>
                </c:pt>
                <c:pt idx="2776">
                  <c:v>37125</c:v>
                </c:pt>
                <c:pt idx="2777">
                  <c:v>37126</c:v>
                </c:pt>
                <c:pt idx="2778">
                  <c:v>37127</c:v>
                </c:pt>
                <c:pt idx="2779">
                  <c:v>37130</c:v>
                </c:pt>
                <c:pt idx="2780">
                  <c:v>37131</c:v>
                </c:pt>
                <c:pt idx="2781">
                  <c:v>37132</c:v>
                </c:pt>
                <c:pt idx="2782">
                  <c:v>37133</c:v>
                </c:pt>
                <c:pt idx="2783">
                  <c:v>37134</c:v>
                </c:pt>
                <c:pt idx="2784">
                  <c:v>37137</c:v>
                </c:pt>
                <c:pt idx="2785">
                  <c:v>37138</c:v>
                </c:pt>
                <c:pt idx="2786">
                  <c:v>37139</c:v>
                </c:pt>
                <c:pt idx="2787">
                  <c:v>37140</c:v>
                </c:pt>
                <c:pt idx="2788">
                  <c:v>37141</c:v>
                </c:pt>
                <c:pt idx="2789">
                  <c:v>37144</c:v>
                </c:pt>
                <c:pt idx="2790">
                  <c:v>37145</c:v>
                </c:pt>
                <c:pt idx="2791">
                  <c:v>37146</c:v>
                </c:pt>
                <c:pt idx="2792">
                  <c:v>37147</c:v>
                </c:pt>
                <c:pt idx="2793">
                  <c:v>37148</c:v>
                </c:pt>
                <c:pt idx="2794">
                  <c:v>37151</c:v>
                </c:pt>
                <c:pt idx="2795">
                  <c:v>37152</c:v>
                </c:pt>
                <c:pt idx="2796">
                  <c:v>37153</c:v>
                </c:pt>
                <c:pt idx="2797">
                  <c:v>37154</c:v>
                </c:pt>
                <c:pt idx="2798">
                  <c:v>37155</c:v>
                </c:pt>
                <c:pt idx="2799">
                  <c:v>37158</c:v>
                </c:pt>
                <c:pt idx="2800">
                  <c:v>37159</c:v>
                </c:pt>
                <c:pt idx="2801">
                  <c:v>37160</c:v>
                </c:pt>
                <c:pt idx="2802">
                  <c:v>37161</c:v>
                </c:pt>
                <c:pt idx="2803">
                  <c:v>37162</c:v>
                </c:pt>
                <c:pt idx="2804">
                  <c:v>37165</c:v>
                </c:pt>
                <c:pt idx="2805">
                  <c:v>37166</c:v>
                </c:pt>
                <c:pt idx="2806">
                  <c:v>37167</c:v>
                </c:pt>
                <c:pt idx="2807">
                  <c:v>37168</c:v>
                </c:pt>
                <c:pt idx="2808">
                  <c:v>37169</c:v>
                </c:pt>
                <c:pt idx="2809">
                  <c:v>37172</c:v>
                </c:pt>
                <c:pt idx="2810">
                  <c:v>37173</c:v>
                </c:pt>
                <c:pt idx="2811">
                  <c:v>37174</c:v>
                </c:pt>
                <c:pt idx="2812">
                  <c:v>37175</c:v>
                </c:pt>
                <c:pt idx="2813">
                  <c:v>37176</c:v>
                </c:pt>
                <c:pt idx="2814">
                  <c:v>37179</c:v>
                </c:pt>
                <c:pt idx="2815">
                  <c:v>37180</c:v>
                </c:pt>
                <c:pt idx="2816">
                  <c:v>37181</c:v>
                </c:pt>
                <c:pt idx="2817">
                  <c:v>37182</c:v>
                </c:pt>
                <c:pt idx="2818">
                  <c:v>37183</c:v>
                </c:pt>
                <c:pt idx="2819">
                  <c:v>37186</c:v>
                </c:pt>
                <c:pt idx="2820">
                  <c:v>37187</c:v>
                </c:pt>
                <c:pt idx="2821">
                  <c:v>37188</c:v>
                </c:pt>
                <c:pt idx="2822">
                  <c:v>37189</c:v>
                </c:pt>
                <c:pt idx="2823">
                  <c:v>37190</c:v>
                </c:pt>
                <c:pt idx="2824">
                  <c:v>37193</c:v>
                </c:pt>
                <c:pt idx="2825">
                  <c:v>37194</c:v>
                </c:pt>
                <c:pt idx="2826">
                  <c:v>37195</c:v>
                </c:pt>
                <c:pt idx="2827">
                  <c:v>37196</c:v>
                </c:pt>
                <c:pt idx="2828">
                  <c:v>37197</c:v>
                </c:pt>
                <c:pt idx="2829">
                  <c:v>37200</c:v>
                </c:pt>
                <c:pt idx="2830">
                  <c:v>37201</c:v>
                </c:pt>
                <c:pt idx="2831">
                  <c:v>37202</c:v>
                </c:pt>
                <c:pt idx="2832">
                  <c:v>37203</c:v>
                </c:pt>
                <c:pt idx="2833">
                  <c:v>37204</c:v>
                </c:pt>
                <c:pt idx="2834">
                  <c:v>37207</c:v>
                </c:pt>
                <c:pt idx="2835">
                  <c:v>37208</c:v>
                </c:pt>
                <c:pt idx="2836">
                  <c:v>37209</c:v>
                </c:pt>
                <c:pt idx="2837">
                  <c:v>37210</c:v>
                </c:pt>
                <c:pt idx="2838">
                  <c:v>37211</c:v>
                </c:pt>
                <c:pt idx="2839">
                  <c:v>37214</c:v>
                </c:pt>
                <c:pt idx="2840">
                  <c:v>37215</c:v>
                </c:pt>
                <c:pt idx="2841">
                  <c:v>37216</c:v>
                </c:pt>
                <c:pt idx="2842">
                  <c:v>37217</c:v>
                </c:pt>
                <c:pt idx="2843">
                  <c:v>37218</c:v>
                </c:pt>
                <c:pt idx="2844">
                  <c:v>37221</c:v>
                </c:pt>
                <c:pt idx="2845">
                  <c:v>37222</c:v>
                </c:pt>
                <c:pt idx="2846">
                  <c:v>37223</c:v>
                </c:pt>
                <c:pt idx="2847">
                  <c:v>37224</c:v>
                </c:pt>
                <c:pt idx="2848">
                  <c:v>37225</c:v>
                </c:pt>
                <c:pt idx="2849">
                  <c:v>37228</c:v>
                </c:pt>
                <c:pt idx="2850">
                  <c:v>37229</c:v>
                </c:pt>
                <c:pt idx="2851">
                  <c:v>37230</c:v>
                </c:pt>
                <c:pt idx="2852">
                  <c:v>37231</c:v>
                </c:pt>
                <c:pt idx="2853">
                  <c:v>37232</c:v>
                </c:pt>
                <c:pt idx="2854">
                  <c:v>37235</c:v>
                </c:pt>
                <c:pt idx="2855">
                  <c:v>37236</c:v>
                </c:pt>
                <c:pt idx="2856">
                  <c:v>37237</c:v>
                </c:pt>
                <c:pt idx="2857">
                  <c:v>37238</c:v>
                </c:pt>
                <c:pt idx="2858">
                  <c:v>37239</c:v>
                </c:pt>
                <c:pt idx="2859">
                  <c:v>37242</c:v>
                </c:pt>
                <c:pt idx="2860">
                  <c:v>37243</c:v>
                </c:pt>
                <c:pt idx="2861">
                  <c:v>37244</c:v>
                </c:pt>
                <c:pt idx="2862">
                  <c:v>37245</c:v>
                </c:pt>
                <c:pt idx="2863">
                  <c:v>37246</c:v>
                </c:pt>
                <c:pt idx="2864">
                  <c:v>37249</c:v>
                </c:pt>
                <c:pt idx="2865">
                  <c:v>37250</c:v>
                </c:pt>
                <c:pt idx="2866">
                  <c:v>37251</c:v>
                </c:pt>
                <c:pt idx="2867">
                  <c:v>37252</c:v>
                </c:pt>
                <c:pt idx="2868">
                  <c:v>37253</c:v>
                </c:pt>
                <c:pt idx="2869">
                  <c:v>37256</c:v>
                </c:pt>
                <c:pt idx="2870">
                  <c:v>37257</c:v>
                </c:pt>
                <c:pt idx="2871">
                  <c:v>37258</c:v>
                </c:pt>
                <c:pt idx="2872">
                  <c:v>37259</c:v>
                </c:pt>
                <c:pt idx="2873">
                  <c:v>37260</c:v>
                </c:pt>
                <c:pt idx="2874">
                  <c:v>37263</c:v>
                </c:pt>
                <c:pt idx="2875">
                  <c:v>37264</c:v>
                </c:pt>
                <c:pt idx="2876">
                  <c:v>37265</c:v>
                </c:pt>
                <c:pt idx="2877">
                  <c:v>37266</c:v>
                </c:pt>
                <c:pt idx="2878">
                  <c:v>37267</c:v>
                </c:pt>
                <c:pt idx="2879">
                  <c:v>37270</c:v>
                </c:pt>
                <c:pt idx="2880">
                  <c:v>37271</c:v>
                </c:pt>
                <c:pt idx="2881">
                  <c:v>37272</c:v>
                </c:pt>
                <c:pt idx="2882">
                  <c:v>37273</c:v>
                </c:pt>
                <c:pt idx="2883">
                  <c:v>37274</c:v>
                </c:pt>
                <c:pt idx="2884">
                  <c:v>37277</c:v>
                </c:pt>
                <c:pt idx="2885">
                  <c:v>37278</c:v>
                </c:pt>
                <c:pt idx="2886">
                  <c:v>37279</c:v>
                </c:pt>
                <c:pt idx="2887">
                  <c:v>37280</c:v>
                </c:pt>
                <c:pt idx="2888">
                  <c:v>37281</c:v>
                </c:pt>
                <c:pt idx="2889">
                  <c:v>37284</c:v>
                </c:pt>
                <c:pt idx="2890">
                  <c:v>37285</c:v>
                </c:pt>
                <c:pt idx="2891">
                  <c:v>37286</c:v>
                </c:pt>
                <c:pt idx="2892">
                  <c:v>37287</c:v>
                </c:pt>
                <c:pt idx="2893">
                  <c:v>37288</c:v>
                </c:pt>
                <c:pt idx="2894">
                  <c:v>37291</c:v>
                </c:pt>
                <c:pt idx="2895">
                  <c:v>37292</c:v>
                </c:pt>
                <c:pt idx="2896">
                  <c:v>37293</c:v>
                </c:pt>
                <c:pt idx="2897">
                  <c:v>37294</c:v>
                </c:pt>
                <c:pt idx="2898">
                  <c:v>37295</c:v>
                </c:pt>
                <c:pt idx="2899">
                  <c:v>37298</c:v>
                </c:pt>
                <c:pt idx="2900">
                  <c:v>37299</c:v>
                </c:pt>
                <c:pt idx="2901">
                  <c:v>37300</c:v>
                </c:pt>
                <c:pt idx="2902">
                  <c:v>37301</c:v>
                </c:pt>
                <c:pt idx="2903">
                  <c:v>37302</c:v>
                </c:pt>
                <c:pt idx="2904">
                  <c:v>37305</c:v>
                </c:pt>
                <c:pt idx="2905">
                  <c:v>37306</c:v>
                </c:pt>
                <c:pt idx="2906">
                  <c:v>37307</c:v>
                </c:pt>
                <c:pt idx="2907">
                  <c:v>37308</c:v>
                </c:pt>
                <c:pt idx="2908">
                  <c:v>37309</c:v>
                </c:pt>
                <c:pt idx="2909">
                  <c:v>37312</c:v>
                </c:pt>
                <c:pt idx="2910">
                  <c:v>37313</c:v>
                </c:pt>
                <c:pt idx="2911">
                  <c:v>37314</c:v>
                </c:pt>
                <c:pt idx="2912">
                  <c:v>37315</c:v>
                </c:pt>
                <c:pt idx="2913">
                  <c:v>37316</c:v>
                </c:pt>
                <c:pt idx="2914">
                  <c:v>37319</c:v>
                </c:pt>
                <c:pt idx="2915">
                  <c:v>37320</c:v>
                </c:pt>
                <c:pt idx="2916">
                  <c:v>37321</c:v>
                </c:pt>
                <c:pt idx="2917">
                  <c:v>37322</c:v>
                </c:pt>
                <c:pt idx="2918">
                  <c:v>37323</c:v>
                </c:pt>
                <c:pt idx="2919">
                  <c:v>37326</c:v>
                </c:pt>
                <c:pt idx="2920">
                  <c:v>37327</c:v>
                </c:pt>
                <c:pt idx="2921">
                  <c:v>37328</c:v>
                </c:pt>
                <c:pt idx="2922">
                  <c:v>37329</c:v>
                </c:pt>
                <c:pt idx="2923">
                  <c:v>37330</c:v>
                </c:pt>
                <c:pt idx="2924">
                  <c:v>37333</c:v>
                </c:pt>
                <c:pt idx="2925">
                  <c:v>37334</c:v>
                </c:pt>
                <c:pt idx="2926">
                  <c:v>37335</c:v>
                </c:pt>
                <c:pt idx="2927">
                  <c:v>37336</c:v>
                </c:pt>
                <c:pt idx="2928">
                  <c:v>37337</c:v>
                </c:pt>
                <c:pt idx="2929">
                  <c:v>37340</c:v>
                </c:pt>
                <c:pt idx="2930">
                  <c:v>37341</c:v>
                </c:pt>
                <c:pt idx="2931">
                  <c:v>37342</c:v>
                </c:pt>
                <c:pt idx="2932">
                  <c:v>37343</c:v>
                </c:pt>
                <c:pt idx="2933">
                  <c:v>37344</c:v>
                </c:pt>
                <c:pt idx="2934">
                  <c:v>37347</c:v>
                </c:pt>
                <c:pt idx="2935">
                  <c:v>37348</c:v>
                </c:pt>
                <c:pt idx="2936">
                  <c:v>37349</c:v>
                </c:pt>
                <c:pt idx="2937">
                  <c:v>37350</c:v>
                </c:pt>
                <c:pt idx="2938">
                  <c:v>37351</c:v>
                </c:pt>
                <c:pt idx="2939">
                  <c:v>37354</c:v>
                </c:pt>
                <c:pt idx="2940">
                  <c:v>37355</c:v>
                </c:pt>
                <c:pt idx="2941">
                  <c:v>37356</c:v>
                </c:pt>
                <c:pt idx="2942">
                  <c:v>37357</c:v>
                </c:pt>
                <c:pt idx="2943">
                  <c:v>37358</c:v>
                </c:pt>
                <c:pt idx="2944">
                  <c:v>37361</c:v>
                </c:pt>
                <c:pt idx="2945">
                  <c:v>37362</c:v>
                </c:pt>
                <c:pt idx="2946">
                  <c:v>37363</c:v>
                </c:pt>
                <c:pt idx="2947">
                  <c:v>37364</c:v>
                </c:pt>
                <c:pt idx="2948">
                  <c:v>37365</c:v>
                </c:pt>
                <c:pt idx="2949">
                  <c:v>37368</c:v>
                </c:pt>
                <c:pt idx="2950">
                  <c:v>37369</c:v>
                </c:pt>
                <c:pt idx="2951">
                  <c:v>37370</c:v>
                </c:pt>
                <c:pt idx="2952">
                  <c:v>37371</c:v>
                </c:pt>
                <c:pt idx="2953">
                  <c:v>37372</c:v>
                </c:pt>
                <c:pt idx="2954">
                  <c:v>37375</c:v>
                </c:pt>
                <c:pt idx="2955">
                  <c:v>37376</c:v>
                </c:pt>
                <c:pt idx="2956">
                  <c:v>37377</c:v>
                </c:pt>
                <c:pt idx="2957">
                  <c:v>37378</c:v>
                </c:pt>
                <c:pt idx="2958">
                  <c:v>37379</c:v>
                </c:pt>
                <c:pt idx="2959">
                  <c:v>37382</c:v>
                </c:pt>
                <c:pt idx="2960">
                  <c:v>37383</c:v>
                </c:pt>
                <c:pt idx="2961">
                  <c:v>37384</c:v>
                </c:pt>
                <c:pt idx="2962">
                  <c:v>37385</c:v>
                </c:pt>
                <c:pt idx="2963">
                  <c:v>37386</c:v>
                </c:pt>
                <c:pt idx="2964">
                  <c:v>37389</c:v>
                </c:pt>
                <c:pt idx="2965">
                  <c:v>37390</c:v>
                </c:pt>
                <c:pt idx="2966">
                  <c:v>37391</c:v>
                </c:pt>
                <c:pt idx="2967">
                  <c:v>37392</c:v>
                </c:pt>
                <c:pt idx="2968">
                  <c:v>37393</c:v>
                </c:pt>
                <c:pt idx="2969">
                  <c:v>37396</c:v>
                </c:pt>
                <c:pt idx="2970">
                  <c:v>37397</c:v>
                </c:pt>
                <c:pt idx="2971">
                  <c:v>37398</c:v>
                </c:pt>
                <c:pt idx="2972">
                  <c:v>37399</c:v>
                </c:pt>
                <c:pt idx="2973">
                  <c:v>37400</c:v>
                </c:pt>
                <c:pt idx="2974">
                  <c:v>37403</c:v>
                </c:pt>
                <c:pt idx="2975">
                  <c:v>37404</c:v>
                </c:pt>
                <c:pt idx="2976">
                  <c:v>37405</c:v>
                </c:pt>
                <c:pt idx="2977">
                  <c:v>37406</c:v>
                </c:pt>
                <c:pt idx="2978">
                  <c:v>37407</c:v>
                </c:pt>
                <c:pt idx="2979">
                  <c:v>37410</c:v>
                </c:pt>
                <c:pt idx="2980">
                  <c:v>37411</c:v>
                </c:pt>
                <c:pt idx="2981">
                  <c:v>37412</c:v>
                </c:pt>
                <c:pt idx="2982">
                  <c:v>37413</c:v>
                </c:pt>
                <c:pt idx="2983">
                  <c:v>37414</c:v>
                </c:pt>
                <c:pt idx="2984">
                  <c:v>37417</c:v>
                </c:pt>
                <c:pt idx="2985">
                  <c:v>37418</c:v>
                </c:pt>
                <c:pt idx="2986">
                  <c:v>37419</c:v>
                </c:pt>
                <c:pt idx="2987">
                  <c:v>37420</c:v>
                </c:pt>
                <c:pt idx="2988">
                  <c:v>37421</c:v>
                </c:pt>
                <c:pt idx="2989">
                  <c:v>37424</c:v>
                </c:pt>
                <c:pt idx="2990">
                  <c:v>37425</c:v>
                </c:pt>
                <c:pt idx="2991">
                  <c:v>37426</c:v>
                </c:pt>
                <c:pt idx="2992">
                  <c:v>37427</c:v>
                </c:pt>
                <c:pt idx="2993">
                  <c:v>37428</c:v>
                </c:pt>
                <c:pt idx="2994">
                  <c:v>37431</c:v>
                </c:pt>
                <c:pt idx="2995">
                  <c:v>37432</c:v>
                </c:pt>
                <c:pt idx="2996">
                  <c:v>37433</c:v>
                </c:pt>
                <c:pt idx="2997">
                  <c:v>37434</c:v>
                </c:pt>
                <c:pt idx="2998">
                  <c:v>37435</c:v>
                </c:pt>
                <c:pt idx="2999">
                  <c:v>37438</c:v>
                </c:pt>
                <c:pt idx="3000">
                  <c:v>37439</c:v>
                </c:pt>
                <c:pt idx="3001">
                  <c:v>37440</c:v>
                </c:pt>
                <c:pt idx="3002">
                  <c:v>37441</c:v>
                </c:pt>
                <c:pt idx="3003">
                  <c:v>37442</c:v>
                </c:pt>
                <c:pt idx="3004">
                  <c:v>37445</c:v>
                </c:pt>
                <c:pt idx="3005">
                  <c:v>37446</c:v>
                </c:pt>
                <c:pt idx="3006">
                  <c:v>37447</c:v>
                </c:pt>
                <c:pt idx="3007">
                  <c:v>37448</c:v>
                </c:pt>
                <c:pt idx="3008">
                  <c:v>37449</c:v>
                </c:pt>
                <c:pt idx="3009">
                  <c:v>37452</c:v>
                </c:pt>
                <c:pt idx="3010">
                  <c:v>37453</c:v>
                </c:pt>
                <c:pt idx="3011">
                  <c:v>37454</c:v>
                </c:pt>
                <c:pt idx="3012">
                  <c:v>37455</c:v>
                </c:pt>
                <c:pt idx="3013">
                  <c:v>37456</c:v>
                </c:pt>
                <c:pt idx="3014">
                  <c:v>37459</c:v>
                </c:pt>
                <c:pt idx="3015">
                  <c:v>37460</c:v>
                </c:pt>
                <c:pt idx="3016">
                  <c:v>37461</c:v>
                </c:pt>
                <c:pt idx="3017">
                  <c:v>37462</c:v>
                </c:pt>
                <c:pt idx="3018">
                  <c:v>37463</c:v>
                </c:pt>
                <c:pt idx="3019">
                  <c:v>37466</c:v>
                </c:pt>
                <c:pt idx="3020">
                  <c:v>37467</c:v>
                </c:pt>
                <c:pt idx="3021">
                  <c:v>37468</c:v>
                </c:pt>
                <c:pt idx="3022">
                  <c:v>37469</c:v>
                </c:pt>
                <c:pt idx="3023">
                  <c:v>37470</c:v>
                </c:pt>
                <c:pt idx="3024">
                  <c:v>37473</c:v>
                </c:pt>
                <c:pt idx="3025">
                  <c:v>37474</c:v>
                </c:pt>
                <c:pt idx="3026">
                  <c:v>37475</c:v>
                </c:pt>
                <c:pt idx="3027">
                  <c:v>37476</c:v>
                </c:pt>
                <c:pt idx="3028">
                  <c:v>37477</c:v>
                </c:pt>
                <c:pt idx="3029">
                  <c:v>37480</c:v>
                </c:pt>
                <c:pt idx="3030">
                  <c:v>37481</c:v>
                </c:pt>
                <c:pt idx="3031">
                  <c:v>37482</c:v>
                </c:pt>
                <c:pt idx="3032">
                  <c:v>37483</c:v>
                </c:pt>
                <c:pt idx="3033">
                  <c:v>37484</c:v>
                </c:pt>
                <c:pt idx="3034">
                  <c:v>37487</c:v>
                </c:pt>
                <c:pt idx="3035">
                  <c:v>37488</c:v>
                </c:pt>
                <c:pt idx="3036">
                  <c:v>37489</c:v>
                </c:pt>
                <c:pt idx="3037">
                  <c:v>37490</c:v>
                </c:pt>
                <c:pt idx="3038">
                  <c:v>37491</c:v>
                </c:pt>
                <c:pt idx="3039">
                  <c:v>37494</c:v>
                </c:pt>
                <c:pt idx="3040">
                  <c:v>37495</c:v>
                </c:pt>
                <c:pt idx="3041">
                  <c:v>37496</c:v>
                </c:pt>
                <c:pt idx="3042">
                  <c:v>37497</c:v>
                </c:pt>
                <c:pt idx="3043">
                  <c:v>37498</c:v>
                </c:pt>
                <c:pt idx="3044">
                  <c:v>37501</c:v>
                </c:pt>
                <c:pt idx="3045">
                  <c:v>37502</c:v>
                </c:pt>
                <c:pt idx="3046">
                  <c:v>37503</c:v>
                </c:pt>
                <c:pt idx="3047">
                  <c:v>37504</c:v>
                </c:pt>
                <c:pt idx="3048">
                  <c:v>37505</c:v>
                </c:pt>
                <c:pt idx="3049">
                  <c:v>37508</c:v>
                </c:pt>
                <c:pt idx="3050">
                  <c:v>37509</c:v>
                </c:pt>
                <c:pt idx="3051">
                  <c:v>37510</c:v>
                </c:pt>
                <c:pt idx="3052">
                  <c:v>37511</c:v>
                </c:pt>
                <c:pt idx="3053">
                  <c:v>37512</c:v>
                </c:pt>
                <c:pt idx="3054">
                  <c:v>37515</c:v>
                </c:pt>
                <c:pt idx="3055">
                  <c:v>37516</c:v>
                </c:pt>
                <c:pt idx="3056">
                  <c:v>37517</c:v>
                </c:pt>
                <c:pt idx="3057">
                  <c:v>37518</c:v>
                </c:pt>
                <c:pt idx="3058">
                  <c:v>37519</c:v>
                </c:pt>
                <c:pt idx="3059">
                  <c:v>37522</c:v>
                </c:pt>
                <c:pt idx="3060">
                  <c:v>37523</c:v>
                </c:pt>
                <c:pt idx="3061">
                  <c:v>37524</c:v>
                </c:pt>
                <c:pt idx="3062">
                  <c:v>37525</c:v>
                </c:pt>
                <c:pt idx="3063">
                  <c:v>37526</c:v>
                </c:pt>
                <c:pt idx="3064">
                  <c:v>37529</c:v>
                </c:pt>
                <c:pt idx="3065">
                  <c:v>37530</c:v>
                </c:pt>
                <c:pt idx="3066">
                  <c:v>37531</c:v>
                </c:pt>
                <c:pt idx="3067">
                  <c:v>37532</c:v>
                </c:pt>
                <c:pt idx="3068">
                  <c:v>37533</c:v>
                </c:pt>
                <c:pt idx="3069">
                  <c:v>37536</c:v>
                </c:pt>
                <c:pt idx="3070">
                  <c:v>37537</c:v>
                </c:pt>
                <c:pt idx="3071">
                  <c:v>37538</c:v>
                </c:pt>
                <c:pt idx="3072">
                  <c:v>37539</c:v>
                </c:pt>
                <c:pt idx="3073">
                  <c:v>37540</c:v>
                </c:pt>
                <c:pt idx="3074">
                  <c:v>37543</c:v>
                </c:pt>
                <c:pt idx="3075">
                  <c:v>37544</c:v>
                </c:pt>
                <c:pt idx="3076">
                  <c:v>37545</c:v>
                </c:pt>
                <c:pt idx="3077">
                  <c:v>37546</c:v>
                </c:pt>
                <c:pt idx="3078">
                  <c:v>37547</c:v>
                </c:pt>
                <c:pt idx="3079">
                  <c:v>37550</c:v>
                </c:pt>
                <c:pt idx="3080">
                  <c:v>37551</c:v>
                </c:pt>
                <c:pt idx="3081">
                  <c:v>37552</c:v>
                </c:pt>
                <c:pt idx="3082">
                  <c:v>37553</c:v>
                </c:pt>
                <c:pt idx="3083">
                  <c:v>37554</c:v>
                </c:pt>
                <c:pt idx="3084">
                  <c:v>37557</c:v>
                </c:pt>
                <c:pt idx="3085">
                  <c:v>37558</c:v>
                </c:pt>
                <c:pt idx="3086">
                  <c:v>37559</c:v>
                </c:pt>
                <c:pt idx="3087">
                  <c:v>37560</c:v>
                </c:pt>
                <c:pt idx="3088">
                  <c:v>37561</c:v>
                </c:pt>
                <c:pt idx="3089">
                  <c:v>37564</c:v>
                </c:pt>
                <c:pt idx="3090">
                  <c:v>37565</c:v>
                </c:pt>
                <c:pt idx="3091">
                  <c:v>37566</c:v>
                </c:pt>
                <c:pt idx="3092">
                  <c:v>37567</c:v>
                </c:pt>
                <c:pt idx="3093">
                  <c:v>37568</c:v>
                </c:pt>
                <c:pt idx="3094">
                  <c:v>37571</c:v>
                </c:pt>
                <c:pt idx="3095">
                  <c:v>37572</c:v>
                </c:pt>
                <c:pt idx="3096">
                  <c:v>37573</c:v>
                </c:pt>
                <c:pt idx="3097">
                  <c:v>37574</c:v>
                </c:pt>
                <c:pt idx="3098">
                  <c:v>37575</c:v>
                </c:pt>
                <c:pt idx="3099">
                  <c:v>37578</c:v>
                </c:pt>
                <c:pt idx="3100">
                  <c:v>37579</c:v>
                </c:pt>
                <c:pt idx="3101">
                  <c:v>37580</c:v>
                </c:pt>
                <c:pt idx="3102">
                  <c:v>37581</c:v>
                </c:pt>
                <c:pt idx="3103">
                  <c:v>37582</c:v>
                </c:pt>
                <c:pt idx="3104">
                  <c:v>37585</c:v>
                </c:pt>
                <c:pt idx="3105">
                  <c:v>37586</c:v>
                </c:pt>
                <c:pt idx="3106">
                  <c:v>37587</c:v>
                </c:pt>
                <c:pt idx="3107">
                  <c:v>37588</c:v>
                </c:pt>
                <c:pt idx="3108">
                  <c:v>37589</c:v>
                </c:pt>
                <c:pt idx="3109">
                  <c:v>37592</c:v>
                </c:pt>
                <c:pt idx="3110">
                  <c:v>37593</c:v>
                </c:pt>
                <c:pt idx="3111">
                  <c:v>37594</c:v>
                </c:pt>
                <c:pt idx="3112">
                  <c:v>37595</c:v>
                </c:pt>
                <c:pt idx="3113">
                  <c:v>37596</c:v>
                </c:pt>
                <c:pt idx="3114">
                  <c:v>37599</c:v>
                </c:pt>
                <c:pt idx="3115">
                  <c:v>37600</c:v>
                </c:pt>
                <c:pt idx="3116">
                  <c:v>37601</c:v>
                </c:pt>
                <c:pt idx="3117">
                  <c:v>37602</c:v>
                </c:pt>
                <c:pt idx="3118">
                  <c:v>37603</c:v>
                </c:pt>
                <c:pt idx="3119">
                  <c:v>37606</c:v>
                </c:pt>
                <c:pt idx="3120">
                  <c:v>37607</c:v>
                </c:pt>
                <c:pt idx="3121">
                  <c:v>37608</c:v>
                </c:pt>
                <c:pt idx="3122">
                  <c:v>37609</c:v>
                </c:pt>
                <c:pt idx="3123">
                  <c:v>37610</c:v>
                </c:pt>
                <c:pt idx="3124">
                  <c:v>37613</c:v>
                </c:pt>
                <c:pt idx="3125">
                  <c:v>37614</c:v>
                </c:pt>
                <c:pt idx="3126">
                  <c:v>37615</c:v>
                </c:pt>
                <c:pt idx="3127">
                  <c:v>37616</c:v>
                </c:pt>
                <c:pt idx="3128">
                  <c:v>37617</c:v>
                </c:pt>
                <c:pt idx="3129">
                  <c:v>37620</c:v>
                </c:pt>
                <c:pt idx="3130">
                  <c:v>37621</c:v>
                </c:pt>
                <c:pt idx="3131">
                  <c:v>37622</c:v>
                </c:pt>
                <c:pt idx="3132">
                  <c:v>37623</c:v>
                </c:pt>
                <c:pt idx="3133">
                  <c:v>37624</c:v>
                </c:pt>
                <c:pt idx="3134">
                  <c:v>37627</c:v>
                </c:pt>
                <c:pt idx="3135">
                  <c:v>37628</c:v>
                </c:pt>
                <c:pt idx="3136">
                  <c:v>37629</c:v>
                </c:pt>
                <c:pt idx="3137">
                  <c:v>37630</c:v>
                </c:pt>
                <c:pt idx="3138">
                  <c:v>37631</c:v>
                </c:pt>
                <c:pt idx="3139">
                  <c:v>37634</c:v>
                </c:pt>
                <c:pt idx="3140">
                  <c:v>37635</c:v>
                </c:pt>
                <c:pt idx="3141">
                  <c:v>37636</c:v>
                </c:pt>
                <c:pt idx="3142">
                  <c:v>37637</c:v>
                </c:pt>
                <c:pt idx="3143">
                  <c:v>37638</c:v>
                </c:pt>
                <c:pt idx="3144">
                  <c:v>37641</c:v>
                </c:pt>
                <c:pt idx="3145">
                  <c:v>37642</c:v>
                </c:pt>
                <c:pt idx="3146">
                  <c:v>37643</c:v>
                </c:pt>
                <c:pt idx="3147">
                  <c:v>37644</c:v>
                </c:pt>
                <c:pt idx="3148">
                  <c:v>37645</c:v>
                </c:pt>
                <c:pt idx="3149">
                  <c:v>37648</c:v>
                </c:pt>
                <c:pt idx="3150">
                  <c:v>37649</c:v>
                </c:pt>
                <c:pt idx="3151">
                  <c:v>37650</c:v>
                </c:pt>
                <c:pt idx="3152">
                  <c:v>37651</c:v>
                </c:pt>
                <c:pt idx="3153">
                  <c:v>37652</c:v>
                </c:pt>
                <c:pt idx="3154">
                  <c:v>37655</c:v>
                </c:pt>
                <c:pt idx="3155">
                  <c:v>37656</c:v>
                </c:pt>
                <c:pt idx="3156">
                  <c:v>37657</c:v>
                </c:pt>
                <c:pt idx="3157">
                  <c:v>37658</c:v>
                </c:pt>
                <c:pt idx="3158">
                  <c:v>37659</c:v>
                </c:pt>
                <c:pt idx="3159">
                  <c:v>37662</c:v>
                </c:pt>
                <c:pt idx="3160">
                  <c:v>37663</c:v>
                </c:pt>
                <c:pt idx="3161">
                  <c:v>37664</c:v>
                </c:pt>
                <c:pt idx="3162">
                  <c:v>37665</c:v>
                </c:pt>
                <c:pt idx="3163">
                  <c:v>37666</c:v>
                </c:pt>
                <c:pt idx="3164">
                  <c:v>37669</c:v>
                </c:pt>
                <c:pt idx="3165">
                  <c:v>37670</c:v>
                </c:pt>
                <c:pt idx="3166">
                  <c:v>37671</c:v>
                </c:pt>
                <c:pt idx="3167">
                  <c:v>37672</c:v>
                </c:pt>
                <c:pt idx="3168">
                  <c:v>37673</c:v>
                </c:pt>
                <c:pt idx="3169">
                  <c:v>37676</c:v>
                </c:pt>
                <c:pt idx="3170">
                  <c:v>37677</c:v>
                </c:pt>
                <c:pt idx="3171">
                  <c:v>37678</c:v>
                </c:pt>
                <c:pt idx="3172">
                  <c:v>37679</c:v>
                </c:pt>
                <c:pt idx="3173">
                  <c:v>37680</c:v>
                </c:pt>
                <c:pt idx="3174">
                  <c:v>37683</c:v>
                </c:pt>
                <c:pt idx="3175">
                  <c:v>37684</c:v>
                </c:pt>
                <c:pt idx="3176">
                  <c:v>37685</c:v>
                </c:pt>
                <c:pt idx="3177">
                  <c:v>37686</c:v>
                </c:pt>
                <c:pt idx="3178">
                  <c:v>37687</c:v>
                </c:pt>
                <c:pt idx="3179">
                  <c:v>37690</c:v>
                </c:pt>
                <c:pt idx="3180">
                  <c:v>37691</c:v>
                </c:pt>
                <c:pt idx="3181">
                  <c:v>37692</c:v>
                </c:pt>
                <c:pt idx="3182">
                  <c:v>37693</c:v>
                </c:pt>
                <c:pt idx="3183">
                  <c:v>37694</c:v>
                </c:pt>
                <c:pt idx="3184">
                  <c:v>37697</c:v>
                </c:pt>
                <c:pt idx="3185">
                  <c:v>37698</c:v>
                </c:pt>
                <c:pt idx="3186">
                  <c:v>37699</c:v>
                </c:pt>
                <c:pt idx="3187">
                  <c:v>37700</c:v>
                </c:pt>
                <c:pt idx="3188">
                  <c:v>37701</c:v>
                </c:pt>
                <c:pt idx="3189">
                  <c:v>37704</c:v>
                </c:pt>
                <c:pt idx="3190">
                  <c:v>37705</c:v>
                </c:pt>
                <c:pt idx="3191">
                  <c:v>37706</c:v>
                </c:pt>
                <c:pt idx="3192">
                  <c:v>37707</c:v>
                </c:pt>
                <c:pt idx="3193">
                  <c:v>37708</c:v>
                </c:pt>
                <c:pt idx="3194">
                  <c:v>37711</c:v>
                </c:pt>
                <c:pt idx="3195">
                  <c:v>37712</c:v>
                </c:pt>
                <c:pt idx="3196">
                  <c:v>37713</c:v>
                </c:pt>
                <c:pt idx="3197">
                  <c:v>37714</c:v>
                </c:pt>
                <c:pt idx="3198">
                  <c:v>37715</c:v>
                </c:pt>
                <c:pt idx="3199">
                  <c:v>37718</c:v>
                </c:pt>
                <c:pt idx="3200">
                  <c:v>37719</c:v>
                </c:pt>
                <c:pt idx="3201">
                  <c:v>37720</c:v>
                </c:pt>
                <c:pt idx="3202">
                  <c:v>37721</c:v>
                </c:pt>
                <c:pt idx="3203">
                  <c:v>37722</c:v>
                </c:pt>
                <c:pt idx="3204">
                  <c:v>37725</c:v>
                </c:pt>
                <c:pt idx="3205">
                  <c:v>37726</c:v>
                </c:pt>
                <c:pt idx="3206">
                  <c:v>37727</c:v>
                </c:pt>
                <c:pt idx="3207">
                  <c:v>37728</c:v>
                </c:pt>
                <c:pt idx="3208">
                  <c:v>37729</c:v>
                </c:pt>
                <c:pt idx="3209">
                  <c:v>37732</c:v>
                </c:pt>
                <c:pt idx="3210">
                  <c:v>37733</c:v>
                </c:pt>
                <c:pt idx="3211">
                  <c:v>37734</c:v>
                </c:pt>
                <c:pt idx="3212">
                  <c:v>37735</c:v>
                </c:pt>
                <c:pt idx="3213">
                  <c:v>37736</c:v>
                </c:pt>
                <c:pt idx="3214">
                  <c:v>37739</c:v>
                </c:pt>
                <c:pt idx="3215">
                  <c:v>37740</c:v>
                </c:pt>
                <c:pt idx="3216">
                  <c:v>37741</c:v>
                </c:pt>
                <c:pt idx="3217">
                  <c:v>37742</c:v>
                </c:pt>
                <c:pt idx="3218">
                  <c:v>37743</c:v>
                </c:pt>
                <c:pt idx="3219">
                  <c:v>37746</c:v>
                </c:pt>
                <c:pt idx="3220">
                  <c:v>37747</c:v>
                </c:pt>
                <c:pt idx="3221">
                  <c:v>37748</c:v>
                </c:pt>
                <c:pt idx="3222">
                  <c:v>37749</c:v>
                </c:pt>
                <c:pt idx="3223">
                  <c:v>37750</c:v>
                </c:pt>
                <c:pt idx="3224">
                  <c:v>37753</c:v>
                </c:pt>
                <c:pt idx="3225">
                  <c:v>37754</c:v>
                </c:pt>
                <c:pt idx="3226">
                  <c:v>37755</c:v>
                </c:pt>
                <c:pt idx="3227">
                  <c:v>37756</c:v>
                </c:pt>
                <c:pt idx="3228">
                  <c:v>37757</c:v>
                </c:pt>
                <c:pt idx="3229">
                  <c:v>37760</c:v>
                </c:pt>
                <c:pt idx="3230">
                  <c:v>37761</c:v>
                </c:pt>
                <c:pt idx="3231">
                  <c:v>37762</c:v>
                </c:pt>
                <c:pt idx="3232">
                  <c:v>37763</c:v>
                </c:pt>
                <c:pt idx="3233">
                  <c:v>37764</c:v>
                </c:pt>
                <c:pt idx="3234">
                  <c:v>37767</c:v>
                </c:pt>
                <c:pt idx="3235">
                  <c:v>37768</c:v>
                </c:pt>
                <c:pt idx="3236">
                  <c:v>37769</c:v>
                </c:pt>
                <c:pt idx="3237">
                  <c:v>37770</c:v>
                </c:pt>
                <c:pt idx="3238">
                  <c:v>37771</c:v>
                </c:pt>
                <c:pt idx="3239">
                  <c:v>37774</c:v>
                </c:pt>
                <c:pt idx="3240">
                  <c:v>37775</c:v>
                </c:pt>
                <c:pt idx="3241">
                  <c:v>37776</c:v>
                </c:pt>
                <c:pt idx="3242">
                  <c:v>37777</c:v>
                </c:pt>
                <c:pt idx="3243">
                  <c:v>37778</c:v>
                </c:pt>
                <c:pt idx="3244">
                  <c:v>37781</c:v>
                </c:pt>
                <c:pt idx="3245">
                  <c:v>37782</c:v>
                </c:pt>
                <c:pt idx="3246">
                  <c:v>37783</c:v>
                </c:pt>
                <c:pt idx="3247">
                  <c:v>37784</c:v>
                </c:pt>
                <c:pt idx="3248">
                  <c:v>37785</c:v>
                </c:pt>
                <c:pt idx="3249">
                  <c:v>37788</c:v>
                </c:pt>
                <c:pt idx="3250">
                  <c:v>37789</c:v>
                </c:pt>
                <c:pt idx="3251">
                  <c:v>37790</c:v>
                </c:pt>
                <c:pt idx="3252">
                  <c:v>37791</c:v>
                </c:pt>
                <c:pt idx="3253">
                  <c:v>37792</c:v>
                </c:pt>
                <c:pt idx="3254">
                  <c:v>37795</c:v>
                </c:pt>
                <c:pt idx="3255">
                  <c:v>37796</c:v>
                </c:pt>
                <c:pt idx="3256">
                  <c:v>37797</c:v>
                </c:pt>
                <c:pt idx="3257">
                  <c:v>37798</c:v>
                </c:pt>
                <c:pt idx="3258">
                  <c:v>37799</c:v>
                </c:pt>
                <c:pt idx="3259">
                  <c:v>37802</c:v>
                </c:pt>
                <c:pt idx="3260">
                  <c:v>37803</c:v>
                </c:pt>
                <c:pt idx="3261">
                  <c:v>37804</c:v>
                </c:pt>
                <c:pt idx="3262">
                  <c:v>37805</c:v>
                </c:pt>
                <c:pt idx="3263">
                  <c:v>37806</c:v>
                </c:pt>
                <c:pt idx="3264">
                  <c:v>37809</c:v>
                </c:pt>
                <c:pt idx="3265">
                  <c:v>37810</c:v>
                </c:pt>
                <c:pt idx="3266">
                  <c:v>37811</c:v>
                </c:pt>
                <c:pt idx="3267">
                  <c:v>37812</c:v>
                </c:pt>
                <c:pt idx="3268">
                  <c:v>37813</c:v>
                </c:pt>
                <c:pt idx="3269">
                  <c:v>37816</c:v>
                </c:pt>
                <c:pt idx="3270">
                  <c:v>37817</c:v>
                </c:pt>
                <c:pt idx="3271">
                  <c:v>37818</c:v>
                </c:pt>
                <c:pt idx="3272">
                  <c:v>37819</c:v>
                </c:pt>
                <c:pt idx="3273">
                  <c:v>37820</c:v>
                </c:pt>
                <c:pt idx="3274">
                  <c:v>37823</c:v>
                </c:pt>
                <c:pt idx="3275">
                  <c:v>37824</c:v>
                </c:pt>
                <c:pt idx="3276">
                  <c:v>37825</c:v>
                </c:pt>
                <c:pt idx="3277">
                  <c:v>37826</c:v>
                </c:pt>
                <c:pt idx="3278">
                  <c:v>37827</c:v>
                </c:pt>
                <c:pt idx="3279">
                  <c:v>37830</c:v>
                </c:pt>
                <c:pt idx="3280">
                  <c:v>37831</c:v>
                </c:pt>
                <c:pt idx="3281">
                  <c:v>37832</c:v>
                </c:pt>
                <c:pt idx="3282">
                  <c:v>37833</c:v>
                </c:pt>
                <c:pt idx="3283">
                  <c:v>37834</c:v>
                </c:pt>
                <c:pt idx="3284">
                  <c:v>37837</c:v>
                </c:pt>
                <c:pt idx="3285">
                  <c:v>37838</c:v>
                </c:pt>
                <c:pt idx="3286">
                  <c:v>37839</c:v>
                </c:pt>
                <c:pt idx="3287">
                  <c:v>37840</c:v>
                </c:pt>
                <c:pt idx="3288">
                  <c:v>37841</c:v>
                </c:pt>
                <c:pt idx="3289">
                  <c:v>37844</c:v>
                </c:pt>
                <c:pt idx="3290">
                  <c:v>37845</c:v>
                </c:pt>
                <c:pt idx="3291">
                  <c:v>37846</c:v>
                </c:pt>
                <c:pt idx="3292">
                  <c:v>37847</c:v>
                </c:pt>
                <c:pt idx="3293">
                  <c:v>37848</c:v>
                </c:pt>
                <c:pt idx="3294">
                  <c:v>37851</c:v>
                </c:pt>
                <c:pt idx="3295">
                  <c:v>37852</c:v>
                </c:pt>
                <c:pt idx="3296">
                  <c:v>37853</c:v>
                </c:pt>
                <c:pt idx="3297">
                  <c:v>37854</c:v>
                </c:pt>
                <c:pt idx="3298">
                  <c:v>37855</c:v>
                </c:pt>
                <c:pt idx="3299">
                  <c:v>37858</c:v>
                </c:pt>
                <c:pt idx="3300">
                  <c:v>37859</c:v>
                </c:pt>
                <c:pt idx="3301">
                  <c:v>37860</c:v>
                </c:pt>
                <c:pt idx="3302">
                  <c:v>37861</c:v>
                </c:pt>
                <c:pt idx="3303">
                  <c:v>37862</c:v>
                </c:pt>
                <c:pt idx="3304">
                  <c:v>37865</c:v>
                </c:pt>
                <c:pt idx="3305">
                  <c:v>37866</c:v>
                </c:pt>
                <c:pt idx="3306">
                  <c:v>37867</c:v>
                </c:pt>
                <c:pt idx="3307">
                  <c:v>37868</c:v>
                </c:pt>
                <c:pt idx="3308">
                  <c:v>37869</c:v>
                </c:pt>
                <c:pt idx="3309">
                  <c:v>37872</c:v>
                </c:pt>
                <c:pt idx="3310">
                  <c:v>37873</c:v>
                </c:pt>
                <c:pt idx="3311">
                  <c:v>37874</c:v>
                </c:pt>
                <c:pt idx="3312">
                  <c:v>37875</c:v>
                </c:pt>
                <c:pt idx="3313">
                  <c:v>37876</c:v>
                </c:pt>
                <c:pt idx="3314">
                  <c:v>37879</c:v>
                </c:pt>
                <c:pt idx="3315">
                  <c:v>37880</c:v>
                </c:pt>
                <c:pt idx="3316">
                  <c:v>37881</c:v>
                </c:pt>
                <c:pt idx="3317">
                  <c:v>37882</c:v>
                </c:pt>
                <c:pt idx="3318">
                  <c:v>37883</c:v>
                </c:pt>
                <c:pt idx="3319">
                  <c:v>37886</c:v>
                </c:pt>
                <c:pt idx="3320">
                  <c:v>37887</c:v>
                </c:pt>
                <c:pt idx="3321">
                  <c:v>37888</c:v>
                </c:pt>
                <c:pt idx="3322">
                  <c:v>37889</c:v>
                </c:pt>
                <c:pt idx="3323">
                  <c:v>37890</c:v>
                </c:pt>
                <c:pt idx="3324">
                  <c:v>37893</c:v>
                </c:pt>
                <c:pt idx="3325">
                  <c:v>37894</c:v>
                </c:pt>
                <c:pt idx="3326">
                  <c:v>37895</c:v>
                </c:pt>
                <c:pt idx="3327">
                  <c:v>37896</c:v>
                </c:pt>
                <c:pt idx="3328">
                  <c:v>37897</c:v>
                </c:pt>
                <c:pt idx="3329">
                  <c:v>37900</c:v>
                </c:pt>
                <c:pt idx="3330">
                  <c:v>37901</c:v>
                </c:pt>
                <c:pt idx="3331">
                  <c:v>37902</c:v>
                </c:pt>
                <c:pt idx="3332">
                  <c:v>37903</c:v>
                </c:pt>
                <c:pt idx="3333">
                  <c:v>37904</c:v>
                </c:pt>
                <c:pt idx="3334">
                  <c:v>37907</c:v>
                </c:pt>
                <c:pt idx="3335">
                  <c:v>37908</c:v>
                </c:pt>
                <c:pt idx="3336">
                  <c:v>37909</c:v>
                </c:pt>
                <c:pt idx="3337">
                  <c:v>37910</c:v>
                </c:pt>
                <c:pt idx="3338">
                  <c:v>37911</c:v>
                </c:pt>
                <c:pt idx="3339">
                  <c:v>37914</c:v>
                </c:pt>
                <c:pt idx="3340">
                  <c:v>37915</c:v>
                </c:pt>
                <c:pt idx="3341">
                  <c:v>37916</c:v>
                </c:pt>
                <c:pt idx="3342">
                  <c:v>37917</c:v>
                </c:pt>
                <c:pt idx="3343">
                  <c:v>37918</c:v>
                </c:pt>
                <c:pt idx="3344">
                  <c:v>37921</c:v>
                </c:pt>
                <c:pt idx="3345">
                  <c:v>37922</c:v>
                </c:pt>
                <c:pt idx="3346">
                  <c:v>37923</c:v>
                </c:pt>
                <c:pt idx="3347">
                  <c:v>37924</c:v>
                </c:pt>
                <c:pt idx="3348">
                  <c:v>37925</c:v>
                </c:pt>
                <c:pt idx="3349">
                  <c:v>37928</c:v>
                </c:pt>
                <c:pt idx="3350">
                  <c:v>37929</c:v>
                </c:pt>
                <c:pt idx="3351">
                  <c:v>37930</c:v>
                </c:pt>
                <c:pt idx="3352">
                  <c:v>37931</c:v>
                </c:pt>
                <c:pt idx="3353">
                  <c:v>37932</c:v>
                </c:pt>
                <c:pt idx="3354">
                  <c:v>37935</c:v>
                </c:pt>
                <c:pt idx="3355">
                  <c:v>37936</c:v>
                </c:pt>
                <c:pt idx="3356">
                  <c:v>37937</c:v>
                </c:pt>
                <c:pt idx="3357">
                  <c:v>37938</c:v>
                </c:pt>
                <c:pt idx="3358">
                  <c:v>37939</c:v>
                </c:pt>
                <c:pt idx="3359">
                  <c:v>37942</c:v>
                </c:pt>
                <c:pt idx="3360">
                  <c:v>37943</c:v>
                </c:pt>
                <c:pt idx="3361">
                  <c:v>37944</c:v>
                </c:pt>
                <c:pt idx="3362">
                  <c:v>37945</c:v>
                </c:pt>
                <c:pt idx="3363">
                  <c:v>37946</c:v>
                </c:pt>
                <c:pt idx="3364">
                  <c:v>37949</c:v>
                </c:pt>
                <c:pt idx="3365">
                  <c:v>37950</c:v>
                </c:pt>
                <c:pt idx="3366">
                  <c:v>37951</c:v>
                </c:pt>
                <c:pt idx="3367">
                  <c:v>37952</c:v>
                </c:pt>
                <c:pt idx="3368">
                  <c:v>37953</c:v>
                </c:pt>
                <c:pt idx="3369">
                  <c:v>37956</c:v>
                </c:pt>
                <c:pt idx="3370">
                  <c:v>37957</c:v>
                </c:pt>
                <c:pt idx="3371">
                  <c:v>37958</c:v>
                </c:pt>
                <c:pt idx="3372">
                  <c:v>37959</c:v>
                </c:pt>
                <c:pt idx="3373">
                  <c:v>37960</c:v>
                </c:pt>
                <c:pt idx="3374">
                  <c:v>37963</c:v>
                </c:pt>
                <c:pt idx="3375">
                  <c:v>37964</c:v>
                </c:pt>
                <c:pt idx="3376">
                  <c:v>37965</c:v>
                </c:pt>
                <c:pt idx="3377">
                  <c:v>37966</c:v>
                </c:pt>
                <c:pt idx="3378">
                  <c:v>37967</c:v>
                </c:pt>
                <c:pt idx="3379">
                  <c:v>37970</c:v>
                </c:pt>
                <c:pt idx="3380">
                  <c:v>37971</c:v>
                </c:pt>
                <c:pt idx="3381">
                  <c:v>37972</c:v>
                </c:pt>
                <c:pt idx="3382">
                  <c:v>37973</c:v>
                </c:pt>
                <c:pt idx="3383">
                  <c:v>37974</c:v>
                </c:pt>
                <c:pt idx="3384">
                  <c:v>37977</c:v>
                </c:pt>
                <c:pt idx="3385">
                  <c:v>37978</c:v>
                </c:pt>
                <c:pt idx="3386">
                  <c:v>37979</c:v>
                </c:pt>
                <c:pt idx="3387">
                  <c:v>37980</c:v>
                </c:pt>
                <c:pt idx="3388">
                  <c:v>37981</c:v>
                </c:pt>
                <c:pt idx="3389">
                  <c:v>37984</c:v>
                </c:pt>
                <c:pt idx="3390">
                  <c:v>37985</c:v>
                </c:pt>
                <c:pt idx="3391">
                  <c:v>37986</c:v>
                </c:pt>
                <c:pt idx="3392">
                  <c:v>37987</c:v>
                </c:pt>
                <c:pt idx="3393">
                  <c:v>37988</c:v>
                </c:pt>
                <c:pt idx="3394">
                  <c:v>37991</c:v>
                </c:pt>
                <c:pt idx="3395">
                  <c:v>37992</c:v>
                </c:pt>
                <c:pt idx="3396">
                  <c:v>37993</c:v>
                </c:pt>
                <c:pt idx="3397">
                  <c:v>37994</c:v>
                </c:pt>
                <c:pt idx="3398">
                  <c:v>37995</c:v>
                </c:pt>
                <c:pt idx="3399">
                  <c:v>37998</c:v>
                </c:pt>
                <c:pt idx="3400">
                  <c:v>37999</c:v>
                </c:pt>
                <c:pt idx="3401">
                  <c:v>38000</c:v>
                </c:pt>
                <c:pt idx="3402">
                  <c:v>38001</c:v>
                </c:pt>
                <c:pt idx="3403">
                  <c:v>38002</c:v>
                </c:pt>
                <c:pt idx="3404">
                  <c:v>38005</c:v>
                </c:pt>
                <c:pt idx="3405">
                  <c:v>38006</c:v>
                </c:pt>
                <c:pt idx="3406">
                  <c:v>38007</c:v>
                </c:pt>
                <c:pt idx="3407">
                  <c:v>38008</c:v>
                </c:pt>
                <c:pt idx="3408">
                  <c:v>38009</c:v>
                </c:pt>
                <c:pt idx="3409">
                  <c:v>38012</c:v>
                </c:pt>
                <c:pt idx="3410">
                  <c:v>38013</c:v>
                </c:pt>
                <c:pt idx="3411">
                  <c:v>38014</c:v>
                </c:pt>
                <c:pt idx="3412">
                  <c:v>38015</c:v>
                </c:pt>
                <c:pt idx="3413">
                  <c:v>38016</c:v>
                </c:pt>
                <c:pt idx="3414">
                  <c:v>38019</c:v>
                </c:pt>
                <c:pt idx="3415">
                  <c:v>38020</c:v>
                </c:pt>
                <c:pt idx="3416">
                  <c:v>38021</c:v>
                </c:pt>
                <c:pt idx="3417">
                  <c:v>38022</c:v>
                </c:pt>
                <c:pt idx="3418">
                  <c:v>38023</c:v>
                </c:pt>
                <c:pt idx="3419">
                  <c:v>38026</c:v>
                </c:pt>
                <c:pt idx="3420">
                  <c:v>38027</c:v>
                </c:pt>
                <c:pt idx="3421">
                  <c:v>38028</c:v>
                </c:pt>
                <c:pt idx="3422">
                  <c:v>38029</c:v>
                </c:pt>
                <c:pt idx="3423">
                  <c:v>38030</c:v>
                </c:pt>
                <c:pt idx="3424">
                  <c:v>38033</c:v>
                </c:pt>
                <c:pt idx="3425">
                  <c:v>38034</c:v>
                </c:pt>
                <c:pt idx="3426">
                  <c:v>38035</c:v>
                </c:pt>
                <c:pt idx="3427">
                  <c:v>38036</c:v>
                </c:pt>
                <c:pt idx="3428">
                  <c:v>38037</c:v>
                </c:pt>
                <c:pt idx="3429">
                  <c:v>38040</c:v>
                </c:pt>
                <c:pt idx="3430">
                  <c:v>38041</c:v>
                </c:pt>
                <c:pt idx="3431">
                  <c:v>38042</c:v>
                </c:pt>
                <c:pt idx="3432">
                  <c:v>38043</c:v>
                </c:pt>
                <c:pt idx="3433">
                  <c:v>38044</c:v>
                </c:pt>
                <c:pt idx="3434">
                  <c:v>38047</c:v>
                </c:pt>
                <c:pt idx="3435">
                  <c:v>38048</c:v>
                </c:pt>
                <c:pt idx="3436">
                  <c:v>38049</c:v>
                </c:pt>
                <c:pt idx="3437">
                  <c:v>38050</c:v>
                </c:pt>
                <c:pt idx="3438">
                  <c:v>38051</c:v>
                </c:pt>
                <c:pt idx="3439">
                  <c:v>38054</c:v>
                </c:pt>
                <c:pt idx="3440">
                  <c:v>38055</c:v>
                </c:pt>
                <c:pt idx="3441">
                  <c:v>38056</c:v>
                </c:pt>
                <c:pt idx="3442">
                  <c:v>38057</c:v>
                </c:pt>
                <c:pt idx="3443">
                  <c:v>38058</c:v>
                </c:pt>
                <c:pt idx="3444">
                  <c:v>38061</c:v>
                </c:pt>
                <c:pt idx="3445">
                  <c:v>38062</c:v>
                </c:pt>
                <c:pt idx="3446">
                  <c:v>38063</c:v>
                </c:pt>
                <c:pt idx="3447">
                  <c:v>38064</c:v>
                </c:pt>
                <c:pt idx="3448">
                  <c:v>38065</c:v>
                </c:pt>
                <c:pt idx="3449">
                  <c:v>38068</c:v>
                </c:pt>
                <c:pt idx="3450">
                  <c:v>38069</c:v>
                </c:pt>
                <c:pt idx="3451">
                  <c:v>38070</c:v>
                </c:pt>
                <c:pt idx="3452">
                  <c:v>38071</c:v>
                </c:pt>
                <c:pt idx="3453">
                  <c:v>38072</c:v>
                </c:pt>
                <c:pt idx="3454">
                  <c:v>38075</c:v>
                </c:pt>
                <c:pt idx="3455">
                  <c:v>38076</c:v>
                </c:pt>
                <c:pt idx="3456">
                  <c:v>38077</c:v>
                </c:pt>
                <c:pt idx="3457">
                  <c:v>38078</c:v>
                </c:pt>
                <c:pt idx="3458">
                  <c:v>38079</c:v>
                </c:pt>
                <c:pt idx="3459">
                  <c:v>38082</c:v>
                </c:pt>
                <c:pt idx="3460">
                  <c:v>38083</c:v>
                </c:pt>
                <c:pt idx="3461">
                  <c:v>38084</c:v>
                </c:pt>
                <c:pt idx="3462">
                  <c:v>38085</c:v>
                </c:pt>
                <c:pt idx="3463">
                  <c:v>38086</c:v>
                </c:pt>
                <c:pt idx="3464">
                  <c:v>38089</c:v>
                </c:pt>
                <c:pt idx="3465">
                  <c:v>38090</c:v>
                </c:pt>
                <c:pt idx="3466">
                  <c:v>38091</c:v>
                </c:pt>
                <c:pt idx="3467">
                  <c:v>38092</c:v>
                </c:pt>
                <c:pt idx="3468">
                  <c:v>38093</c:v>
                </c:pt>
                <c:pt idx="3469">
                  <c:v>38096</c:v>
                </c:pt>
                <c:pt idx="3470">
                  <c:v>38097</c:v>
                </c:pt>
                <c:pt idx="3471">
                  <c:v>38098</c:v>
                </c:pt>
                <c:pt idx="3472">
                  <c:v>38099</c:v>
                </c:pt>
                <c:pt idx="3473">
                  <c:v>38100</c:v>
                </c:pt>
                <c:pt idx="3474">
                  <c:v>38103</c:v>
                </c:pt>
                <c:pt idx="3475">
                  <c:v>38104</c:v>
                </c:pt>
                <c:pt idx="3476">
                  <c:v>38105</c:v>
                </c:pt>
                <c:pt idx="3477">
                  <c:v>38106</c:v>
                </c:pt>
                <c:pt idx="3478">
                  <c:v>38107</c:v>
                </c:pt>
                <c:pt idx="3479">
                  <c:v>38110</c:v>
                </c:pt>
                <c:pt idx="3480">
                  <c:v>38111</c:v>
                </c:pt>
                <c:pt idx="3481">
                  <c:v>38112</c:v>
                </c:pt>
                <c:pt idx="3482">
                  <c:v>38113</c:v>
                </c:pt>
                <c:pt idx="3483">
                  <c:v>38114</c:v>
                </c:pt>
                <c:pt idx="3484">
                  <c:v>38117</c:v>
                </c:pt>
                <c:pt idx="3485">
                  <c:v>38118</c:v>
                </c:pt>
                <c:pt idx="3486">
                  <c:v>38119</c:v>
                </c:pt>
                <c:pt idx="3487">
                  <c:v>38120</c:v>
                </c:pt>
                <c:pt idx="3488">
                  <c:v>38121</c:v>
                </c:pt>
                <c:pt idx="3489">
                  <c:v>38124</c:v>
                </c:pt>
                <c:pt idx="3490">
                  <c:v>38125</c:v>
                </c:pt>
                <c:pt idx="3491">
                  <c:v>38126</c:v>
                </c:pt>
                <c:pt idx="3492">
                  <c:v>38127</c:v>
                </c:pt>
                <c:pt idx="3493">
                  <c:v>38128</c:v>
                </c:pt>
                <c:pt idx="3494">
                  <c:v>38131</c:v>
                </c:pt>
                <c:pt idx="3495">
                  <c:v>38132</c:v>
                </c:pt>
                <c:pt idx="3496">
                  <c:v>38133</c:v>
                </c:pt>
                <c:pt idx="3497">
                  <c:v>38134</c:v>
                </c:pt>
                <c:pt idx="3498">
                  <c:v>38135</c:v>
                </c:pt>
                <c:pt idx="3499">
                  <c:v>38138</c:v>
                </c:pt>
                <c:pt idx="3500">
                  <c:v>38139</c:v>
                </c:pt>
                <c:pt idx="3501">
                  <c:v>38140</c:v>
                </c:pt>
                <c:pt idx="3502">
                  <c:v>38141</c:v>
                </c:pt>
                <c:pt idx="3503">
                  <c:v>38142</c:v>
                </c:pt>
                <c:pt idx="3504">
                  <c:v>38145</c:v>
                </c:pt>
                <c:pt idx="3505">
                  <c:v>38146</c:v>
                </c:pt>
                <c:pt idx="3506">
                  <c:v>38147</c:v>
                </c:pt>
                <c:pt idx="3507">
                  <c:v>38148</c:v>
                </c:pt>
                <c:pt idx="3508">
                  <c:v>38149</c:v>
                </c:pt>
                <c:pt idx="3509">
                  <c:v>38152</c:v>
                </c:pt>
                <c:pt idx="3510">
                  <c:v>38153</c:v>
                </c:pt>
                <c:pt idx="3511">
                  <c:v>38154</c:v>
                </c:pt>
                <c:pt idx="3512">
                  <c:v>38155</c:v>
                </c:pt>
                <c:pt idx="3513">
                  <c:v>38156</c:v>
                </c:pt>
                <c:pt idx="3514">
                  <c:v>38159</c:v>
                </c:pt>
                <c:pt idx="3515">
                  <c:v>38160</c:v>
                </c:pt>
                <c:pt idx="3516">
                  <c:v>38161</c:v>
                </c:pt>
                <c:pt idx="3517">
                  <c:v>38162</c:v>
                </c:pt>
                <c:pt idx="3518">
                  <c:v>38163</c:v>
                </c:pt>
                <c:pt idx="3519">
                  <c:v>38166</c:v>
                </c:pt>
                <c:pt idx="3520">
                  <c:v>38167</c:v>
                </c:pt>
                <c:pt idx="3521">
                  <c:v>38168</c:v>
                </c:pt>
                <c:pt idx="3522">
                  <c:v>38169</c:v>
                </c:pt>
                <c:pt idx="3523">
                  <c:v>38170</c:v>
                </c:pt>
                <c:pt idx="3524">
                  <c:v>38173</c:v>
                </c:pt>
                <c:pt idx="3525">
                  <c:v>38174</c:v>
                </c:pt>
                <c:pt idx="3526">
                  <c:v>38175</c:v>
                </c:pt>
                <c:pt idx="3527">
                  <c:v>38176</c:v>
                </c:pt>
                <c:pt idx="3528">
                  <c:v>38177</c:v>
                </c:pt>
                <c:pt idx="3529">
                  <c:v>38180</c:v>
                </c:pt>
                <c:pt idx="3530">
                  <c:v>38181</c:v>
                </c:pt>
                <c:pt idx="3531">
                  <c:v>38182</c:v>
                </c:pt>
                <c:pt idx="3532">
                  <c:v>38183</c:v>
                </c:pt>
                <c:pt idx="3533">
                  <c:v>38184</c:v>
                </c:pt>
                <c:pt idx="3534">
                  <c:v>38187</c:v>
                </c:pt>
                <c:pt idx="3535">
                  <c:v>38188</c:v>
                </c:pt>
                <c:pt idx="3536">
                  <c:v>38189</c:v>
                </c:pt>
                <c:pt idx="3537">
                  <c:v>38190</c:v>
                </c:pt>
                <c:pt idx="3538">
                  <c:v>38191</c:v>
                </c:pt>
                <c:pt idx="3539">
                  <c:v>38194</c:v>
                </c:pt>
                <c:pt idx="3540">
                  <c:v>38195</c:v>
                </c:pt>
                <c:pt idx="3541">
                  <c:v>38196</c:v>
                </c:pt>
                <c:pt idx="3542">
                  <c:v>38197</c:v>
                </c:pt>
                <c:pt idx="3543">
                  <c:v>38198</c:v>
                </c:pt>
                <c:pt idx="3544">
                  <c:v>38201</c:v>
                </c:pt>
                <c:pt idx="3545">
                  <c:v>38202</c:v>
                </c:pt>
                <c:pt idx="3546">
                  <c:v>38203</c:v>
                </c:pt>
                <c:pt idx="3547">
                  <c:v>38204</c:v>
                </c:pt>
                <c:pt idx="3548">
                  <c:v>38205</c:v>
                </c:pt>
                <c:pt idx="3549">
                  <c:v>38208</c:v>
                </c:pt>
                <c:pt idx="3550">
                  <c:v>38209</c:v>
                </c:pt>
                <c:pt idx="3551">
                  <c:v>38210</c:v>
                </c:pt>
                <c:pt idx="3552">
                  <c:v>38211</c:v>
                </c:pt>
                <c:pt idx="3553">
                  <c:v>38212</c:v>
                </c:pt>
                <c:pt idx="3554">
                  <c:v>38215</c:v>
                </c:pt>
                <c:pt idx="3555">
                  <c:v>38216</c:v>
                </c:pt>
                <c:pt idx="3556">
                  <c:v>38217</c:v>
                </c:pt>
                <c:pt idx="3557">
                  <c:v>38218</c:v>
                </c:pt>
                <c:pt idx="3558">
                  <c:v>38219</c:v>
                </c:pt>
                <c:pt idx="3559">
                  <c:v>38222</c:v>
                </c:pt>
                <c:pt idx="3560">
                  <c:v>38223</c:v>
                </c:pt>
                <c:pt idx="3561">
                  <c:v>38224</c:v>
                </c:pt>
                <c:pt idx="3562">
                  <c:v>38225</c:v>
                </c:pt>
                <c:pt idx="3563">
                  <c:v>38226</c:v>
                </c:pt>
                <c:pt idx="3564">
                  <c:v>38229</c:v>
                </c:pt>
                <c:pt idx="3565">
                  <c:v>38230</c:v>
                </c:pt>
                <c:pt idx="3566">
                  <c:v>38231</c:v>
                </c:pt>
                <c:pt idx="3567">
                  <c:v>38232</c:v>
                </c:pt>
                <c:pt idx="3568">
                  <c:v>38233</c:v>
                </c:pt>
                <c:pt idx="3569">
                  <c:v>38236</c:v>
                </c:pt>
                <c:pt idx="3570">
                  <c:v>38237</c:v>
                </c:pt>
                <c:pt idx="3571">
                  <c:v>38238</c:v>
                </c:pt>
                <c:pt idx="3572">
                  <c:v>38239</c:v>
                </c:pt>
                <c:pt idx="3573">
                  <c:v>38240</c:v>
                </c:pt>
                <c:pt idx="3574">
                  <c:v>38243</c:v>
                </c:pt>
                <c:pt idx="3575">
                  <c:v>38244</c:v>
                </c:pt>
                <c:pt idx="3576">
                  <c:v>38245</c:v>
                </c:pt>
                <c:pt idx="3577">
                  <c:v>38246</c:v>
                </c:pt>
                <c:pt idx="3578">
                  <c:v>38247</c:v>
                </c:pt>
                <c:pt idx="3579">
                  <c:v>38250</c:v>
                </c:pt>
                <c:pt idx="3580">
                  <c:v>38251</c:v>
                </c:pt>
                <c:pt idx="3581">
                  <c:v>38252</c:v>
                </c:pt>
                <c:pt idx="3582">
                  <c:v>38253</c:v>
                </c:pt>
                <c:pt idx="3583">
                  <c:v>38254</c:v>
                </c:pt>
                <c:pt idx="3584">
                  <c:v>38257</c:v>
                </c:pt>
                <c:pt idx="3585">
                  <c:v>38258</c:v>
                </c:pt>
                <c:pt idx="3586">
                  <c:v>38259</c:v>
                </c:pt>
                <c:pt idx="3587">
                  <c:v>38260</c:v>
                </c:pt>
                <c:pt idx="3588">
                  <c:v>38261</c:v>
                </c:pt>
                <c:pt idx="3589">
                  <c:v>38264</c:v>
                </c:pt>
                <c:pt idx="3590">
                  <c:v>38265</c:v>
                </c:pt>
                <c:pt idx="3591">
                  <c:v>38266</c:v>
                </c:pt>
                <c:pt idx="3592">
                  <c:v>38267</c:v>
                </c:pt>
                <c:pt idx="3593">
                  <c:v>38268</c:v>
                </c:pt>
                <c:pt idx="3594">
                  <c:v>38271</c:v>
                </c:pt>
                <c:pt idx="3595">
                  <c:v>38272</c:v>
                </c:pt>
                <c:pt idx="3596">
                  <c:v>38273</c:v>
                </c:pt>
                <c:pt idx="3597">
                  <c:v>38274</c:v>
                </c:pt>
                <c:pt idx="3598">
                  <c:v>38275</c:v>
                </c:pt>
                <c:pt idx="3599">
                  <c:v>38278</c:v>
                </c:pt>
                <c:pt idx="3600">
                  <c:v>38279</c:v>
                </c:pt>
                <c:pt idx="3601">
                  <c:v>38280</c:v>
                </c:pt>
                <c:pt idx="3602">
                  <c:v>38281</c:v>
                </c:pt>
                <c:pt idx="3603">
                  <c:v>38282</c:v>
                </c:pt>
                <c:pt idx="3604">
                  <c:v>38285</c:v>
                </c:pt>
                <c:pt idx="3605">
                  <c:v>38286</c:v>
                </c:pt>
                <c:pt idx="3606">
                  <c:v>38287</c:v>
                </c:pt>
                <c:pt idx="3607">
                  <c:v>38288</c:v>
                </c:pt>
                <c:pt idx="3608">
                  <c:v>38289</c:v>
                </c:pt>
                <c:pt idx="3609">
                  <c:v>38292</c:v>
                </c:pt>
                <c:pt idx="3610">
                  <c:v>38293</c:v>
                </c:pt>
                <c:pt idx="3611">
                  <c:v>38294</c:v>
                </c:pt>
                <c:pt idx="3612">
                  <c:v>38295</c:v>
                </c:pt>
                <c:pt idx="3613">
                  <c:v>38296</c:v>
                </c:pt>
                <c:pt idx="3614">
                  <c:v>38299</c:v>
                </c:pt>
                <c:pt idx="3615">
                  <c:v>38300</c:v>
                </c:pt>
                <c:pt idx="3616">
                  <c:v>38301</c:v>
                </c:pt>
                <c:pt idx="3617">
                  <c:v>38302</c:v>
                </c:pt>
                <c:pt idx="3618">
                  <c:v>38303</c:v>
                </c:pt>
                <c:pt idx="3619">
                  <c:v>38306</c:v>
                </c:pt>
                <c:pt idx="3620">
                  <c:v>38307</c:v>
                </c:pt>
                <c:pt idx="3621">
                  <c:v>38308</c:v>
                </c:pt>
                <c:pt idx="3622">
                  <c:v>38309</c:v>
                </c:pt>
                <c:pt idx="3623">
                  <c:v>38310</c:v>
                </c:pt>
                <c:pt idx="3624">
                  <c:v>38313</c:v>
                </c:pt>
                <c:pt idx="3625">
                  <c:v>38314</c:v>
                </c:pt>
                <c:pt idx="3626">
                  <c:v>38315</c:v>
                </c:pt>
                <c:pt idx="3627">
                  <c:v>38316</c:v>
                </c:pt>
                <c:pt idx="3628">
                  <c:v>38317</c:v>
                </c:pt>
                <c:pt idx="3629">
                  <c:v>38320</c:v>
                </c:pt>
                <c:pt idx="3630">
                  <c:v>38321</c:v>
                </c:pt>
                <c:pt idx="3631">
                  <c:v>38322</c:v>
                </c:pt>
                <c:pt idx="3632">
                  <c:v>38323</c:v>
                </c:pt>
                <c:pt idx="3633">
                  <c:v>38324</c:v>
                </c:pt>
                <c:pt idx="3634">
                  <c:v>38327</c:v>
                </c:pt>
                <c:pt idx="3635">
                  <c:v>38328</c:v>
                </c:pt>
                <c:pt idx="3636">
                  <c:v>38329</c:v>
                </c:pt>
                <c:pt idx="3637">
                  <c:v>38330</c:v>
                </c:pt>
                <c:pt idx="3638">
                  <c:v>38331</c:v>
                </c:pt>
                <c:pt idx="3639">
                  <c:v>38334</c:v>
                </c:pt>
                <c:pt idx="3640">
                  <c:v>38335</c:v>
                </c:pt>
                <c:pt idx="3641">
                  <c:v>38336</c:v>
                </c:pt>
                <c:pt idx="3642">
                  <c:v>38337</c:v>
                </c:pt>
                <c:pt idx="3643">
                  <c:v>38338</c:v>
                </c:pt>
                <c:pt idx="3644">
                  <c:v>38341</c:v>
                </c:pt>
                <c:pt idx="3645">
                  <c:v>38342</c:v>
                </c:pt>
                <c:pt idx="3646">
                  <c:v>38343</c:v>
                </c:pt>
                <c:pt idx="3647">
                  <c:v>38344</c:v>
                </c:pt>
                <c:pt idx="3648">
                  <c:v>38345</c:v>
                </c:pt>
                <c:pt idx="3649">
                  <c:v>38348</c:v>
                </c:pt>
                <c:pt idx="3650">
                  <c:v>38349</c:v>
                </c:pt>
                <c:pt idx="3651">
                  <c:v>38350</c:v>
                </c:pt>
                <c:pt idx="3652">
                  <c:v>38351</c:v>
                </c:pt>
                <c:pt idx="3653">
                  <c:v>38352</c:v>
                </c:pt>
                <c:pt idx="3654">
                  <c:v>38355</c:v>
                </c:pt>
                <c:pt idx="3655">
                  <c:v>38356</c:v>
                </c:pt>
                <c:pt idx="3656">
                  <c:v>38357</c:v>
                </c:pt>
                <c:pt idx="3657">
                  <c:v>38358</c:v>
                </c:pt>
                <c:pt idx="3658">
                  <c:v>38359</c:v>
                </c:pt>
                <c:pt idx="3659">
                  <c:v>38362</c:v>
                </c:pt>
                <c:pt idx="3660">
                  <c:v>38363</c:v>
                </c:pt>
                <c:pt idx="3661">
                  <c:v>38364</c:v>
                </c:pt>
                <c:pt idx="3662">
                  <c:v>38365</c:v>
                </c:pt>
                <c:pt idx="3663">
                  <c:v>38366</c:v>
                </c:pt>
                <c:pt idx="3664">
                  <c:v>38369</c:v>
                </c:pt>
                <c:pt idx="3665">
                  <c:v>38370</c:v>
                </c:pt>
                <c:pt idx="3666">
                  <c:v>38371</c:v>
                </c:pt>
                <c:pt idx="3667">
                  <c:v>38372</c:v>
                </c:pt>
                <c:pt idx="3668">
                  <c:v>38373</c:v>
                </c:pt>
                <c:pt idx="3669">
                  <c:v>38376</c:v>
                </c:pt>
                <c:pt idx="3670">
                  <c:v>38377</c:v>
                </c:pt>
                <c:pt idx="3671">
                  <c:v>38378</c:v>
                </c:pt>
                <c:pt idx="3672">
                  <c:v>38379</c:v>
                </c:pt>
                <c:pt idx="3673">
                  <c:v>38380</c:v>
                </c:pt>
                <c:pt idx="3674">
                  <c:v>38383</c:v>
                </c:pt>
                <c:pt idx="3675">
                  <c:v>38384</c:v>
                </c:pt>
                <c:pt idx="3676">
                  <c:v>38385</c:v>
                </c:pt>
                <c:pt idx="3677">
                  <c:v>38386</c:v>
                </c:pt>
                <c:pt idx="3678">
                  <c:v>38387</c:v>
                </c:pt>
                <c:pt idx="3679">
                  <c:v>38390</c:v>
                </c:pt>
                <c:pt idx="3680">
                  <c:v>38391</c:v>
                </c:pt>
                <c:pt idx="3681">
                  <c:v>38392</c:v>
                </c:pt>
                <c:pt idx="3682">
                  <c:v>38393</c:v>
                </c:pt>
                <c:pt idx="3683">
                  <c:v>38394</c:v>
                </c:pt>
                <c:pt idx="3684">
                  <c:v>38397</c:v>
                </c:pt>
                <c:pt idx="3685">
                  <c:v>38398</c:v>
                </c:pt>
                <c:pt idx="3686">
                  <c:v>38399</c:v>
                </c:pt>
                <c:pt idx="3687">
                  <c:v>38400</c:v>
                </c:pt>
                <c:pt idx="3688">
                  <c:v>38401</c:v>
                </c:pt>
                <c:pt idx="3689">
                  <c:v>38404</c:v>
                </c:pt>
                <c:pt idx="3690">
                  <c:v>38405</c:v>
                </c:pt>
                <c:pt idx="3691">
                  <c:v>38406</c:v>
                </c:pt>
                <c:pt idx="3692">
                  <c:v>38407</c:v>
                </c:pt>
                <c:pt idx="3693">
                  <c:v>38408</c:v>
                </c:pt>
                <c:pt idx="3694">
                  <c:v>38411</c:v>
                </c:pt>
                <c:pt idx="3695">
                  <c:v>38412</c:v>
                </c:pt>
                <c:pt idx="3696">
                  <c:v>38413</c:v>
                </c:pt>
                <c:pt idx="3697">
                  <c:v>38414</c:v>
                </c:pt>
                <c:pt idx="3698">
                  <c:v>38415</c:v>
                </c:pt>
                <c:pt idx="3699">
                  <c:v>38418</c:v>
                </c:pt>
                <c:pt idx="3700">
                  <c:v>38419</c:v>
                </c:pt>
                <c:pt idx="3701">
                  <c:v>38420</c:v>
                </c:pt>
                <c:pt idx="3702">
                  <c:v>38421</c:v>
                </c:pt>
                <c:pt idx="3703">
                  <c:v>38422</c:v>
                </c:pt>
                <c:pt idx="3704">
                  <c:v>38425</c:v>
                </c:pt>
                <c:pt idx="3705">
                  <c:v>38426</c:v>
                </c:pt>
                <c:pt idx="3706">
                  <c:v>38427</c:v>
                </c:pt>
                <c:pt idx="3707">
                  <c:v>38428</c:v>
                </c:pt>
                <c:pt idx="3708">
                  <c:v>38429</c:v>
                </c:pt>
                <c:pt idx="3709">
                  <c:v>38432</c:v>
                </c:pt>
                <c:pt idx="3710">
                  <c:v>38433</c:v>
                </c:pt>
                <c:pt idx="3711">
                  <c:v>38434</c:v>
                </c:pt>
                <c:pt idx="3712">
                  <c:v>38435</c:v>
                </c:pt>
                <c:pt idx="3713">
                  <c:v>38436</c:v>
                </c:pt>
                <c:pt idx="3714">
                  <c:v>38439</c:v>
                </c:pt>
                <c:pt idx="3715">
                  <c:v>38440</c:v>
                </c:pt>
                <c:pt idx="3716">
                  <c:v>38441</c:v>
                </c:pt>
                <c:pt idx="3717">
                  <c:v>38442</c:v>
                </c:pt>
                <c:pt idx="3718">
                  <c:v>38443</c:v>
                </c:pt>
                <c:pt idx="3719">
                  <c:v>38446</c:v>
                </c:pt>
                <c:pt idx="3720">
                  <c:v>38447</c:v>
                </c:pt>
                <c:pt idx="3721">
                  <c:v>38448</c:v>
                </c:pt>
                <c:pt idx="3722">
                  <c:v>38449</c:v>
                </c:pt>
                <c:pt idx="3723">
                  <c:v>38450</c:v>
                </c:pt>
                <c:pt idx="3724">
                  <c:v>38453</c:v>
                </c:pt>
                <c:pt idx="3725">
                  <c:v>38454</c:v>
                </c:pt>
                <c:pt idx="3726">
                  <c:v>38455</c:v>
                </c:pt>
                <c:pt idx="3727">
                  <c:v>38456</c:v>
                </c:pt>
                <c:pt idx="3728">
                  <c:v>38457</c:v>
                </c:pt>
                <c:pt idx="3729">
                  <c:v>38460</c:v>
                </c:pt>
                <c:pt idx="3730">
                  <c:v>38461</c:v>
                </c:pt>
                <c:pt idx="3731">
                  <c:v>38462</c:v>
                </c:pt>
                <c:pt idx="3732">
                  <c:v>38463</c:v>
                </c:pt>
                <c:pt idx="3733">
                  <c:v>38464</c:v>
                </c:pt>
                <c:pt idx="3734">
                  <c:v>38467</c:v>
                </c:pt>
                <c:pt idx="3735">
                  <c:v>38468</c:v>
                </c:pt>
                <c:pt idx="3736">
                  <c:v>38469</c:v>
                </c:pt>
                <c:pt idx="3737">
                  <c:v>38470</c:v>
                </c:pt>
                <c:pt idx="3738">
                  <c:v>38471</c:v>
                </c:pt>
                <c:pt idx="3739">
                  <c:v>38474</c:v>
                </c:pt>
                <c:pt idx="3740">
                  <c:v>38475</c:v>
                </c:pt>
                <c:pt idx="3741">
                  <c:v>38476</c:v>
                </c:pt>
                <c:pt idx="3742">
                  <c:v>38477</c:v>
                </c:pt>
                <c:pt idx="3743">
                  <c:v>38478</c:v>
                </c:pt>
                <c:pt idx="3744">
                  <c:v>38481</c:v>
                </c:pt>
                <c:pt idx="3745">
                  <c:v>38482</c:v>
                </c:pt>
                <c:pt idx="3746">
                  <c:v>38483</c:v>
                </c:pt>
                <c:pt idx="3747">
                  <c:v>38484</c:v>
                </c:pt>
                <c:pt idx="3748">
                  <c:v>38485</c:v>
                </c:pt>
                <c:pt idx="3749">
                  <c:v>38488</c:v>
                </c:pt>
                <c:pt idx="3750">
                  <c:v>38489</c:v>
                </c:pt>
                <c:pt idx="3751">
                  <c:v>38490</c:v>
                </c:pt>
                <c:pt idx="3752">
                  <c:v>38491</c:v>
                </c:pt>
                <c:pt idx="3753">
                  <c:v>38492</c:v>
                </c:pt>
                <c:pt idx="3754">
                  <c:v>38495</c:v>
                </c:pt>
                <c:pt idx="3755">
                  <c:v>38496</c:v>
                </c:pt>
                <c:pt idx="3756">
                  <c:v>38497</c:v>
                </c:pt>
                <c:pt idx="3757">
                  <c:v>38498</c:v>
                </c:pt>
                <c:pt idx="3758">
                  <c:v>38499</c:v>
                </c:pt>
                <c:pt idx="3759">
                  <c:v>38502</c:v>
                </c:pt>
                <c:pt idx="3760">
                  <c:v>38503</c:v>
                </c:pt>
                <c:pt idx="3761">
                  <c:v>38504</c:v>
                </c:pt>
                <c:pt idx="3762">
                  <c:v>38505</c:v>
                </c:pt>
                <c:pt idx="3763">
                  <c:v>38506</c:v>
                </c:pt>
                <c:pt idx="3764">
                  <c:v>38509</c:v>
                </c:pt>
                <c:pt idx="3765">
                  <c:v>38510</c:v>
                </c:pt>
                <c:pt idx="3766">
                  <c:v>38511</c:v>
                </c:pt>
                <c:pt idx="3767">
                  <c:v>38512</c:v>
                </c:pt>
                <c:pt idx="3768">
                  <c:v>38513</c:v>
                </c:pt>
                <c:pt idx="3769">
                  <c:v>38516</c:v>
                </c:pt>
                <c:pt idx="3770">
                  <c:v>38517</c:v>
                </c:pt>
                <c:pt idx="3771">
                  <c:v>38518</c:v>
                </c:pt>
                <c:pt idx="3772">
                  <c:v>38519</c:v>
                </c:pt>
                <c:pt idx="3773">
                  <c:v>38520</c:v>
                </c:pt>
                <c:pt idx="3774">
                  <c:v>38523</c:v>
                </c:pt>
                <c:pt idx="3775">
                  <c:v>38524</c:v>
                </c:pt>
                <c:pt idx="3776">
                  <c:v>38525</c:v>
                </c:pt>
                <c:pt idx="3777">
                  <c:v>38526</c:v>
                </c:pt>
                <c:pt idx="3778">
                  <c:v>38527</c:v>
                </c:pt>
                <c:pt idx="3779">
                  <c:v>38530</c:v>
                </c:pt>
                <c:pt idx="3780">
                  <c:v>38531</c:v>
                </c:pt>
                <c:pt idx="3781">
                  <c:v>38532</c:v>
                </c:pt>
                <c:pt idx="3782">
                  <c:v>38533</c:v>
                </c:pt>
                <c:pt idx="3783">
                  <c:v>38534</c:v>
                </c:pt>
                <c:pt idx="3784">
                  <c:v>38537</c:v>
                </c:pt>
                <c:pt idx="3785">
                  <c:v>38538</c:v>
                </c:pt>
                <c:pt idx="3786">
                  <c:v>38539</c:v>
                </c:pt>
                <c:pt idx="3787">
                  <c:v>38540</c:v>
                </c:pt>
                <c:pt idx="3788">
                  <c:v>38541</c:v>
                </c:pt>
                <c:pt idx="3789">
                  <c:v>38544</c:v>
                </c:pt>
                <c:pt idx="3790">
                  <c:v>38545</c:v>
                </c:pt>
                <c:pt idx="3791">
                  <c:v>38546</c:v>
                </c:pt>
                <c:pt idx="3792">
                  <c:v>38547</c:v>
                </c:pt>
                <c:pt idx="3793">
                  <c:v>38548</c:v>
                </c:pt>
                <c:pt idx="3794">
                  <c:v>38551</c:v>
                </c:pt>
                <c:pt idx="3795">
                  <c:v>38552</c:v>
                </c:pt>
                <c:pt idx="3796">
                  <c:v>38553</c:v>
                </c:pt>
                <c:pt idx="3797">
                  <c:v>38554</c:v>
                </c:pt>
                <c:pt idx="3798">
                  <c:v>38555</c:v>
                </c:pt>
                <c:pt idx="3799">
                  <c:v>38558</c:v>
                </c:pt>
                <c:pt idx="3800">
                  <c:v>38559</c:v>
                </c:pt>
                <c:pt idx="3801">
                  <c:v>38560</c:v>
                </c:pt>
                <c:pt idx="3802">
                  <c:v>38561</c:v>
                </c:pt>
                <c:pt idx="3803">
                  <c:v>38562</c:v>
                </c:pt>
                <c:pt idx="3804">
                  <c:v>38565</c:v>
                </c:pt>
                <c:pt idx="3805">
                  <c:v>38566</c:v>
                </c:pt>
                <c:pt idx="3806">
                  <c:v>38567</c:v>
                </c:pt>
                <c:pt idx="3807">
                  <c:v>38568</c:v>
                </c:pt>
                <c:pt idx="3808">
                  <c:v>38569</c:v>
                </c:pt>
                <c:pt idx="3809">
                  <c:v>38572</c:v>
                </c:pt>
                <c:pt idx="3810">
                  <c:v>38573</c:v>
                </c:pt>
                <c:pt idx="3811">
                  <c:v>38574</c:v>
                </c:pt>
                <c:pt idx="3812">
                  <c:v>38575</c:v>
                </c:pt>
                <c:pt idx="3813">
                  <c:v>38576</c:v>
                </c:pt>
                <c:pt idx="3814">
                  <c:v>38579</c:v>
                </c:pt>
                <c:pt idx="3815">
                  <c:v>38580</c:v>
                </c:pt>
                <c:pt idx="3816">
                  <c:v>38581</c:v>
                </c:pt>
                <c:pt idx="3817">
                  <c:v>38582</c:v>
                </c:pt>
                <c:pt idx="3818">
                  <c:v>38583</c:v>
                </c:pt>
                <c:pt idx="3819">
                  <c:v>38586</c:v>
                </c:pt>
                <c:pt idx="3820">
                  <c:v>38587</c:v>
                </c:pt>
                <c:pt idx="3821">
                  <c:v>38588</c:v>
                </c:pt>
                <c:pt idx="3822">
                  <c:v>38589</c:v>
                </c:pt>
                <c:pt idx="3823">
                  <c:v>38590</c:v>
                </c:pt>
                <c:pt idx="3824">
                  <c:v>38593</c:v>
                </c:pt>
                <c:pt idx="3825">
                  <c:v>38594</c:v>
                </c:pt>
                <c:pt idx="3826">
                  <c:v>38595</c:v>
                </c:pt>
                <c:pt idx="3827">
                  <c:v>38596</c:v>
                </c:pt>
                <c:pt idx="3828">
                  <c:v>38597</c:v>
                </c:pt>
                <c:pt idx="3829">
                  <c:v>38600</c:v>
                </c:pt>
                <c:pt idx="3830">
                  <c:v>38601</c:v>
                </c:pt>
                <c:pt idx="3831">
                  <c:v>38602</c:v>
                </c:pt>
                <c:pt idx="3832">
                  <c:v>38603</c:v>
                </c:pt>
                <c:pt idx="3833">
                  <c:v>38604</c:v>
                </c:pt>
                <c:pt idx="3834">
                  <c:v>38607</c:v>
                </c:pt>
                <c:pt idx="3835">
                  <c:v>38608</c:v>
                </c:pt>
                <c:pt idx="3836">
                  <c:v>38609</c:v>
                </c:pt>
                <c:pt idx="3837">
                  <c:v>38610</c:v>
                </c:pt>
                <c:pt idx="3838">
                  <c:v>38611</c:v>
                </c:pt>
                <c:pt idx="3839">
                  <c:v>38614</c:v>
                </c:pt>
                <c:pt idx="3840">
                  <c:v>38615</c:v>
                </c:pt>
                <c:pt idx="3841">
                  <c:v>38616</c:v>
                </c:pt>
                <c:pt idx="3842">
                  <c:v>38617</c:v>
                </c:pt>
                <c:pt idx="3843">
                  <c:v>38618</c:v>
                </c:pt>
                <c:pt idx="3844">
                  <c:v>38621</c:v>
                </c:pt>
                <c:pt idx="3845">
                  <c:v>38622</c:v>
                </c:pt>
                <c:pt idx="3846">
                  <c:v>38623</c:v>
                </c:pt>
                <c:pt idx="3847">
                  <c:v>38624</c:v>
                </c:pt>
                <c:pt idx="3848">
                  <c:v>38625</c:v>
                </c:pt>
                <c:pt idx="3849">
                  <c:v>38628</c:v>
                </c:pt>
                <c:pt idx="3850">
                  <c:v>38629</c:v>
                </c:pt>
                <c:pt idx="3851">
                  <c:v>38630</c:v>
                </c:pt>
                <c:pt idx="3852">
                  <c:v>38631</c:v>
                </c:pt>
                <c:pt idx="3853">
                  <c:v>38632</c:v>
                </c:pt>
                <c:pt idx="3854">
                  <c:v>38635</c:v>
                </c:pt>
                <c:pt idx="3855">
                  <c:v>38636</c:v>
                </c:pt>
                <c:pt idx="3856">
                  <c:v>38637</c:v>
                </c:pt>
                <c:pt idx="3857">
                  <c:v>38638</c:v>
                </c:pt>
                <c:pt idx="3858">
                  <c:v>38639</c:v>
                </c:pt>
                <c:pt idx="3859">
                  <c:v>38642</c:v>
                </c:pt>
                <c:pt idx="3860">
                  <c:v>38643</c:v>
                </c:pt>
                <c:pt idx="3861">
                  <c:v>38644</c:v>
                </c:pt>
                <c:pt idx="3862">
                  <c:v>38645</c:v>
                </c:pt>
                <c:pt idx="3863">
                  <c:v>38646</c:v>
                </c:pt>
                <c:pt idx="3864">
                  <c:v>38649</c:v>
                </c:pt>
                <c:pt idx="3865">
                  <c:v>38650</c:v>
                </c:pt>
                <c:pt idx="3866">
                  <c:v>38651</c:v>
                </c:pt>
                <c:pt idx="3867">
                  <c:v>38652</c:v>
                </c:pt>
                <c:pt idx="3868">
                  <c:v>38653</c:v>
                </c:pt>
                <c:pt idx="3869">
                  <c:v>38656</c:v>
                </c:pt>
                <c:pt idx="3870">
                  <c:v>38657</c:v>
                </c:pt>
                <c:pt idx="3871">
                  <c:v>38658</c:v>
                </c:pt>
                <c:pt idx="3872">
                  <c:v>38659</c:v>
                </c:pt>
                <c:pt idx="3873">
                  <c:v>38660</c:v>
                </c:pt>
                <c:pt idx="3874">
                  <c:v>38663</c:v>
                </c:pt>
                <c:pt idx="3875">
                  <c:v>38664</c:v>
                </c:pt>
                <c:pt idx="3876">
                  <c:v>38665</c:v>
                </c:pt>
                <c:pt idx="3877">
                  <c:v>38666</c:v>
                </c:pt>
                <c:pt idx="3878">
                  <c:v>38667</c:v>
                </c:pt>
                <c:pt idx="3879">
                  <c:v>38670</c:v>
                </c:pt>
                <c:pt idx="3880">
                  <c:v>38671</c:v>
                </c:pt>
                <c:pt idx="3881">
                  <c:v>38672</c:v>
                </c:pt>
                <c:pt idx="3882">
                  <c:v>38673</c:v>
                </c:pt>
                <c:pt idx="3883">
                  <c:v>38674</c:v>
                </c:pt>
                <c:pt idx="3884">
                  <c:v>38677</c:v>
                </c:pt>
                <c:pt idx="3885">
                  <c:v>38678</c:v>
                </c:pt>
                <c:pt idx="3886">
                  <c:v>38679</c:v>
                </c:pt>
                <c:pt idx="3887">
                  <c:v>38680</c:v>
                </c:pt>
                <c:pt idx="3888">
                  <c:v>38681</c:v>
                </c:pt>
                <c:pt idx="3889">
                  <c:v>38684</c:v>
                </c:pt>
                <c:pt idx="3890">
                  <c:v>38685</c:v>
                </c:pt>
                <c:pt idx="3891">
                  <c:v>38686</c:v>
                </c:pt>
                <c:pt idx="3892">
                  <c:v>38687</c:v>
                </c:pt>
                <c:pt idx="3893">
                  <c:v>38688</c:v>
                </c:pt>
                <c:pt idx="3894">
                  <c:v>38691</c:v>
                </c:pt>
                <c:pt idx="3895">
                  <c:v>38692</c:v>
                </c:pt>
                <c:pt idx="3896">
                  <c:v>38693</c:v>
                </c:pt>
                <c:pt idx="3897">
                  <c:v>38694</c:v>
                </c:pt>
                <c:pt idx="3898">
                  <c:v>38695</c:v>
                </c:pt>
                <c:pt idx="3899">
                  <c:v>38698</c:v>
                </c:pt>
                <c:pt idx="3900">
                  <c:v>38699</c:v>
                </c:pt>
                <c:pt idx="3901">
                  <c:v>38700</c:v>
                </c:pt>
                <c:pt idx="3902">
                  <c:v>38701</c:v>
                </c:pt>
                <c:pt idx="3903">
                  <c:v>38702</c:v>
                </c:pt>
                <c:pt idx="3904">
                  <c:v>38705</c:v>
                </c:pt>
                <c:pt idx="3905">
                  <c:v>38706</c:v>
                </c:pt>
                <c:pt idx="3906">
                  <c:v>38707</c:v>
                </c:pt>
                <c:pt idx="3907">
                  <c:v>38708</c:v>
                </c:pt>
                <c:pt idx="3908">
                  <c:v>38709</c:v>
                </c:pt>
                <c:pt idx="3909">
                  <c:v>38712</c:v>
                </c:pt>
                <c:pt idx="3910">
                  <c:v>38713</c:v>
                </c:pt>
                <c:pt idx="3911">
                  <c:v>38714</c:v>
                </c:pt>
                <c:pt idx="3912">
                  <c:v>38715</c:v>
                </c:pt>
                <c:pt idx="3913">
                  <c:v>38716</c:v>
                </c:pt>
                <c:pt idx="3914">
                  <c:v>38719</c:v>
                </c:pt>
                <c:pt idx="3915">
                  <c:v>38720</c:v>
                </c:pt>
                <c:pt idx="3916">
                  <c:v>38721</c:v>
                </c:pt>
                <c:pt idx="3917">
                  <c:v>38722</c:v>
                </c:pt>
                <c:pt idx="3918">
                  <c:v>38723</c:v>
                </c:pt>
                <c:pt idx="3919">
                  <c:v>38726</c:v>
                </c:pt>
                <c:pt idx="3920">
                  <c:v>38727</c:v>
                </c:pt>
                <c:pt idx="3921">
                  <c:v>38728</c:v>
                </c:pt>
                <c:pt idx="3922">
                  <c:v>38729</c:v>
                </c:pt>
                <c:pt idx="3923">
                  <c:v>38730</c:v>
                </c:pt>
                <c:pt idx="3924">
                  <c:v>38733</c:v>
                </c:pt>
                <c:pt idx="3925">
                  <c:v>38734</c:v>
                </c:pt>
                <c:pt idx="3926">
                  <c:v>38735</c:v>
                </c:pt>
                <c:pt idx="3927">
                  <c:v>38736</c:v>
                </c:pt>
                <c:pt idx="3928">
                  <c:v>38737</c:v>
                </c:pt>
                <c:pt idx="3929">
                  <c:v>38740</c:v>
                </c:pt>
                <c:pt idx="3930">
                  <c:v>38741</c:v>
                </c:pt>
                <c:pt idx="3931">
                  <c:v>38742</c:v>
                </c:pt>
                <c:pt idx="3932">
                  <c:v>38743</c:v>
                </c:pt>
                <c:pt idx="3933">
                  <c:v>38744</c:v>
                </c:pt>
                <c:pt idx="3934">
                  <c:v>38747</c:v>
                </c:pt>
                <c:pt idx="3935">
                  <c:v>38748</c:v>
                </c:pt>
                <c:pt idx="3936">
                  <c:v>38749</c:v>
                </c:pt>
                <c:pt idx="3937">
                  <c:v>38750</c:v>
                </c:pt>
                <c:pt idx="3938">
                  <c:v>38751</c:v>
                </c:pt>
                <c:pt idx="3939">
                  <c:v>38754</c:v>
                </c:pt>
                <c:pt idx="3940">
                  <c:v>38755</c:v>
                </c:pt>
                <c:pt idx="3941">
                  <c:v>38756</c:v>
                </c:pt>
                <c:pt idx="3942">
                  <c:v>38757</c:v>
                </c:pt>
                <c:pt idx="3943">
                  <c:v>38758</c:v>
                </c:pt>
                <c:pt idx="3944">
                  <c:v>38761</c:v>
                </c:pt>
                <c:pt idx="3945">
                  <c:v>38762</c:v>
                </c:pt>
                <c:pt idx="3946">
                  <c:v>38763</c:v>
                </c:pt>
                <c:pt idx="3947">
                  <c:v>38764</c:v>
                </c:pt>
                <c:pt idx="3948">
                  <c:v>38765</c:v>
                </c:pt>
                <c:pt idx="3949">
                  <c:v>38768</c:v>
                </c:pt>
                <c:pt idx="3950">
                  <c:v>38769</c:v>
                </c:pt>
                <c:pt idx="3951">
                  <c:v>38770</c:v>
                </c:pt>
                <c:pt idx="3952">
                  <c:v>38771</c:v>
                </c:pt>
                <c:pt idx="3953">
                  <c:v>38772</c:v>
                </c:pt>
                <c:pt idx="3954">
                  <c:v>38775</c:v>
                </c:pt>
                <c:pt idx="3955">
                  <c:v>38776</c:v>
                </c:pt>
                <c:pt idx="3956">
                  <c:v>38777</c:v>
                </c:pt>
                <c:pt idx="3957">
                  <c:v>38778</c:v>
                </c:pt>
                <c:pt idx="3958">
                  <c:v>38779</c:v>
                </c:pt>
                <c:pt idx="3959">
                  <c:v>38782</c:v>
                </c:pt>
                <c:pt idx="3960">
                  <c:v>38783</c:v>
                </c:pt>
                <c:pt idx="3961">
                  <c:v>38784</c:v>
                </c:pt>
                <c:pt idx="3962">
                  <c:v>38785</c:v>
                </c:pt>
                <c:pt idx="3963">
                  <c:v>38786</c:v>
                </c:pt>
                <c:pt idx="3964">
                  <c:v>38789</c:v>
                </c:pt>
                <c:pt idx="3965">
                  <c:v>38790</c:v>
                </c:pt>
                <c:pt idx="3966">
                  <c:v>38791</c:v>
                </c:pt>
                <c:pt idx="3967">
                  <c:v>38792</c:v>
                </c:pt>
                <c:pt idx="3968">
                  <c:v>38793</c:v>
                </c:pt>
                <c:pt idx="3969">
                  <c:v>38796</c:v>
                </c:pt>
                <c:pt idx="3970">
                  <c:v>38797</c:v>
                </c:pt>
                <c:pt idx="3971">
                  <c:v>38798</c:v>
                </c:pt>
                <c:pt idx="3972">
                  <c:v>38799</c:v>
                </c:pt>
                <c:pt idx="3973">
                  <c:v>38800</c:v>
                </c:pt>
                <c:pt idx="3974">
                  <c:v>38803</c:v>
                </c:pt>
                <c:pt idx="3975">
                  <c:v>38804</c:v>
                </c:pt>
                <c:pt idx="3976">
                  <c:v>38805</c:v>
                </c:pt>
                <c:pt idx="3977">
                  <c:v>38806</c:v>
                </c:pt>
                <c:pt idx="3978">
                  <c:v>38807</c:v>
                </c:pt>
                <c:pt idx="3979">
                  <c:v>38810</c:v>
                </c:pt>
                <c:pt idx="3980">
                  <c:v>38811</c:v>
                </c:pt>
                <c:pt idx="3981">
                  <c:v>38812</c:v>
                </c:pt>
                <c:pt idx="3982">
                  <c:v>38813</c:v>
                </c:pt>
                <c:pt idx="3983">
                  <c:v>38814</c:v>
                </c:pt>
                <c:pt idx="3984">
                  <c:v>38817</c:v>
                </c:pt>
                <c:pt idx="3985">
                  <c:v>38818</c:v>
                </c:pt>
                <c:pt idx="3986">
                  <c:v>38819</c:v>
                </c:pt>
                <c:pt idx="3987">
                  <c:v>38820</c:v>
                </c:pt>
                <c:pt idx="3988">
                  <c:v>38821</c:v>
                </c:pt>
                <c:pt idx="3989">
                  <c:v>38824</c:v>
                </c:pt>
                <c:pt idx="3990">
                  <c:v>38825</c:v>
                </c:pt>
                <c:pt idx="3991">
                  <c:v>38826</c:v>
                </c:pt>
                <c:pt idx="3992">
                  <c:v>38827</c:v>
                </c:pt>
                <c:pt idx="3993">
                  <c:v>38828</c:v>
                </c:pt>
                <c:pt idx="3994">
                  <c:v>38831</c:v>
                </c:pt>
                <c:pt idx="3995">
                  <c:v>38832</c:v>
                </c:pt>
                <c:pt idx="3996">
                  <c:v>38833</c:v>
                </c:pt>
                <c:pt idx="3997">
                  <c:v>38834</c:v>
                </c:pt>
                <c:pt idx="3998">
                  <c:v>38835</c:v>
                </c:pt>
                <c:pt idx="3999">
                  <c:v>38838</c:v>
                </c:pt>
                <c:pt idx="4000">
                  <c:v>38839</c:v>
                </c:pt>
                <c:pt idx="4001">
                  <c:v>38840</c:v>
                </c:pt>
                <c:pt idx="4002">
                  <c:v>38841</c:v>
                </c:pt>
                <c:pt idx="4003">
                  <c:v>38842</c:v>
                </c:pt>
                <c:pt idx="4004">
                  <c:v>38845</c:v>
                </c:pt>
                <c:pt idx="4005">
                  <c:v>38846</c:v>
                </c:pt>
                <c:pt idx="4006">
                  <c:v>38847</c:v>
                </c:pt>
                <c:pt idx="4007">
                  <c:v>38848</c:v>
                </c:pt>
                <c:pt idx="4008">
                  <c:v>38849</c:v>
                </c:pt>
                <c:pt idx="4009">
                  <c:v>38852</c:v>
                </c:pt>
                <c:pt idx="4010">
                  <c:v>38853</c:v>
                </c:pt>
                <c:pt idx="4011">
                  <c:v>38854</c:v>
                </c:pt>
                <c:pt idx="4012">
                  <c:v>38855</c:v>
                </c:pt>
                <c:pt idx="4013">
                  <c:v>38856</c:v>
                </c:pt>
                <c:pt idx="4014">
                  <c:v>38859</c:v>
                </c:pt>
                <c:pt idx="4015">
                  <c:v>38860</c:v>
                </c:pt>
                <c:pt idx="4016">
                  <c:v>38861</c:v>
                </c:pt>
                <c:pt idx="4017">
                  <c:v>38862</c:v>
                </c:pt>
                <c:pt idx="4018">
                  <c:v>38863</c:v>
                </c:pt>
                <c:pt idx="4019">
                  <c:v>38866</c:v>
                </c:pt>
                <c:pt idx="4020">
                  <c:v>38867</c:v>
                </c:pt>
                <c:pt idx="4021">
                  <c:v>38868</c:v>
                </c:pt>
                <c:pt idx="4022">
                  <c:v>38869</c:v>
                </c:pt>
                <c:pt idx="4023">
                  <c:v>38870</c:v>
                </c:pt>
                <c:pt idx="4024">
                  <c:v>38873</c:v>
                </c:pt>
                <c:pt idx="4025">
                  <c:v>38874</c:v>
                </c:pt>
                <c:pt idx="4026">
                  <c:v>38875</c:v>
                </c:pt>
                <c:pt idx="4027">
                  <c:v>38876</c:v>
                </c:pt>
                <c:pt idx="4028">
                  <c:v>38877</c:v>
                </c:pt>
                <c:pt idx="4029">
                  <c:v>38880</c:v>
                </c:pt>
                <c:pt idx="4030">
                  <c:v>38881</c:v>
                </c:pt>
                <c:pt idx="4031">
                  <c:v>38882</c:v>
                </c:pt>
                <c:pt idx="4032">
                  <c:v>38883</c:v>
                </c:pt>
                <c:pt idx="4033">
                  <c:v>38884</c:v>
                </c:pt>
                <c:pt idx="4034">
                  <c:v>38887</c:v>
                </c:pt>
                <c:pt idx="4035">
                  <c:v>38888</c:v>
                </c:pt>
                <c:pt idx="4036">
                  <c:v>38889</c:v>
                </c:pt>
                <c:pt idx="4037">
                  <c:v>38890</c:v>
                </c:pt>
                <c:pt idx="4038">
                  <c:v>38891</c:v>
                </c:pt>
                <c:pt idx="4039">
                  <c:v>38894</c:v>
                </c:pt>
                <c:pt idx="4040">
                  <c:v>38895</c:v>
                </c:pt>
                <c:pt idx="4041">
                  <c:v>38896</c:v>
                </c:pt>
                <c:pt idx="4042">
                  <c:v>38897</c:v>
                </c:pt>
                <c:pt idx="4043">
                  <c:v>38898</c:v>
                </c:pt>
                <c:pt idx="4044">
                  <c:v>38901</c:v>
                </c:pt>
                <c:pt idx="4045">
                  <c:v>38902</c:v>
                </c:pt>
                <c:pt idx="4046">
                  <c:v>38903</c:v>
                </c:pt>
                <c:pt idx="4047">
                  <c:v>38904</c:v>
                </c:pt>
                <c:pt idx="4048">
                  <c:v>38905</c:v>
                </c:pt>
                <c:pt idx="4049">
                  <c:v>38908</c:v>
                </c:pt>
                <c:pt idx="4050">
                  <c:v>38909</c:v>
                </c:pt>
                <c:pt idx="4051">
                  <c:v>38910</c:v>
                </c:pt>
                <c:pt idx="4052">
                  <c:v>38911</c:v>
                </c:pt>
                <c:pt idx="4053">
                  <c:v>38912</c:v>
                </c:pt>
                <c:pt idx="4054">
                  <c:v>38915</c:v>
                </c:pt>
                <c:pt idx="4055">
                  <c:v>38916</c:v>
                </c:pt>
                <c:pt idx="4056">
                  <c:v>38917</c:v>
                </c:pt>
                <c:pt idx="4057">
                  <c:v>38918</c:v>
                </c:pt>
                <c:pt idx="4058">
                  <c:v>38919</c:v>
                </c:pt>
                <c:pt idx="4059">
                  <c:v>38922</c:v>
                </c:pt>
                <c:pt idx="4060">
                  <c:v>38923</c:v>
                </c:pt>
                <c:pt idx="4061">
                  <c:v>38924</c:v>
                </c:pt>
                <c:pt idx="4062">
                  <c:v>38925</c:v>
                </c:pt>
                <c:pt idx="4063">
                  <c:v>38926</c:v>
                </c:pt>
                <c:pt idx="4064">
                  <c:v>38929</c:v>
                </c:pt>
                <c:pt idx="4065">
                  <c:v>38930</c:v>
                </c:pt>
                <c:pt idx="4066">
                  <c:v>38931</c:v>
                </c:pt>
                <c:pt idx="4067">
                  <c:v>38932</c:v>
                </c:pt>
                <c:pt idx="4068">
                  <c:v>38933</c:v>
                </c:pt>
                <c:pt idx="4069">
                  <c:v>38936</c:v>
                </c:pt>
                <c:pt idx="4070">
                  <c:v>38937</c:v>
                </c:pt>
                <c:pt idx="4071">
                  <c:v>38938</c:v>
                </c:pt>
                <c:pt idx="4072">
                  <c:v>38939</c:v>
                </c:pt>
                <c:pt idx="4073">
                  <c:v>38940</c:v>
                </c:pt>
                <c:pt idx="4074">
                  <c:v>38943</c:v>
                </c:pt>
                <c:pt idx="4075">
                  <c:v>38944</c:v>
                </c:pt>
                <c:pt idx="4076">
                  <c:v>38945</c:v>
                </c:pt>
                <c:pt idx="4077">
                  <c:v>38946</c:v>
                </c:pt>
                <c:pt idx="4078">
                  <c:v>38947</c:v>
                </c:pt>
                <c:pt idx="4079">
                  <c:v>38950</c:v>
                </c:pt>
                <c:pt idx="4080">
                  <c:v>38951</c:v>
                </c:pt>
                <c:pt idx="4081">
                  <c:v>38952</c:v>
                </c:pt>
                <c:pt idx="4082">
                  <c:v>38953</c:v>
                </c:pt>
                <c:pt idx="4083">
                  <c:v>38954</c:v>
                </c:pt>
                <c:pt idx="4084">
                  <c:v>38957</c:v>
                </c:pt>
                <c:pt idx="4085">
                  <c:v>38958</c:v>
                </c:pt>
                <c:pt idx="4086">
                  <c:v>38959</c:v>
                </c:pt>
                <c:pt idx="4087">
                  <c:v>38960</c:v>
                </c:pt>
                <c:pt idx="4088">
                  <c:v>38961</c:v>
                </c:pt>
                <c:pt idx="4089">
                  <c:v>38964</c:v>
                </c:pt>
                <c:pt idx="4090">
                  <c:v>38965</c:v>
                </c:pt>
                <c:pt idx="4091">
                  <c:v>38966</c:v>
                </c:pt>
                <c:pt idx="4092">
                  <c:v>38967</c:v>
                </c:pt>
                <c:pt idx="4093">
                  <c:v>38968</c:v>
                </c:pt>
                <c:pt idx="4094">
                  <c:v>38971</c:v>
                </c:pt>
                <c:pt idx="4095">
                  <c:v>38972</c:v>
                </c:pt>
                <c:pt idx="4096">
                  <c:v>38973</c:v>
                </c:pt>
                <c:pt idx="4097">
                  <c:v>38974</c:v>
                </c:pt>
                <c:pt idx="4098">
                  <c:v>38975</c:v>
                </c:pt>
                <c:pt idx="4099">
                  <c:v>38978</c:v>
                </c:pt>
                <c:pt idx="4100">
                  <c:v>38979</c:v>
                </c:pt>
                <c:pt idx="4101">
                  <c:v>38980</c:v>
                </c:pt>
                <c:pt idx="4102">
                  <c:v>38981</c:v>
                </c:pt>
                <c:pt idx="4103">
                  <c:v>38982</c:v>
                </c:pt>
                <c:pt idx="4104">
                  <c:v>38985</c:v>
                </c:pt>
                <c:pt idx="4105">
                  <c:v>38986</c:v>
                </c:pt>
                <c:pt idx="4106">
                  <c:v>38987</c:v>
                </c:pt>
                <c:pt idx="4107">
                  <c:v>38988</c:v>
                </c:pt>
                <c:pt idx="4108">
                  <c:v>38989</c:v>
                </c:pt>
                <c:pt idx="4109">
                  <c:v>38992</c:v>
                </c:pt>
                <c:pt idx="4110">
                  <c:v>38993</c:v>
                </c:pt>
                <c:pt idx="4111">
                  <c:v>38994</c:v>
                </c:pt>
                <c:pt idx="4112">
                  <c:v>38995</c:v>
                </c:pt>
                <c:pt idx="4113">
                  <c:v>38996</c:v>
                </c:pt>
                <c:pt idx="4114">
                  <c:v>38999</c:v>
                </c:pt>
                <c:pt idx="4115">
                  <c:v>39000</c:v>
                </c:pt>
                <c:pt idx="4116">
                  <c:v>39001</c:v>
                </c:pt>
                <c:pt idx="4117">
                  <c:v>39002</c:v>
                </c:pt>
                <c:pt idx="4118">
                  <c:v>39003</c:v>
                </c:pt>
                <c:pt idx="4119">
                  <c:v>39006</c:v>
                </c:pt>
                <c:pt idx="4120">
                  <c:v>39007</c:v>
                </c:pt>
                <c:pt idx="4121">
                  <c:v>39008</c:v>
                </c:pt>
                <c:pt idx="4122">
                  <c:v>39009</c:v>
                </c:pt>
                <c:pt idx="4123">
                  <c:v>39010</c:v>
                </c:pt>
                <c:pt idx="4124">
                  <c:v>39013</c:v>
                </c:pt>
                <c:pt idx="4125">
                  <c:v>39014</c:v>
                </c:pt>
                <c:pt idx="4126">
                  <c:v>39015</c:v>
                </c:pt>
                <c:pt idx="4127">
                  <c:v>39016</c:v>
                </c:pt>
                <c:pt idx="4128">
                  <c:v>39017</c:v>
                </c:pt>
                <c:pt idx="4129">
                  <c:v>39020</c:v>
                </c:pt>
                <c:pt idx="4130">
                  <c:v>39021</c:v>
                </c:pt>
                <c:pt idx="4131">
                  <c:v>39022</c:v>
                </c:pt>
                <c:pt idx="4132">
                  <c:v>39023</c:v>
                </c:pt>
                <c:pt idx="4133">
                  <c:v>39024</c:v>
                </c:pt>
                <c:pt idx="4134">
                  <c:v>39027</c:v>
                </c:pt>
                <c:pt idx="4135">
                  <c:v>39028</c:v>
                </c:pt>
                <c:pt idx="4136">
                  <c:v>39029</c:v>
                </c:pt>
                <c:pt idx="4137">
                  <c:v>39030</c:v>
                </c:pt>
                <c:pt idx="4138">
                  <c:v>39031</c:v>
                </c:pt>
                <c:pt idx="4139">
                  <c:v>39034</c:v>
                </c:pt>
                <c:pt idx="4140">
                  <c:v>39035</c:v>
                </c:pt>
                <c:pt idx="4141">
                  <c:v>39036</c:v>
                </c:pt>
                <c:pt idx="4142">
                  <c:v>39037</c:v>
                </c:pt>
                <c:pt idx="4143">
                  <c:v>39038</c:v>
                </c:pt>
                <c:pt idx="4144">
                  <c:v>39041</c:v>
                </c:pt>
                <c:pt idx="4145">
                  <c:v>39042</c:v>
                </c:pt>
                <c:pt idx="4146">
                  <c:v>39043</c:v>
                </c:pt>
                <c:pt idx="4147">
                  <c:v>39044</c:v>
                </c:pt>
                <c:pt idx="4148">
                  <c:v>39045</c:v>
                </c:pt>
                <c:pt idx="4149">
                  <c:v>39048</c:v>
                </c:pt>
                <c:pt idx="4150">
                  <c:v>39049</c:v>
                </c:pt>
                <c:pt idx="4151">
                  <c:v>39050</c:v>
                </c:pt>
                <c:pt idx="4152">
                  <c:v>39051</c:v>
                </c:pt>
                <c:pt idx="4153">
                  <c:v>39052</c:v>
                </c:pt>
                <c:pt idx="4154">
                  <c:v>39055</c:v>
                </c:pt>
                <c:pt idx="4155">
                  <c:v>39056</c:v>
                </c:pt>
                <c:pt idx="4156">
                  <c:v>39057</c:v>
                </c:pt>
                <c:pt idx="4157">
                  <c:v>39058</c:v>
                </c:pt>
                <c:pt idx="4158">
                  <c:v>39059</c:v>
                </c:pt>
                <c:pt idx="4159">
                  <c:v>39062</c:v>
                </c:pt>
                <c:pt idx="4160">
                  <c:v>39063</c:v>
                </c:pt>
                <c:pt idx="4161">
                  <c:v>39064</c:v>
                </c:pt>
                <c:pt idx="4162">
                  <c:v>39065</c:v>
                </c:pt>
                <c:pt idx="4163">
                  <c:v>39066</c:v>
                </c:pt>
                <c:pt idx="4164">
                  <c:v>39069</c:v>
                </c:pt>
                <c:pt idx="4165">
                  <c:v>39070</c:v>
                </c:pt>
                <c:pt idx="4166">
                  <c:v>39071</c:v>
                </c:pt>
                <c:pt idx="4167">
                  <c:v>39072</c:v>
                </c:pt>
                <c:pt idx="4168">
                  <c:v>39073</c:v>
                </c:pt>
                <c:pt idx="4169">
                  <c:v>39076</c:v>
                </c:pt>
                <c:pt idx="4170">
                  <c:v>39077</c:v>
                </c:pt>
                <c:pt idx="4171">
                  <c:v>39078</c:v>
                </c:pt>
                <c:pt idx="4172">
                  <c:v>39079</c:v>
                </c:pt>
                <c:pt idx="4173">
                  <c:v>39080</c:v>
                </c:pt>
                <c:pt idx="4174">
                  <c:v>39083</c:v>
                </c:pt>
                <c:pt idx="4175">
                  <c:v>39084</c:v>
                </c:pt>
                <c:pt idx="4176">
                  <c:v>39085</c:v>
                </c:pt>
                <c:pt idx="4177">
                  <c:v>39086</c:v>
                </c:pt>
                <c:pt idx="4178">
                  <c:v>39087</c:v>
                </c:pt>
                <c:pt idx="4179">
                  <c:v>39090</c:v>
                </c:pt>
                <c:pt idx="4180">
                  <c:v>39091</c:v>
                </c:pt>
                <c:pt idx="4181">
                  <c:v>39092</c:v>
                </c:pt>
                <c:pt idx="4182">
                  <c:v>39093</c:v>
                </c:pt>
                <c:pt idx="4183">
                  <c:v>39094</c:v>
                </c:pt>
                <c:pt idx="4184">
                  <c:v>39097</c:v>
                </c:pt>
                <c:pt idx="4185">
                  <c:v>39098</c:v>
                </c:pt>
                <c:pt idx="4186">
                  <c:v>39099</c:v>
                </c:pt>
                <c:pt idx="4187">
                  <c:v>39100</c:v>
                </c:pt>
                <c:pt idx="4188">
                  <c:v>39101</c:v>
                </c:pt>
                <c:pt idx="4189">
                  <c:v>39104</c:v>
                </c:pt>
                <c:pt idx="4190">
                  <c:v>39105</c:v>
                </c:pt>
                <c:pt idx="4191">
                  <c:v>39106</c:v>
                </c:pt>
                <c:pt idx="4192">
                  <c:v>39107</c:v>
                </c:pt>
                <c:pt idx="4193">
                  <c:v>39108</c:v>
                </c:pt>
                <c:pt idx="4194">
                  <c:v>39111</c:v>
                </c:pt>
                <c:pt idx="4195">
                  <c:v>39112</c:v>
                </c:pt>
                <c:pt idx="4196">
                  <c:v>39113</c:v>
                </c:pt>
                <c:pt idx="4197">
                  <c:v>39114</c:v>
                </c:pt>
                <c:pt idx="4198">
                  <c:v>39115</c:v>
                </c:pt>
                <c:pt idx="4199">
                  <c:v>39118</c:v>
                </c:pt>
                <c:pt idx="4200">
                  <c:v>39119</c:v>
                </c:pt>
                <c:pt idx="4201">
                  <c:v>39120</c:v>
                </c:pt>
                <c:pt idx="4202">
                  <c:v>39121</c:v>
                </c:pt>
                <c:pt idx="4203">
                  <c:v>39122</c:v>
                </c:pt>
                <c:pt idx="4204">
                  <c:v>39125</c:v>
                </c:pt>
                <c:pt idx="4205">
                  <c:v>39126</c:v>
                </c:pt>
                <c:pt idx="4206">
                  <c:v>39127</c:v>
                </c:pt>
                <c:pt idx="4207">
                  <c:v>39128</c:v>
                </c:pt>
                <c:pt idx="4208">
                  <c:v>39129</c:v>
                </c:pt>
                <c:pt idx="4209">
                  <c:v>39132</c:v>
                </c:pt>
                <c:pt idx="4210">
                  <c:v>39133</c:v>
                </c:pt>
                <c:pt idx="4211">
                  <c:v>39134</c:v>
                </c:pt>
                <c:pt idx="4212">
                  <c:v>39135</c:v>
                </c:pt>
                <c:pt idx="4213">
                  <c:v>39136</c:v>
                </c:pt>
                <c:pt idx="4214">
                  <c:v>39139</c:v>
                </c:pt>
                <c:pt idx="4215">
                  <c:v>39140</c:v>
                </c:pt>
                <c:pt idx="4216">
                  <c:v>39141</c:v>
                </c:pt>
                <c:pt idx="4217">
                  <c:v>39142</c:v>
                </c:pt>
                <c:pt idx="4218">
                  <c:v>39143</c:v>
                </c:pt>
                <c:pt idx="4219">
                  <c:v>39146</c:v>
                </c:pt>
                <c:pt idx="4220">
                  <c:v>39147</c:v>
                </c:pt>
                <c:pt idx="4221">
                  <c:v>39148</c:v>
                </c:pt>
                <c:pt idx="4222">
                  <c:v>39149</c:v>
                </c:pt>
                <c:pt idx="4223">
                  <c:v>39150</c:v>
                </c:pt>
                <c:pt idx="4224">
                  <c:v>39153</c:v>
                </c:pt>
                <c:pt idx="4225">
                  <c:v>39154</c:v>
                </c:pt>
                <c:pt idx="4226">
                  <c:v>39155</c:v>
                </c:pt>
                <c:pt idx="4227">
                  <c:v>39156</c:v>
                </c:pt>
                <c:pt idx="4228">
                  <c:v>39157</c:v>
                </c:pt>
                <c:pt idx="4229">
                  <c:v>39160</c:v>
                </c:pt>
                <c:pt idx="4230">
                  <c:v>39161</c:v>
                </c:pt>
                <c:pt idx="4231">
                  <c:v>39162</c:v>
                </c:pt>
                <c:pt idx="4232">
                  <c:v>39163</c:v>
                </c:pt>
                <c:pt idx="4233">
                  <c:v>39164</c:v>
                </c:pt>
                <c:pt idx="4234">
                  <c:v>39167</c:v>
                </c:pt>
                <c:pt idx="4235">
                  <c:v>39168</c:v>
                </c:pt>
                <c:pt idx="4236">
                  <c:v>39169</c:v>
                </c:pt>
                <c:pt idx="4237">
                  <c:v>39170</c:v>
                </c:pt>
                <c:pt idx="4238">
                  <c:v>39171</c:v>
                </c:pt>
                <c:pt idx="4239">
                  <c:v>39174</c:v>
                </c:pt>
                <c:pt idx="4240">
                  <c:v>39175</c:v>
                </c:pt>
                <c:pt idx="4241">
                  <c:v>39176</c:v>
                </c:pt>
                <c:pt idx="4242">
                  <c:v>39177</c:v>
                </c:pt>
                <c:pt idx="4243">
                  <c:v>39178</c:v>
                </c:pt>
                <c:pt idx="4244">
                  <c:v>39181</c:v>
                </c:pt>
                <c:pt idx="4245">
                  <c:v>39182</c:v>
                </c:pt>
                <c:pt idx="4246">
                  <c:v>39183</c:v>
                </c:pt>
                <c:pt idx="4247">
                  <c:v>39184</c:v>
                </c:pt>
                <c:pt idx="4248">
                  <c:v>39185</c:v>
                </c:pt>
                <c:pt idx="4249">
                  <c:v>39188</c:v>
                </c:pt>
                <c:pt idx="4250">
                  <c:v>39189</c:v>
                </c:pt>
                <c:pt idx="4251">
                  <c:v>39190</c:v>
                </c:pt>
                <c:pt idx="4252">
                  <c:v>39191</c:v>
                </c:pt>
                <c:pt idx="4253">
                  <c:v>39192</c:v>
                </c:pt>
                <c:pt idx="4254">
                  <c:v>39195</c:v>
                </c:pt>
                <c:pt idx="4255">
                  <c:v>39196</c:v>
                </c:pt>
                <c:pt idx="4256">
                  <c:v>39197</c:v>
                </c:pt>
                <c:pt idx="4257">
                  <c:v>39198</c:v>
                </c:pt>
                <c:pt idx="4258">
                  <c:v>39199</c:v>
                </c:pt>
                <c:pt idx="4259">
                  <c:v>39202</c:v>
                </c:pt>
                <c:pt idx="4260">
                  <c:v>39203</c:v>
                </c:pt>
                <c:pt idx="4261">
                  <c:v>39204</c:v>
                </c:pt>
                <c:pt idx="4262">
                  <c:v>39205</c:v>
                </c:pt>
                <c:pt idx="4263">
                  <c:v>39206</c:v>
                </c:pt>
                <c:pt idx="4264">
                  <c:v>39209</c:v>
                </c:pt>
                <c:pt idx="4265">
                  <c:v>39210</c:v>
                </c:pt>
                <c:pt idx="4266">
                  <c:v>39211</c:v>
                </c:pt>
                <c:pt idx="4267">
                  <c:v>39212</c:v>
                </c:pt>
                <c:pt idx="4268">
                  <c:v>39213</c:v>
                </c:pt>
                <c:pt idx="4269">
                  <c:v>39216</c:v>
                </c:pt>
                <c:pt idx="4270">
                  <c:v>39217</c:v>
                </c:pt>
                <c:pt idx="4271">
                  <c:v>39218</c:v>
                </c:pt>
                <c:pt idx="4272">
                  <c:v>39219</c:v>
                </c:pt>
                <c:pt idx="4273">
                  <c:v>39220</c:v>
                </c:pt>
                <c:pt idx="4274">
                  <c:v>39223</c:v>
                </c:pt>
                <c:pt idx="4275">
                  <c:v>39224</c:v>
                </c:pt>
                <c:pt idx="4276">
                  <c:v>39225</c:v>
                </c:pt>
                <c:pt idx="4277">
                  <c:v>39226</c:v>
                </c:pt>
                <c:pt idx="4278">
                  <c:v>39227</c:v>
                </c:pt>
                <c:pt idx="4279">
                  <c:v>39230</c:v>
                </c:pt>
                <c:pt idx="4280">
                  <c:v>39231</c:v>
                </c:pt>
                <c:pt idx="4281">
                  <c:v>39232</c:v>
                </c:pt>
                <c:pt idx="4282">
                  <c:v>39233</c:v>
                </c:pt>
                <c:pt idx="4283">
                  <c:v>39234</c:v>
                </c:pt>
                <c:pt idx="4284">
                  <c:v>39237</c:v>
                </c:pt>
                <c:pt idx="4285">
                  <c:v>39238</c:v>
                </c:pt>
                <c:pt idx="4286">
                  <c:v>39239</c:v>
                </c:pt>
                <c:pt idx="4287">
                  <c:v>39240</c:v>
                </c:pt>
                <c:pt idx="4288">
                  <c:v>39241</c:v>
                </c:pt>
                <c:pt idx="4289">
                  <c:v>39244</c:v>
                </c:pt>
                <c:pt idx="4290">
                  <c:v>39245</c:v>
                </c:pt>
                <c:pt idx="4291">
                  <c:v>39246</c:v>
                </c:pt>
                <c:pt idx="4292">
                  <c:v>39247</c:v>
                </c:pt>
                <c:pt idx="4293">
                  <c:v>39248</c:v>
                </c:pt>
                <c:pt idx="4294">
                  <c:v>39251</c:v>
                </c:pt>
                <c:pt idx="4295">
                  <c:v>39252</c:v>
                </c:pt>
                <c:pt idx="4296">
                  <c:v>39253</c:v>
                </c:pt>
                <c:pt idx="4297">
                  <c:v>39254</c:v>
                </c:pt>
                <c:pt idx="4298">
                  <c:v>39255</c:v>
                </c:pt>
                <c:pt idx="4299">
                  <c:v>39258</c:v>
                </c:pt>
                <c:pt idx="4300">
                  <c:v>39259</c:v>
                </c:pt>
                <c:pt idx="4301">
                  <c:v>39260</c:v>
                </c:pt>
                <c:pt idx="4302">
                  <c:v>39261</c:v>
                </c:pt>
                <c:pt idx="4303">
                  <c:v>39262</c:v>
                </c:pt>
                <c:pt idx="4304">
                  <c:v>39265</c:v>
                </c:pt>
                <c:pt idx="4305">
                  <c:v>39266</c:v>
                </c:pt>
                <c:pt idx="4306">
                  <c:v>39267</c:v>
                </c:pt>
                <c:pt idx="4307">
                  <c:v>39268</c:v>
                </c:pt>
                <c:pt idx="4308">
                  <c:v>39269</c:v>
                </c:pt>
                <c:pt idx="4309">
                  <c:v>39272</c:v>
                </c:pt>
                <c:pt idx="4310">
                  <c:v>39273</c:v>
                </c:pt>
                <c:pt idx="4311">
                  <c:v>39274</c:v>
                </c:pt>
                <c:pt idx="4312">
                  <c:v>39275</c:v>
                </c:pt>
                <c:pt idx="4313">
                  <c:v>39276</c:v>
                </c:pt>
                <c:pt idx="4314">
                  <c:v>39279</c:v>
                </c:pt>
                <c:pt idx="4315">
                  <c:v>39280</c:v>
                </c:pt>
                <c:pt idx="4316">
                  <c:v>39281</c:v>
                </c:pt>
                <c:pt idx="4317">
                  <c:v>39282</c:v>
                </c:pt>
                <c:pt idx="4318">
                  <c:v>39283</c:v>
                </c:pt>
                <c:pt idx="4319">
                  <c:v>39286</c:v>
                </c:pt>
                <c:pt idx="4320">
                  <c:v>39287</c:v>
                </c:pt>
                <c:pt idx="4321">
                  <c:v>39288</c:v>
                </c:pt>
                <c:pt idx="4322">
                  <c:v>39289</c:v>
                </c:pt>
                <c:pt idx="4323">
                  <c:v>39290</c:v>
                </c:pt>
                <c:pt idx="4324">
                  <c:v>39293</c:v>
                </c:pt>
                <c:pt idx="4325">
                  <c:v>39294</c:v>
                </c:pt>
                <c:pt idx="4326">
                  <c:v>39295</c:v>
                </c:pt>
                <c:pt idx="4327">
                  <c:v>39296</c:v>
                </c:pt>
                <c:pt idx="4328">
                  <c:v>39297</c:v>
                </c:pt>
                <c:pt idx="4329">
                  <c:v>39300</c:v>
                </c:pt>
                <c:pt idx="4330">
                  <c:v>39301</c:v>
                </c:pt>
                <c:pt idx="4331">
                  <c:v>39302</c:v>
                </c:pt>
                <c:pt idx="4332">
                  <c:v>39303</c:v>
                </c:pt>
                <c:pt idx="4333">
                  <c:v>39304</c:v>
                </c:pt>
                <c:pt idx="4334">
                  <c:v>39307</c:v>
                </c:pt>
                <c:pt idx="4335">
                  <c:v>39308</c:v>
                </c:pt>
                <c:pt idx="4336">
                  <c:v>39309</c:v>
                </c:pt>
                <c:pt idx="4337">
                  <c:v>39310</c:v>
                </c:pt>
                <c:pt idx="4338">
                  <c:v>39311</c:v>
                </c:pt>
                <c:pt idx="4339">
                  <c:v>39314</c:v>
                </c:pt>
                <c:pt idx="4340">
                  <c:v>39315</c:v>
                </c:pt>
                <c:pt idx="4341">
                  <c:v>39316</c:v>
                </c:pt>
                <c:pt idx="4342">
                  <c:v>39317</c:v>
                </c:pt>
                <c:pt idx="4343">
                  <c:v>39318</c:v>
                </c:pt>
                <c:pt idx="4344">
                  <c:v>39321</c:v>
                </c:pt>
                <c:pt idx="4345">
                  <c:v>39322</c:v>
                </c:pt>
                <c:pt idx="4346">
                  <c:v>39323</c:v>
                </c:pt>
                <c:pt idx="4347">
                  <c:v>39324</c:v>
                </c:pt>
                <c:pt idx="4348">
                  <c:v>39325</c:v>
                </c:pt>
                <c:pt idx="4349">
                  <c:v>39328</c:v>
                </c:pt>
                <c:pt idx="4350">
                  <c:v>39329</c:v>
                </c:pt>
                <c:pt idx="4351">
                  <c:v>39330</c:v>
                </c:pt>
                <c:pt idx="4352">
                  <c:v>39331</c:v>
                </c:pt>
                <c:pt idx="4353">
                  <c:v>39332</c:v>
                </c:pt>
                <c:pt idx="4354">
                  <c:v>39335</c:v>
                </c:pt>
                <c:pt idx="4355">
                  <c:v>39336</c:v>
                </c:pt>
                <c:pt idx="4356">
                  <c:v>39337</c:v>
                </c:pt>
                <c:pt idx="4357">
                  <c:v>39338</c:v>
                </c:pt>
                <c:pt idx="4358">
                  <c:v>39339</c:v>
                </c:pt>
                <c:pt idx="4359">
                  <c:v>39342</c:v>
                </c:pt>
                <c:pt idx="4360">
                  <c:v>39343</c:v>
                </c:pt>
                <c:pt idx="4361">
                  <c:v>39344</c:v>
                </c:pt>
                <c:pt idx="4362">
                  <c:v>39345</c:v>
                </c:pt>
                <c:pt idx="4363">
                  <c:v>39346</c:v>
                </c:pt>
                <c:pt idx="4364">
                  <c:v>39349</c:v>
                </c:pt>
                <c:pt idx="4365">
                  <c:v>39350</c:v>
                </c:pt>
                <c:pt idx="4366">
                  <c:v>39351</c:v>
                </c:pt>
                <c:pt idx="4367">
                  <c:v>39352</c:v>
                </c:pt>
                <c:pt idx="4368">
                  <c:v>39353</c:v>
                </c:pt>
                <c:pt idx="4369">
                  <c:v>39356</c:v>
                </c:pt>
                <c:pt idx="4370">
                  <c:v>39357</c:v>
                </c:pt>
                <c:pt idx="4371">
                  <c:v>39358</c:v>
                </c:pt>
                <c:pt idx="4372">
                  <c:v>39359</c:v>
                </c:pt>
                <c:pt idx="4373">
                  <c:v>39360</c:v>
                </c:pt>
                <c:pt idx="4374">
                  <c:v>39363</c:v>
                </c:pt>
                <c:pt idx="4375">
                  <c:v>39364</c:v>
                </c:pt>
                <c:pt idx="4376">
                  <c:v>39365</c:v>
                </c:pt>
                <c:pt idx="4377">
                  <c:v>39366</c:v>
                </c:pt>
                <c:pt idx="4378">
                  <c:v>39367</c:v>
                </c:pt>
                <c:pt idx="4379">
                  <c:v>39370</c:v>
                </c:pt>
                <c:pt idx="4380">
                  <c:v>39371</c:v>
                </c:pt>
                <c:pt idx="4381">
                  <c:v>39372</c:v>
                </c:pt>
                <c:pt idx="4382">
                  <c:v>39373</c:v>
                </c:pt>
                <c:pt idx="4383">
                  <c:v>39374</c:v>
                </c:pt>
                <c:pt idx="4384">
                  <c:v>39377</c:v>
                </c:pt>
                <c:pt idx="4385">
                  <c:v>39378</c:v>
                </c:pt>
                <c:pt idx="4386">
                  <c:v>39379</c:v>
                </c:pt>
                <c:pt idx="4387">
                  <c:v>39380</c:v>
                </c:pt>
                <c:pt idx="4388">
                  <c:v>39381</c:v>
                </c:pt>
                <c:pt idx="4389">
                  <c:v>39384</c:v>
                </c:pt>
                <c:pt idx="4390">
                  <c:v>39385</c:v>
                </c:pt>
                <c:pt idx="4391">
                  <c:v>39386</c:v>
                </c:pt>
                <c:pt idx="4392">
                  <c:v>39387</c:v>
                </c:pt>
                <c:pt idx="4393">
                  <c:v>39388</c:v>
                </c:pt>
                <c:pt idx="4394">
                  <c:v>39391</c:v>
                </c:pt>
                <c:pt idx="4395">
                  <c:v>39392</c:v>
                </c:pt>
                <c:pt idx="4396">
                  <c:v>39393</c:v>
                </c:pt>
                <c:pt idx="4397">
                  <c:v>39394</c:v>
                </c:pt>
                <c:pt idx="4398">
                  <c:v>39395</c:v>
                </c:pt>
                <c:pt idx="4399">
                  <c:v>39398</c:v>
                </c:pt>
                <c:pt idx="4400">
                  <c:v>39399</c:v>
                </c:pt>
                <c:pt idx="4401">
                  <c:v>39400</c:v>
                </c:pt>
                <c:pt idx="4402">
                  <c:v>39401</c:v>
                </c:pt>
                <c:pt idx="4403">
                  <c:v>39402</c:v>
                </c:pt>
                <c:pt idx="4404">
                  <c:v>39405</c:v>
                </c:pt>
                <c:pt idx="4405">
                  <c:v>39406</c:v>
                </c:pt>
                <c:pt idx="4406">
                  <c:v>39407</c:v>
                </c:pt>
                <c:pt idx="4407">
                  <c:v>39408</c:v>
                </c:pt>
                <c:pt idx="4408">
                  <c:v>39409</c:v>
                </c:pt>
                <c:pt idx="4409">
                  <c:v>39412</c:v>
                </c:pt>
                <c:pt idx="4410">
                  <c:v>39413</c:v>
                </c:pt>
                <c:pt idx="4411">
                  <c:v>39414</c:v>
                </c:pt>
                <c:pt idx="4412">
                  <c:v>39415</c:v>
                </c:pt>
                <c:pt idx="4413">
                  <c:v>39416</c:v>
                </c:pt>
                <c:pt idx="4414">
                  <c:v>39419</c:v>
                </c:pt>
                <c:pt idx="4415">
                  <c:v>39420</c:v>
                </c:pt>
                <c:pt idx="4416">
                  <c:v>39421</c:v>
                </c:pt>
                <c:pt idx="4417">
                  <c:v>39422</c:v>
                </c:pt>
                <c:pt idx="4418">
                  <c:v>39423</c:v>
                </c:pt>
                <c:pt idx="4419">
                  <c:v>39426</c:v>
                </c:pt>
                <c:pt idx="4420">
                  <c:v>39427</c:v>
                </c:pt>
                <c:pt idx="4421">
                  <c:v>39428</c:v>
                </c:pt>
                <c:pt idx="4422">
                  <c:v>39429</c:v>
                </c:pt>
                <c:pt idx="4423">
                  <c:v>39430</c:v>
                </c:pt>
                <c:pt idx="4424">
                  <c:v>39433</c:v>
                </c:pt>
                <c:pt idx="4425">
                  <c:v>39434</c:v>
                </c:pt>
                <c:pt idx="4426">
                  <c:v>39435</c:v>
                </c:pt>
                <c:pt idx="4427">
                  <c:v>39436</c:v>
                </c:pt>
                <c:pt idx="4428">
                  <c:v>39437</c:v>
                </c:pt>
                <c:pt idx="4429">
                  <c:v>39440</c:v>
                </c:pt>
                <c:pt idx="4430">
                  <c:v>39441</c:v>
                </c:pt>
                <c:pt idx="4431">
                  <c:v>39442</c:v>
                </c:pt>
                <c:pt idx="4432">
                  <c:v>39443</c:v>
                </c:pt>
                <c:pt idx="4433">
                  <c:v>39444</c:v>
                </c:pt>
                <c:pt idx="4434">
                  <c:v>39447</c:v>
                </c:pt>
                <c:pt idx="4435">
                  <c:v>39448</c:v>
                </c:pt>
                <c:pt idx="4436">
                  <c:v>39449</c:v>
                </c:pt>
                <c:pt idx="4437">
                  <c:v>39450</c:v>
                </c:pt>
                <c:pt idx="4438">
                  <c:v>39451</c:v>
                </c:pt>
                <c:pt idx="4439">
                  <c:v>39454</c:v>
                </c:pt>
                <c:pt idx="4440">
                  <c:v>39455</c:v>
                </c:pt>
                <c:pt idx="4441">
                  <c:v>39456</c:v>
                </c:pt>
                <c:pt idx="4442">
                  <c:v>39457</c:v>
                </c:pt>
                <c:pt idx="4443">
                  <c:v>39458</c:v>
                </c:pt>
                <c:pt idx="4444">
                  <c:v>39461</c:v>
                </c:pt>
                <c:pt idx="4445">
                  <c:v>39462</c:v>
                </c:pt>
                <c:pt idx="4446">
                  <c:v>39463</c:v>
                </c:pt>
                <c:pt idx="4447">
                  <c:v>39464</c:v>
                </c:pt>
                <c:pt idx="4448">
                  <c:v>39465</c:v>
                </c:pt>
                <c:pt idx="4449">
                  <c:v>39468</c:v>
                </c:pt>
                <c:pt idx="4450">
                  <c:v>39469</c:v>
                </c:pt>
                <c:pt idx="4451">
                  <c:v>39470</c:v>
                </c:pt>
                <c:pt idx="4452">
                  <c:v>39471</c:v>
                </c:pt>
                <c:pt idx="4453">
                  <c:v>39472</c:v>
                </c:pt>
                <c:pt idx="4454">
                  <c:v>39475</c:v>
                </c:pt>
                <c:pt idx="4455">
                  <c:v>39476</c:v>
                </c:pt>
                <c:pt idx="4456">
                  <c:v>39477</c:v>
                </c:pt>
                <c:pt idx="4457">
                  <c:v>39478</c:v>
                </c:pt>
                <c:pt idx="4458">
                  <c:v>39479</c:v>
                </c:pt>
                <c:pt idx="4459">
                  <c:v>39482</c:v>
                </c:pt>
                <c:pt idx="4460">
                  <c:v>39483</c:v>
                </c:pt>
                <c:pt idx="4461">
                  <c:v>39484</c:v>
                </c:pt>
                <c:pt idx="4462">
                  <c:v>39485</c:v>
                </c:pt>
                <c:pt idx="4463">
                  <c:v>39486</c:v>
                </c:pt>
                <c:pt idx="4464">
                  <c:v>39489</c:v>
                </c:pt>
                <c:pt idx="4465">
                  <c:v>39490</c:v>
                </c:pt>
                <c:pt idx="4466">
                  <c:v>39491</c:v>
                </c:pt>
                <c:pt idx="4467">
                  <c:v>39492</c:v>
                </c:pt>
                <c:pt idx="4468">
                  <c:v>39493</c:v>
                </c:pt>
                <c:pt idx="4469">
                  <c:v>39496</c:v>
                </c:pt>
                <c:pt idx="4470">
                  <c:v>39497</c:v>
                </c:pt>
                <c:pt idx="4471">
                  <c:v>39498</c:v>
                </c:pt>
                <c:pt idx="4472">
                  <c:v>39499</c:v>
                </c:pt>
                <c:pt idx="4473">
                  <c:v>39500</c:v>
                </c:pt>
                <c:pt idx="4474">
                  <c:v>39503</c:v>
                </c:pt>
                <c:pt idx="4475">
                  <c:v>39504</c:v>
                </c:pt>
                <c:pt idx="4476">
                  <c:v>39505</c:v>
                </c:pt>
                <c:pt idx="4477">
                  <c:v>39506</c:v>
                </c:pt>
                <c:pt idx="4478">
                  <c:v>39507</c:v>
                </c:pt>
                <c:pt idx="4479">
                  <c:v>39510</c:v>
                </c:pt>
                <c:pt idx="4480">
                  <c:v>39511</c:v>
                </c:pt>
                <c:pt idx="4481">
                  <c:v>39512</c:v>
                </c:pt>
                <c:pt idx="4482">
                  <c:v>39513</c:v>
                </c:pt>
                <c:pt idx="4483">
                  <c:v>39514</c:v>
                </c:pt>
                <c:pt idx="4484">
                  <c:v>39517</c:v>
                </c:pt>
                <c:pt idx="4485">
                  <c:v>39518</c:v>
                </c:pt>
                <c:pt idx="4486">
                  <c:v>39519</c:v>
                </c:pt>
                <c:pt idx="4487">
                  <c:v>39520</c:v>
                </c:pt>
                <c:pt idx="4488">
                  <c:v>39521</c:v>
                </c:pt>
                <c:pt idx="4489">
                  <c:v>39524</c:v>
                </c:pt>
                <c:pt idx="4490">
                  <c:v>39525</c:v>
                </c:pt>
                <c:pt idx="4491">
                  <c:v>39526</c:v>
                </c:pt>
                <c:pt idx="4492">
                  <c:v>39527</c:v>
                </c:pt>
                <c:pt idx="4493">
                  <c:v>39528</c:v>
                </c:pt>
                <c:pt idx="4494">
                  <c:v>39531</c:v>
                </c:pt>
                <c:pt idx="4495">
                  <c:v>39532</c:v>
                </c:pt>
                <c:pt idx="4496">
                  <c:v>39533</c:v>
                </c:pt>
                <c:pt idx="4497">
                  <c:v>39534</c:v>
                </c:pt>
                <c:pt idx="4498">
                  <c:v>39535</c:v>
                </c:pt>
                <c:pt idx="4499">
                  <c:v>39538</c:v>
                </c:pt>
                <c:pt idx="4500">
                  <c:v>39539</c:v>
                </c:pt>
                <c:pt idx="4501">
                  <c:v>39540</c:v>
                </c:pt>
                <c:pt idx="4502">
                  <c:v>39541</c:v>
                </c:pt>
                <c:pt idx="4503">
                  <c:v>39542</c:v>
                </c:pt>
                <c:pt idx="4504">
                  <c:v>39545</c:v>
                </c:pt>
                <c:pt idx="4505">
                  <c:v>39546</c:v>
                </c:pt>
                <c:pt idx="4506">
                  <c:v>39547</c:v>
                </c:pt>
                <c:pt idx="4507">
                  <c:v>39548</c:v>
                </c:pt>
                <c:pt idx="4508">
                  <c:v>39549</c:v>
                </c:pt>
                <c:pt idx="4509">
                  <c:v>39552</c:v>
                </c:pt>
                <c:pt idx="4510">
                  <c:v>39553</c:v>
                </c:pt>
                <c:pt idx="4511">
                  <c:v>39554</c:v>
                </c:pt>
                <c:pt idx="4512">
                  <c:v>39555</c:v>
                </c:pt>
                <c:pt idx="4513">
                  <c:v>39556</c:v>
                </c:pt>
                <c:pt idx="4514">
                  <c:v>39559</c:v>
                </c:pt>
                <c:pt idx="4515">
                  <c:v>39560</c:v>
                </c:pt>
                <c:pt idx="4516">
                  <c:v>39561</c:v>
                </c:pt>
                <c:pt idx="4517">
                  <c:v>39562</c:v>
                </c:pt>
                <c:pt idx="4518">
                  <c:v>39563</c:v>
                </c:pt>
                <c:pt idx="4519">
                  <c:v>39566</c:v>
                </c:pt>
                <c:pt idx="4520">
                  <c:v>39567</c:v>
                </c:pt>
                <c:pt idx="4521">
                  <c:v>39568</c:v>
                </c:pt>
                <c:pt idx="4522">
                  <c:v>39569</c:v>
                </c:pt>
                <c:pt idx="4523">
                  <c:v>39570</c:v>
                </c:pt>
                <c:pt idx="4524">
                  <c:v>39573</c:v>
                </c:pt>
                <c:pt idx="4525">
                  <c:v>39574</c:v>
                </c:pt>
                <c:pt idx="4526">
                  <c:v>39575</c:v>
                </c:pt>
                <c:pt idx="4527">
                  <c:v>39576</c:v>
                </c:pt>
                <c:pt idx="4528">
                  <c:v>39577</c:v>
                </c:pt>
                <c:pt idx="4529">
                  <c:v>39580</c:v>
                </c:pt>
                <c:pt idx="4530">
                  <c:v>39581</c:v>
                </c:pt>
                <c:pt idx="4531">
                  <c:v>39582</c:v>
                </c:pt>
                <c:pt idx="4532">
                  <c:v>39583</c:v>
                </c:pt>
                <c:pt idx="4533">
                  <c:v>39584</c:v>
                </c:pt>
                <c:pt idx="4534">
                  <c:v>39587</c:v>
                </c:pt>
                <c:pt idx="4535">
                  <c:v>39588</c:v>
                </c:pt>
                <c:pt idx="4536">
                  <c:v>39589</c:v>
                </c:pt>
                <c:pt idx="4537">
                  <c:v>39590</c:v>
                </c:pt>
                <c:pt idx="4538">
                  <c:v>39591</c:v>
                </c:pt>
                <c:pt idx="4539">
                  <c:v>39594</c:v>
                </c:pt>
                <c:pt idx="4540">
                  <c:v>39595</c:v>
                </c:pt>
                <c:pt idx="4541">
                  <c:v>39596</c:v>
                </c:pt>
                <c:pt idx="4542">
                  <c:v>39597</c:v>
                </c:pt>
                <c:pt idx="4543">
                  <c:v>39598</c:v>
                </c:pt>
                <c:pt idx="4544">
                  <c:v>39601</c:v>
                </c:pt>
                <c:pt idx="4545">
                  <c:v>39602</c:v>
                </c:pt>
                <c:pt idx="4546">
                  <c:v>39603</c:v>
                </c:pt>
                <c:pt idx="4547">
                  <c:v>39604</c:v>
                </c:pt>
                <c:pt idx="4548">
                  <c:v>39605</c:v>
                </c:pt>
                <c:pt idx="4549">
                  <c:v>39608</c:v>
                </c:pt>
                <c:pt idx="4550">
                  <c:v>39609</c:v>
                </c:pt>
                <c:pt idx="4551">
                  <c:v>39610</c:v>
                </c:pt>
                <c:pt idx="4552">
                  <c:v>39611</c:v>
                </c:pt>
                <c:pt idx="4553">
                  <c:v>39612</c:v>
                </c:pt>
                <c:pt idx="4554">
                  <c:v>39615</c:v>
                </c:pt>
                <c:pt idx="4555">
                  <c:v>39616</c:v>
                </c:pt>
                <c:pt idx="4556">
                  <c:v>39617</c:v>
                </c:pt>
                <c:pt idx="4557">
                  <c:v>39618</c:v>
                </c:pt>
                <c:pt idx="4558">
                  <c:v>39619</c:v>
                </c:pt>
                <c:pt idx="4559">
                  <c:v>39622</c:v>
                </c:pt>
                <c:pt idx="4560">
                  <c:v>39623</c:v>
                </c:pt>
                <c:pt idx="4561">
                  <c:v>39624</c:v>
                </c:pt>
                <c:pt idx="4562">
                  <c:v>39625</c:v>
                </c:pt>
                <c:pt idx="4563">
                  <c:v>39626</c:v>
                </c:pt>
                <c:pt idx="4564">
                  <c:v>39629</c:v>
                </c:pt>
                <c:pt idx="4565">
                  <c:v>39630</c:v>
                </c:pt>
                <c:pt idx="4566">
                  <c:v>39631</c:v>
                </c:pt>
                <c:pt idx="4567">
                  <c:v>39632</c:v>
                </c:pt>
                <c:pt idx="4568">
                  <c:v>39633</c:v>
                </c:pt>
                <c:pt idx="4569">
                  <c:v>39636</c:v>
                </c:pt>
                <c:pt idx="4570">
                  <c:v>39637</c:v>
                </c:pt>
                <c:pt idx="4571">
                  <c:v>39638</c:v>
                </c:pt>
                <c:pt idx="4572">
                  <c:v>39639</c:v>
                </c:pt>
                <c:pt idx="4573">
                  <c:v>39640</c:v>
                </c:pt>
                <c:pt idx="4574">
                  <c:v>39643</c:v>
                </c:pt>
                <c:pt idx="4575">
                  <c:v>39644</c:v>
                </c:pt>
                <c:pt idx="4576">
                  <c:v>39645</c:v>
                </c:pt>
                <c:pt idx="4577">
                  <c:v>39646</c:v>
                </c:pt>
                <c:pt idx="4578">
                  <c:v>39647</c:v>
                </c:pt>
                <c:pt idx="4579">
                  <c:v>39650</c:v>
                </c:pt>
                <c:pt idx="4580">
                  <c:v>39651</c:v>
                </c:pt>
                <c:pt idx="4581">
                  <c:v>39652</c:v>
                </c:pt>
                <c:pt idx="4582">
                  <c:v>39653</c:v>
                </c:pt>
                <c:pt idx="4583">
                  <c:v>39654</c:v>
                </c:pt>
                <c:pt idx="4584">
                  <c:v>39657</c:v>
                </c:pt>
                <c:pt idx="4585">
                  <c:v>39658</c:v>
                </c:pt>
                <c:pt idx="4586">
                  <c:v>39659</c:v>
                </c:pt>
                <c:pt idx="4587">
                  <c:v>39660</c:v>
                </c:pt>
                <c:pt idx="4588">
                  <c:v>39661</c:v>
                </c:pt>
                <c:pt idx="4589">
                  <c:v>39664</c:v>
                </c:pt>
                <c:pt idx="4590">
                  <c:v>39665</c:v>
                </c:pt>
                <c:pt idx="4591">
                  <c:v>39666</c:v>
                </c:pt>
                <c:pt idx="4592">
                  <c:v>39667</c:v>
                </c:pt>
                <c:pt idx="4593">
                  <c:v>39668</c:v>
                </c:pt>
                <c:pt idx="4594">
                  <c:v>39671</c:v>
                </c:pt>
                <c:pt idx="4595">
                  <c:v>39672</c:v>
                </c:pt>
                <c:pt idx="4596">
                  <c:v>39673</c:v>
                </c:pt>
                <c:pt idx="4597">
                  <c:v>39674</c:v>
                </c:pt>
                <c:pt idx="4598">
                  <c:v>39675</c:v>
                </c:pt>
                <c:pt idx="4599">
                  <c:v>39678</c:v>
                </c:pt>
                <c:pt idx="4600">
                  <c:v>39679</c:v>
                </c:pt>
                <c:pt idx="4601">
                  <c:v>39680</c:v>
                </c:pt>
                <c:pt idx="4602">
                  <c:v>39681</c:v>
                </c:pt>
                <c:pt idx="4603">
                  <c:v>39682</c:v>
                </c:pt>
                <c:pt idx="4604">
                  <c:v>39685</c:v>
                </c:pt>
                <c:pt idx="4605">
                  <c:v>39686</c:v>
                </c:pt>
                <c:pt idx="4606">
                  <c:v>39687</c:v>
                </c:pt>
                <c:pt idx="4607">
                  <c:v>39688</c:v>
                </c:pt>
                <c:pt idx="4608">
                  <c:v>39689</c:v>
                </c:pt>
                <c:pt idx="4609">
                  <c:v>39692</c:v>
                </c:pt>
                <c:pt idx="4610">
                  <c:v>39693</c:v>
                </c:pt>
                <c:pt idx="4611">
                  <c:v>39694</c:v>
                </c:pt>
                <c:pt idx="4612">
                  <c:v>39695</c:v>
                </c:pt>
                <c:pt idx="4613">
                  <c:v>39696</c:v>
                </c:pt>
                <c:pt idx="4614">
                  <c:v>39699</c:v>
                </c:pt>
                <c:pt idx="4615">
                  <c:v>39700</c:v>
                </c:pt>
                <c:pt idx="4616">
                  <c:v>39701</c:v>
                </c:pt>
                <c:pt idx="4617">
                  <c:v>39702</c:v>
                </c:pt>
                <c:pt idx="4618">
                  <c:v>39703</c:v>
                </c:pt>
                <c:pt idx="4619">
                  <c:v>39706</c:v>
                </c:pt>
                <c:pt idx="4620">
                  <c:v>39707</c:v>
                </c:pt>
                <c:pt idx="4621">
                  <c:v>39708</c:v>
                </c:pt>
                <c:pt idx="4622">
                  <c:v>39709</c:v>
                </c:pt>
                <c:pt idx="4623">
                  <c:v>39710</c:v>
                </c:pt>
                <c:pt idx="4624">
                  <c:v>39713</c:v>
                </c:pt>
                <c:pt idx="4625">
                  <c:v>39714</c:v>
                </c:pt>
                <c:pt idx="4626">
                  <c:v>39715</c:v>
                </c:pt>
                <c:pt idx="4627">
                  <c:v>39716</c:v>
                </c:pt>
                <c:pt idx="4628">
                  <c:v>39717</c:v>
                </c:pt>
                <c:pt idx="4629">
                  <c:v>39720</c:v>
                </c:pt>
                <c:pt idx="4630">
                  <c:v>39721</c:v>
                </c:pt>
                <c:pt idx="4631">
                  <c:v>39722</c:v>
                </c:pt>
                <c:pt idx="4632">
                  <c:v>39723</c:v>
                </c:pt>
                <c:pt idx="4633">
                  <c:v>39724</c:v>
                </c:pt>
                <c:pt idx="4634">
                  <c:v>39727</c:v>
                </c:pt>
                <c:pt idx="4635">
                  <c:v>39728</c:v>
                </c:pt>
                <c:pt idx="4636">
                  <c:v>39729</c:v>
                </c:pt>
                <c:pt idx="4637">
                  <c:v>39730</c:v>
                </c:pt>
                <c:pt idx="4638">
                  <c:v>39731</c:v>
                </c:pt>
                <c:pt idx="4639">
                  <c:v>39734</c:v>
                </c:pt>
                <c:pt idx="4640">
                  <c:v>39735</c:v>
                </c:pt>
                <c:pt idx="4641">
                  <c:v>39736</c:v>
                </c:pt>
                <c:pt idx="4642">
                  <c:v>39737</c:v>
                </c:pt>
                <c:pt idx="4643">
                  <c:v>39738</c:v>
                </c:pt>
                <c:pt idx="4644">
                  <c:v>39741</c:v>
                </c:pt>
                <c:pt idx="4645">
                  <c:v>39742</c:v>
                </c:pt>
                <c:pt idx="4646">
                  <c:v>39743</c:v>
                </c:pt>
                <c:pt idx="4647">
                  <c:v>39744</c:v>
                </c:pt>
                <c:pt idx="4648">
                  <c:v>39745</c:v>
                </c:pt>
                <c:pt idx="4649">
                  <c:v>39748</c:v>
                </c:pt>
                <c:pt idx="4650">
                  <c:v>39749</c:v>
                </c:pt>
                <c:pt idx="4651">
                  <c:v>39750</c:v>
                </c:pt>
                <c:pt idx="4652">
                  <c:v>39751</c:v>
                </c:pt>
                <c:pt idx="4653">
                  <c:v>39752</c:v>
                </c:pt>
                <c:pt idx="4654">
                  <c:v>39755</c:v>
                </c:pt>
                <c:pt idx="4655">
                  <c:v>39756</c:v>
                </c:pt>
                <c:pt idx="4656">
                  <c:v>39757</c:v>
                </c:pt>
                <c:pt idx="4657">
                  <c:v>39758</c:v>
                </c:pt>
                <c:pt idx="4658">
                  <c:v>39759</c:v>
                </c:pt>
                <c:pt idx="4659">
                  <c:v>39762</c:v>
                </c:pt>
                <c:pt idx="4660">
                  <c:v>39763</c:v>
                </c:pt>
                <c:pt idx="4661">
                  <c:v>39764</c:v>
                </c:pt>
                <c:pt idx="4662">
                  <c:v>39765</c:v>
                </c:pt>
                <c:pt idx="4663">
                  <c:v>39766</c:v>
                </c:pt>
                <c:pt idx="4664">
                  <c:v>39769</c:v>
                </c:pt>
                <c:pt idx="4665">
                  <c:v>39770</c:v>
                </c:pt>
                <c:pt idx="4666">
                  <c:v>39771</c:v>
                </c:pt>
                <c:pt idx="4667">
                  <c:v>39772</c:v>
                </c:pt>
                <c:pt idx="4668">
                  <c:v>39773</c:v>
                </c:pt>
                <c:pt idx="4669">
                  <c:v>39776</c:v>
                </c:pt>
                <c:pt idx="4670">
                  <c:v>39777</c:v>
                </c:pt>
                <c:pt idx="4671">
                  <c:v>39778</c:v>
                </c:pt>
                <c:pt idx="4672">
                  <c:v>39779</c:v>
                </c:pt>
                <c:pt idx="4673">
                  <c:v>39780</c:v>
                </c:pt>
                <c:pt idx="4674">
                  <c:v>39783</c:v>
                </c:pt>
                <c:pt idx="4675">
                  <c:v>39784</c:v>
                </c:pt>
                <c:pt idx="4676">
                  <c:v>39785</c:v>
                </c:pt>
                <c:pt idx="4677">
                  <c:v>39786</c:v>
                </c:pt>
                <c:pt idx="4678">
                  <c:v>39787</c:v>
                </c:pt>
                <c:pt idx="4679">
                  <c:v>39790</c:v>
                </c:pt>
                <c:pt idx="4680">
                  <c:v>39791</c:v>
                </c:pt>
                <c:pt idx="4681">
                  <c:v>39792</c:v>
                </c:pt>
                <c:pt idx="4682">
                  <c:v>39793</c:v>
                </c:pt>
                <c:pt idx="4683">
                  <c:v>39794</c:v>
                </c:pt>
                <c:pt idx="4684">
                  <c:v>39797</c:v>
                </c:pt>
                <c:pt idx="4685">
                  <c:v>39798</c:v>
                </c:pt>
                <c:pt idx="4686">
                  <c:v>39799</c:v>
                </c:pt>
                <c:pt idx="4687">
                  <c:v>39800</c:v>
                </c:pt>
                <c:pt idx="4688">
                  <c:v>39801</c:v>
                </c:pt>
                <c:pt idx="4689">
                  <c:v>39804</c:v>
                </c:pt>
                <c:pt idx="4690">
                  <c:v>39805</c:v>
                </c:pt>
                <c:pt idx="4691">
                  <c:v>39806</c:v>
                </c:pt>
                <c:pt idx="4692">
                  <c:v>39807</c:v>
                </c:pt>
                <c:pt idx="4693">
                  <c:v>39808</c:v>
                </c:pt>
                <c:pt idx="4694">
                  <c:v>39811</c:v>
                </c:pt>
                <c:pt idx="4695">
                  <c:v>39812</c:v>
                </c:pt>
                <c:pt idx="4696">
                  <c:v>39813</c:v>
                </c:pt>
                <c:pt idx="4697">
                  <c:v>39814</c:v>
                </c:pt>
                <c:pt idx="4698">
                  <c:v>39815</c:v>
                </c:pt>
                <c:pt idx="4699">
                  <c:v>39818</c:v>
                </c:pt>
                <c:pt idx="4700">
                  <c:v>39819</c:v>
                </c:pt>
                <c:pt idx="4701">
                  <c:v>39820</c:v>
                </c:pt>
                <c:pt idx="4702">
                  <c:v>39821</c:v>
                </c:pt>
                <c:pt idx="4703">
                  <c:v>39822</c:v>
                </c:pt>
                <c:pt idx="4704">
                  <c:v>39825</c:v>
                </c:pt>
                <c:pt idx="4705">
                  <c:v>39826</c:v>
                </c:pt>
                <c:pt idx="4706">
                  <c:v>39827</c:v>
                </c:pt>
                <c:pt idx="4707">
                  <c:v>39828</c:v>
                </c:pt>
                <c:pt idx="4708">
                  <c:v>39829</c:v>
                </c:pt>
                <c:pt idx="4709">
                  <c:v>39832</c:v>
                </c:pt>
                <c:pt idx="4710">
                  <c:v>39833</c:v>
                </c:pt>
                <c:pt idx="4711">
                  <c:v>39834</c:v>
                </c:pt>
                <c:pt idx="4712">
                  <c:v>39835</c:v>
                </c:pt>
                <c:pt idx="4713">
                  <c:v>39836</c:v>
                </c:pt>
                <c:pt idx="4714">
                  <c:v>39839</c:v>
                </c:pt>
                <c:pt idx="4715">
                  <c:v>39840</c:v>
                </c:pt>
                <c:pt idx="4716">
                  <c:v>39841</c:v>
                </c:pt>
                <c:pt idx="4717">
                  <c:v>39842</c:v>
                </c:pt>
                <c:pt idx="4718">
                  <c:v>39843</c:v>
                </c:pt>
                <c:pt idx="4719">
                  <c:v>39846</c:v>
                </c:pt>
                <c:pt idx="4720">
                  <c:v>39847</c:v>
                </c:pt>
                <c:pt idx="4721">
                  <c:v>39848</c:v>
                </c:pt>
                <c:pt idx="4722">
                  <c:v>39849</c:v>
                </c:pt>
                <c:pt idx="4723">
                  <c:v>39850</c:v>
                </c:pt>
                <c:pt idx="4724">
                  <c:v>39853</c:v>
                </c:pt>
                <c:pt idx="4725">
                  <c:v>39854</c:v>
                </c:pt>
                <c:pt idx="4726">
                  <c:v>39855</c:v>
                </c:pt>
                <c:pt idx="4727">
                  <c:v>39856</c:v>
                </c:pt>
                <c:pt idx="4728">
                  <c:v>39857</c:v>
                </c:pt>
                <c:pt idx="4729">
                  <c:v>39860</c:v>
                </c:pt>
                <c:pt idx="4730">
                  <c:v>39861</c:v>
                </c:pt>
                <c:pt idx="4731">
                  <c:v>39862</c:v>
                </c:pt>
                <c:pt idx="4732">
                  <c:v>39863</c:v>
                </c:pt>
                <c:pt idx="4733">
                  <c:v>39864</c:v>
                </c:pt>
                <c:pt idx="4734">
                  <c:v>39867</c:v>
                </c:pt>
                <c:pt idx="4735">
                  <c:v>39868</c:v>
                </c:pt>
                <c:pt idx="4736">
                  <c:v>39869</c:v>
                </c:pt>
                <c:pt idx="4737">
                  <c:v>39870</c:v>
                </c:pt>
                <c:pt idx="4738">
                  <c:v>39871</c:v>
                </c:pt>
                <c:pt idx="4739">
                  <c:v>39874</c:v>
                </c:pt>
                <c:pt idx="4740">
                  <c:v>39875</c:v>
                </c:pt>
                <c:pt idx="4741">
                  <c:v>39876</c:v>
                </c:pt>
                <c:pt idx="4742">
                  <c:v>39877</c:v>
                </c:pt>
                <c:pt idx="4743">
                  <c:v>39878</c:v>
                </c:pt>
                <c:pt idx="4744">
                  <c:v>39881</c:v>
                </c:pt>
                <c:pt idx="4745">
                  <c:v>39882</c:v>
                </c:pt>
                <c:pt idx="4746">
                  <c:v>39883</c:v>
                </c:pt>
                <c:pt idx="4747">
                  <c:v>39884</c:v>
                </c:pt>
                <c:pt idx="4748">
                  <c:v>39885</c:v>
                </c:pt>
                <c:pt idx="4749">
                  <c:v>39888</c:v>
                </c:pt>
                <c:pt idx="4750">
                  <c:v>39889</c:v>
                </c:pt>
                <c:pt idx="4751">
                  <c:v>39890</c:v>
                </c:pt>
                <c:pt idx="4752">
                  <c:v>39891</c:v>
                </c:pt>
                <c:pt idx="4753">
                  <c:v>39892</c:v>
                </c:pt>
                <c:pt idx="4754">
                  <c:v>39895</c:v>
                </c:pt>
                <c:pt idx="4755">
                  <c:v>39896</c:v>
                </c:pt>
                <c:pt idx="4756">
                  <c:v>39897</c:v>
                </c:pt>
                <c:pt idx="4757">
                  <c:v>39898</c:v>
                </c:pt>
                <c:pt idx="4758">
                  <c:v>39899</c:v>
                </c:pt>
                <c:pt idx="4759">
                  <c:v>39902</c:v>
                </c:pt>
                <c:pt idx="4760">
                  <c:v>39903</c:v>
                </c:pt>
                <c:pt idx="4761">
                  <c:v>39904</c:v>
                </c:pt>
                <c:pt idx="4762">
                  <c:v>39905</c:v>
                </c:pt>
                <c:pt idx="4763">
                  <c:v>39906</c:v>
                </c:pt>
                <c:pt idx="4764">
                  <c:v>39909</c:v>
                </c:pt>
                <c:pt idx="4765">
                  <c:v>39910</c:v>
                </c:pt>
                <c:pt idx="4766">
                  <c:v>39911</c:v>
                </c:pt>
                <c:pt idx="4767">
                  <c:v>39912</c:v>
                </c:pt>
                <c:pt idx="4768">
                  <c:v>39913</c:v>
                </c:pt>
                <c:pt idx="4769">
                  <c:v>39916</c:v>
                </c:pt>
                <c:pt idx="4770">
                  <c:v>39917</c:v>
                </c:pt>
                <c:pt idx="4771">
                  <c:v>39918</c:v>
                </c:pt>
                <c:pt idx="4772">
                  <c:v>39919</c:v>
                </c:pt>
                <c:pt idx="4773">
                  <c:v>39920</c:v>
                </c:pt>
                <c:pt idx="4774">
                  <c:v>39923</c:v>
                </c:pt>
                <c:pt idx="4775">
                  <c:v>39924</c:v>
                </c:pt>
                <c:pt idx="4776">
                  <c:v>39925</c:v>
                </c:pt>
                <c:pt idx="4777">
                  <c:v>39926</c:v>
                </c:pt>
                <c:pt idx="4778">
                  <c:v>39927</c:v>
                </c:pt>
                <c:pt idx="4779">
                  <c:v>39930</c:v>
                </c:pt>
                <c:pt idx="4780">
                  <c:v>39931</c:v>
                </c:pt>
                <c:pt idx="4781">
                  <c:v>39932</c:v>
                </c:pt>
                <c:pt idx="4782">
                  <c:v>39933</c:v>
                </c:pt>
                <c:pt idx="4783">
                  <c:v>39934</c:v>
                </c:pt>
                <c:pt idx="4784">
                  <c:v>39937</c:v>
                </c:pt>
                <c:pt idx="4785">
                  <c:v>39938</c:v>
                </c:pt>
                <c:pt idx="4786">
                  <c:v>39939</c:v>
                </c:pt>
                <c:pt idx="4787">
                  <c:v>39940</c:v>
                </c:pt>
                <c:pt idx="4788">
                  <c:v>39941</c:v>
                </c:pt>
                <c:pt idx="4789">
                  <c:v>39944</c:v>
                </c:pt>
                <c:pt idx="4790">
                  <c:v>39945</c:v>
                </c:pt>
                <c:pt idx="4791">
                  <c:v>39946</c:v>
                </c:pt>
                <c:pt idx="4792">
                  <c:v>39947</c:v>
                </c:pt>
                <c:pt idx="4793">
                  <c:v>39948</c:v>
                </c:pt>
                <c:pt idx="4794">
                  <c:v>39951</c:v>
                </c:pt>
                <c:pt idx="4795">
                  <c:v>39952</c:v>
                </c:pt>
                <c:pt idx="4796">
                  <c:v>39953</c:v>
                </c:pt>
                <c:pt idx="4797">
                  <c:v>39954</c:v>
                </c:pt>
                <c:pt idx="4798">
                  <c:v>39955</c:v>
                </c:pt>
                <c:pt idx="4799">
                  <c:v>39958</c:v>
                </c:pt>
                <c:pt idx="4800">
                  <c:v>39959</c:v>
                </c:pt>
                <c:pt idx="4801">
                  <c:v>39960</c:v>
                </c:pt>
                <c:pt idx="4802">
                  <c:v>39961</c:v>
                </c:pt>
                <c:pt idx="4803">
                  <c:v>39962</c:v>
                </c:pt>
                <c:pt idx="4804">
                  <c:v>39965</c:v>
                </c:pt>
                <c:pt idx="4805">
                  <c:v>39966</c:v>
                </c:pt>
                <c:pt idx="4806">
                  <c:v>39967</c:v>
                </c:pt>
                <c:pt idx="4807">
                  <c:v>39968</c:v>
                </c:pt>
                <c:pt idx="4808">
                  <c:v>39969</c:v>
                </c:pt>
                <c:pt idx="4809">
                  <c:v>39972</c:v>
                </c:pt>
                <c:pt idx="4810">
                  <c:v>39973</c:v>
                </c:pt>
                <c:pt idx="4811">
                  <c:v>39974</c:v>
                </c:pt>
                <c:pt idx="4812">
                  <c:v>39975</c:v>
                </c:pt>
                <c:pt idx="4813">
                  <c:v>39976</c:v>
                </c:pt>
                <c:pt idx="4814">
                  <c:v>39979</c:v>
                </c:pt>
                <c:pt idx="4815">
                  <c:v>39980</c:v>
                </c:pt>
                <c:pt idx="4816">
                  <c:v>39981</c:v>
                </c:pt>
                <c:pt idx="4817">
                  <c:v>39982</c:v>
                </c:pt>
                <c:pt idx="4818">
                  <c:v>39983</c:v>
                </c:pt>
                <c:pt idx="4819">
                  <c:v>39986</c:v>
                </c:pt>
                <c:pt idx="4820">
                  <c:v>39987</c:v>
                </c:pt>
                <c:pt idx="4821">
                  <c:v>39988</c:v>
                </c:pt>
                <c:pt idx="4822">
                  <c:v>39989</c:v>
                </c:pt>
                <c:pt idx="4823">
                  <c:v>39990</c:v>
                </c:pt>
                <c:pt idx="4824">
                  <c:v>39993</c:v>
                </c:pt>
                <c:pt idx="4825">
                  <c:v>39994</c:v>
                </c:pt>
                <c:pt idx="4826">
                  <c:v>39995</c:v>
                </c:pt>
                <c:pt idx="4827">
                  <c:v>39996</c:v>
                </c:pt>
                <c:pt idx="4828">
                  <c:v>39997</c:v>
                </c:pt>
                <c:pt idx="4829">
                  <c:v>40000</c:v>
                </c:pt>
                <c:pt idx="4830">
                  <c:v>40001</c:v>
                </c:pt>
                <c:pt idx="4831">
                  <c:v>40002</c:v>
                </c:pt>
                <c:pt idx="4832">
                  <c:v>40003</c:v>
                </c:pt>
                <c:pt idx="4833">
                  <c:v>40004</c:v>
                </c:pt>
                <c:pt idx="4834">
                  <c:v>40007</c:v>
                </c:pt>
                <c:pt idx="4835">
                  <c:v>40008</c:v>
                </c:pt>
                <c:pt idx="4836">
                  <c:v>40009</c:v>
                </c:pt>
                <c:pt idx="4837">
                  <c:v>40010</c:v>
                </c:pt>
                <c:pt idx="4838">
                  <c:v>40011</c:v>
                </c:pt>
                <c:pt idx="4839">
                  <c:v>40014</c:v>
                </c:pt>
                <c:pt idx="4840">
                  <c:v>40015</c:v>
                </c:pt>
                <c:pt idx="4841">
                  <c:v>40016</c:v>
                </c:pt>
                <c:pt idx="4842">
                  <c:v>40017</c:v>
                </c:pt>
                <c:pt idx="4843">
                  <c:v>40018</c:v>
                </c:pt>
                <c:pt idx="4844">
                  <c:v>40021</c:v>
                </c:pt>
                <c:pt idx="4845">
                  <c:v>40022</c:v>
                </c:pt>
                <c:pt idx="4846">
                  <c:v>40023</c:v>
                </c:pt>
                <c:pt idx="4847">
                  <c:v>40024</c:v>
                </c:pt>
                <c:pt idx="4848">
                  <c:v>40025</c:v>
                </c:pt>
                <c:pt idx="4849">
                  <c:v>40028</c:v>
                </c:pt>
                <c:pt idx="4850">
                  <c:v>40029</c:v>
                </c:pt>
                <c:pt idx="4851">
                  <c:v>40030</c:v>
                </c:pt>
                <c:pt idx="4852">
                  <c:v>40031</c:v>
                </c:pt>
                <c:pt idx="4853">
                  <c:v>40032</c:v>
                </c:pt>
                <c:pt idx="4854">
                  <c:v>40035</c:v>
                </c:pt>
                <c:pt idx="4855">
                  <c:v>40036</c:v>
                </c:pt>
                <c:pt idx="4856">
                  <c:v>40037</c:v>
                </c:pt>
                <c:pt idx="4857">
                  <c:v>40038</c:v>
                </c:pt>
                <c:pt idx="4858">
                  <c:v>40039</c:v>
                </c:pt>
                <c:pt idx="4859">
                  <c:v>40042</c:v>
                </c:pt>
                <c:pt idx="4860">
                  <c:v>40043</c:v>
                </c:pt>
                <c:pt idx="4861">
                  <c:v>40044</c:v>
                </c:pt>
                <c:pt idx="4862">
                  <c:v>40045</c:v>
                </c:pt>
                <c:pt idx="4863">
                  <c:v>40046</c:v>
                </c:pt>
                <c:pt idx="4864">
                  <c:v>40049</c:v>
                </c:pt>
                <c:pt idx="4865">
                  <c:v>40050</c:v>
                </c:pt>
                <c:pt idx="4866">
                  <c:v>40051</c:v>
                </c:pt>
                <c:pt idx="4867">
                  <c:v>40052</c:v>
                </c:pt>
                <c:pt idx="4868">
                  <c:v>40053</c:v>
                </c:pt>
                <c:pt idx="4869">
                  <c:v>40056</c:v>
                </c:pt>
                <c:pt idx="4870">
                  <c:v>40057</c:v>
                </c:pt>
                <c:pt idx="4871">
                  <c:v>40058</c:v>
                </c:pt>
                <c:pt idx="4872">
                  <c:v>40059</c:v>
                </c:pt>
                <c:pt idx="4873">
                  <c:v>40060</c:v>
                </c:pt>
                <c:pt idx="4874">
                  <c:v>40063</c:v>
                </c:pt>
                <c:pt idx="4875">
                  <c:v>40064</c:v>
                </c:pt>
                <c:pt idx="4876">
                  <c:v>40065</c:v>
                </c:pt>
                <c:pt idx="4877">
                  <c:v>40066</c:v>
                </c:pt>
                <c:pt idx="4878">
                  <c:v>40067</c:v>
                </c:pt>
                <c:pt idx="4879">
                  <c:v>40070</c:v>
                </c:pt>
                <c:pt idx="4880">
                  <c:v>40071</c:v>
                </c:pt>
                <c:pt idx="4881">
                  <c:v>40072</c:v>
                </c:pt>
                <c:pt idx="4882">
                  <c:v>40073</c:v>
                </c:pt>
                <c:pt idx="4883">
                  <c:v>40074</c:v>
                </c:pt>
                <c:pt idx="4884">
                  <c:v>40077</c:v>
                </c:pt>
                <c:pt idx="4885">
                  <c:v>40078</c:v>
                </c:pt>
                <c:pt idx="4886">
                  <c:v>40079</c:v>
                </c:pt>
                <c:pt idx="4887">
                  <c:v>40080</c:v>
                </c:pt>
                <c:pt idx="4888">
                  <c:v>40081</c:v>
                </c:pt>
                <c:pt idx="4889">
                  <c:v>40084</c:v>
                </c:pt>
                <c:pt idx="4890">
                  <c:v>40085</c:v>
                </c:pt>
                <c:pt idx="4891">
                  <c:v>40086</c:v>
                </c:pt>
                <c:pt idx="4892">
                  <c:v>40087</c:v>
                </c:pt>
                <c:pt idx="4893">
                  <c:v>40088</c:v>
                </c:pt>
                <c:pt idx="4894">
                  <c:v>40091</c:v>
                </c:pt>
                <c:pt idx="4895">
                  <c:v>40092</c:v>
                </c:pt>
                <c:pt idx="4896">
                  <c:v>40093</c:v>
                </c:pt>
                <c:pt idx="4897">
                  <c:v>40094</c:v>
                </c:pt>
                <c:pt idx="4898">
                  <c:v>40095</c:v>
                </c:pt>
                <c:pt idx="4899">
                  <c:v>40098</c:v>
                </c:pt>
                <c:pt idx="4900">
                  <c:v>40099</c:v>
                </c:pt>
                <c:pt idx="4901">
                  <c:v>40100</c:v>
                </c:pt>
                <c:pt idx="4902">
                  <c:v>40101</c:v>
                </c:pt>
                <c:pt idx="4903">
                  <c:v>40102</c:v>
                </c:pt>
                <c:pt idx="4904">
                  <c:v>40105</c:v>
                </c:pt>
                <c:pt idx="4905">
                  <c:v>40106</c:v>
                </c:pt>
                <c:pt idx="4906">
                  <c:v>40107</c:v>
                </c:pt>
                <c:pt idx="4907">
                  <c:v>40108</c:v>
                </c:pt>
                <c:pt idx="4908">
                  <c:v>40109</c:v>
                </c:pt>
                <c:pt idx="4909">
                  <c:v>40112</c:v>
                </c:pt>
                <c:pt idx="4910">
                  <c:v>40113</c:v>
                </c:pt>
                <c:pt idx="4911">
                  <c:v>40114</c:v>
                </c:pt>
                <c:pt idx="4912">
                  <c:v>40115</c:v>
                </c:pt>
                <c:pt idx="4913">
                  <c:v>40116</c:v>
                </c:pt>
                <c:pt idx="4914">
                  <c:v>40119</c:v>
                </c:pt>
                <c:pt idx="4915">
                  <c:v>40120</c:v>
                </c:pt>
                <c:pt idx="4916">
                  <c:v>40121</c:v>
                </c:pt>
                <c:pt idx="4917">
                  <c:v>40122</c:v>
                </c:pt>
                <c:pt idx="4918">
                  <c:v>40123</c:v>
                </c:pt>
                <c:pt idx="4919">
                  <c:v>40126</c:v>
                </c:pt>
                <c:pt idx="4920">
                  <c:v>40127</c:v>
                </c:pt>
                <c:pt idx="4921">
                  <c:v>40128</c:v>
                </c:pt>
                <c:pt idx="4922">
                  <c:v>40129</c:v>
                </c:pt>
                <c:pt idx="4923">
                  <c:v>40130</c:v>
                </c:pt>
                <c:pt idx="4924">
                  <c:v>40133</c:v>
                </c:pt>
                <c:pt idx="4925">
                  <c:v>40134</c:v>
                </c:pt>
                <c:pt idx="4926">
                  <c:v>40135</c:v>
                </c:pt>
                <c:pt idx="4927">
                  <c:v>40136</c:v>
                </c:pt>
                <c:pt idx="4928">
                  <c:v>40137</c:v>
                </c:pt>
                <c:pt idx="4929">
                  <c:v>40140</c:v>
                </c:pt>
                <c:pt idx="4930">
                  <c:v>40141</c:v>
                </c:pt>
                <c:pt idx="4931">
                  <c:v>40142</c:v>
                </c:pt>
                <c:pt idx="4932">
                  <c:v>40143</c:v>
                </c:pt>
                <c:pt idx="4933">
                  <c:v>40144</c:v>
                </c:pt>
                <c:pt idx="4934">
                  <c:v>40147</c:v>
                </c:pt>
                <c:pt idx="4935">
                  <c:v>40148</c:v>
                </c:pt>
                <c:pt idx="4936">
                  <c:v>40149</c:v>
                </c:pt>
                <c:pt idx="4937">
                  <c:v>40150</c:v>
                </c:pt>
                <c:pt idx="4938">
                  <c:v>40151</c:v>
                </c:pt>
                <c:pt idx="4939">
                  <c:v>40154</c:v>
                </c:pt>
                <c:pt idx="4940">
                  <c:v>40155</c:v>
                </c:pt>
                <c:pt idx="4941">
                  <c:v>40156</c:v>
                </c:pt>
                <c:pt idx="4942">
                  <c:v>40157</c:v>
                </c:pt>
                <c:pt idx="4943">
                  <c:v>40158</c:v>
                </c:pt>
                <c:pt idx="4944">
                  <c:v>40161</c:v>
                </c:pt>
                <c:pt idx="4945">
                  <c:v>40162</c:v>
                </c:pt>
                <c:pt idx="4946">
                  <c:v>40163</c:v>
                </c:pt>
                <c:pt idx="4947">
                  <c:v>40164</c:v>
                </c:pt>
                <c:pt idx="4948">
                  <c:v>40165</c:v>
                </c:pt>
                <c:pt idx="4949">
                  <c:v>40168</c:v>
                </c:pt>
                <c:pt idx="4950">
                  <c:v>40169</c:v>
                </c:pt>
                <c:pt idx="4951">
                  <c:v>40170</c:v>
                </c:pt>
                <c:pt idx="4952">
                  <c:v>40171</c:v>
                </c:pt>
                <c:pt idx="4953">
                  <c:v>40172</c:v>
                </c:pt>
                <c:pt idx="4954">
                  <c:v>40175</c:v>
                </c:pt>
                <c:pt idx="4955">
                  <c:v>40176</c:v>
                </c:pt>
                <c:pt idx="4956">
                  <c:v>40177</c:v>
                </c:pt>
                <c:pt idx="4957">
                  <c:v>40178</c:v>
                </c:pt>
                <c:pt idx="4958">
                  <c:v>40179</c:v>
                </c:pt>
                <c:pt idx="4959">
                  <c:v>40182</c:v>
                </c:pt>
                <c:pt idx="4960">
                  <c:v>40183</c:v>
                </c:pt>
                <c:pt idx="4961">
                  <c:v>40184</c:v>
                </c:pt>
                <c:pt idx="4962">
                  <c:v>40185</c:v>
                </c:pt>
                <c:pt idx="4963">
                  <c:v>40186</c:v>
                </c:pt>
                <c:pt idx="4964">
                  <c:v>40189</c:v>
                </c:pt>
                <c:pt idx="4965">
                  <c:v>40190</c:v>
                </c:pt>
                <c:pt idx="4966">
                  <c:v>40191</c:v>
                </c:pt>
                <c:pt idx="4967">
                  <c:v>40192</c:v>
                </c:pt>
                <c:pt idx="4968">
                  <c:v>40193</c:v>
                </c:pt>
                <c:pt idx="4969">
                  <c:v>40196</c:v>
                </c:pt>
                <c:pt idx="4970">
                  <c:v>40197</c:v>
                </c:pt>
                <c:pt idx="4971">
                  <c:v>40198</c:v>
                </c:pt>
                <c:pt idx="4972">
                  <c:v>40199</c:v>
                </c:pt>
                <c:pt idx="4973">
                  <c:v>40200</c:v>
                </c:pt>
                <c:pt idx="4974">
                  <c:v>40203</c:v>
                </c:pt>
                <c:pt idx="4975">
                  <c:v>40204</c:v>
                </c:pt>
                <c:pt idx="4976">
                  <c:v>40205</c:v>
                </c:pt>
                <c:pt idx="4977">
                  <c:v>40206</c:v>
                </c:pt>
                <c:pt idx="4978">
                  <c:v>40207</c:v>
                </c:pt>
                <c:pt idx="4979">
                  <c:v>40210</c:v>
                </c:pt>
                <c:pt idx="4980">
                  <c:v>40211</c:v>
                </c:pt>
                <c:pt idx="4981">
                  <c:v>40212</c:v>
                </c:pt>
                <c:pt idx="4982">
                  <c:v>40213</c:v>
                </c:pt>
                <c:pt idx="4983">
                  <c:v>40214</c:v>
                </c:pt>
                <c:pt idx="4984">
                  <c:v>40217</c:v>
                </c:pt>
                <c:pt idx="4985">
                  <c:v>40218</c:v>
                </c:pt>
                <c:pt idx="4986">
                  <c:v>40219</c:v>
                </c:pt>
                <c:pt idx="4987">
                  <c:v>40220</c:v>
                </c:pt>
                <c:pt idx="4988">
                  <c:v>40221</c:v>
                </c:pt>
                <c:pt idx="4989">
                  <c:v>40224</c:v>
                </c:pt>
                <c:pt idx="4990">
                  <c:v>40225</c:v>
                </c:pt>
                <c:pt idx="4991">
                  <c:v>40226</c:v>
                </c:pt>
                <c:pt idx="4992">
                  <c:v>40227</c:v>
                </c:pt>
                <c:pt idx="4993">
                  <c:v>40228</c:v>
                </c:pt>
                <c:pt idx="4994">
                  <c:v>40231</c:v>
                </c:pt>
                <c:pt idx="4995">
                  <c:v>40232</c:v>
                </c:pt>
                <c:pt idx="4996">
                  <c:v>40233</c:v>
                </c:pt>
                <c:pt idx="4997">
                  <c:v>40234</c:v>
                </c:pt>
                <c:pt idx="4998">
                  <c:v>40235</c:v>
                </c:pt>
                <c:pt idx="4999">
                  <c:v>40238</c:v>
                </c:pt>
                <c:pt idx="5000">
                  <c:v>40239</c:v>
                </c:pt>
                <c:pt idx="5001">
                  <c:v>40240</c:v>
                </c:pt>
                <c:pt idx="5002">
                  <c:v>40241</c:v>
                </c:pt>
                <c:pt idx="5003">
                  <c:v>40242</c:v>
                </c:pt>
                <c:pt idx="5004">
                  <c:v>40245</c:v>
                </c:pt>
                <c:pt idx="5005">
                  <c:v>40246</c:v>
                </c:pt>
                <c:pt idx="5006">
                  <c:v>40247</c:v>
                </c:pt>
                <c:pt idx="5007">
                  <c:v>40248</c:v>
                </c:pt>
                <c:pt idx="5008">
                  <c:v>40249</c:v>
                </c:pt>
                <c:pt idx="5009">
                  <c:v>40252</c:v>
                </c:pt>
                <c:pt idx="5010">
                  <c:v>40253</c:v>
                </c:pt>
                <c:pt idx="5011">
                  <c:v>40254</c:v>
                </c:pt>
                <c:pt idx="5012">
                  <c:v>40255</c:v>
                </c:pt>
                <c:pt idx="5013">
                  <c:v>40256</c:v>
                </c:pt>
                <c:pt idx="5014">
                  <c:v>40259</c:v>
                </c:pt>
                <c:pt idx="5015">
                  <c:v>40260</c:v>
                </c:pt>
                <c:pt idx="5016">
                  <c:v>40261</c:v>
                </c:pt>
                <c:pt idx="5017">
                  <c:v>40262</c:v>
                </c:pt>
                <c:pt idx="5018">
                  <c:v>40263</c:v>
                </c:pt>
                <c:pt idx="5019">
                  <c:v>40266</c:v>
                </c:pt>
                <c:pt idx="5020">
                  <c:v>40267</c:v>
                </c:pt>
                <c:pt idx="5021">
                  <c:v>40268</c:v>
                </c:pt>
                <c:pt idx="5022">
                  <c:v>40269</c:v>
                </c:pt>
                <c:pt idx="5023">
                  <c:v>40270</c:v>
                </c:pt>
                <c:pt idx="5024">
                  <c:v>40273</c:v>
                </c:pt>
                <c:pt idx="5025">
                  <c:v>40274</c:v>
                </c:pt>
                <c:pt idx="5026">
                  <c:v>40275</c:v>
                </c:pt>
                <c:pt idx="5027">
                  <c:v>40276</c:v>
                </c:pt>
                <c:pt idx="5028">
                  <c:v>40277</c:v>
                </c:pt>
                <c:pt idx="5029">
                  <c:v>40280</c:v>
                </c:pt>
                <c:pt idx="5030">
                  <c:v>40281</c:v>
                </c:pt>
                <c:pt idx="5031">
                  <c:v>40282</c:v>
                </c:pt>
                <c:pt idx="5032">
                  <c:v>40283</c:v>
                </c:pt>
                <c:pt idx="5033">
                  <c:v>40284</c:v>
                </c:pt>
                <c:pt idx="5034">
                  <c:v>40287</c:v>
                </c:pt>
                <c:pt idx="5035">
                  <c:v>40288</c:v>
                </c:pt>
                <c:pt idx="5036">
                  <c:v>40289</c:v>
                </c:pt>
                <c:pt idx="5037">
                  <c:v>40290</c:v>
                </c:pt>
                <c:pt idx="5038">
                  <c:v>40291</c:v>
                </c:pt>
                <c:pt idx="5039">
                  <c:v>40294</c:v>
                </c:pt>
                <c:pt idx="5040">
                  <c:v>40295</c:v>
                </c:pt>
                <c:pt idx="5041">
                  <c:v>40296</c:v>
                </c:pt>
                <c:pt idx="5042">
                  <c:v>40297</c:v>
                </c:pt>
                <c:pt idx="5043">
                  <c:v>40298</c:v>
                </c:pt>
                <c:pt idx="5044">
                  <c:v>40301</c:v>
                </c:pt>
                <c:pt idx="5045">
                  <c:v>40302</c:v>
                </c:pt>
                <c:pt idx="5046">
                  <c:v>40303</c:v>
                </c:pt>
                <c:pt idx="5047">
                  <c:v>40304</c:v>
                </c:pt>
                <c:pt idx="5048">
                  <c:v>40305</c:v>
                </c:pt>
                <c:pt idx="5049">
                  <c:v>40308</c:v>
                </c:pt>
                <c:pt idx="5050">
                  <c:v>40309</c:v>
                </c:pt>
                <c:pt idx="5051">
                  <c:v>40310</c:v>
                </c:pt>
                <c:pt idx="5052">
                  <c:v>40311</c:v>
                </c:pt>
                <c:pt idx="5053">
                  <c:v>40312</c:v>
                </c:pt>
                <c:pt idx="5054">
                  <c:v>40315</c:v>
                </c:pt>
                <c:pt idx="5055">
                  <c:v>40316</c:v>
                </c:pt>
                <c:pt idx="5056">
                  <c:v>40317</c:v>
                </c:pt>
                <c:pt idx="5057">
                  <c:v>40318</c:v>
                </c:pt>
                <c:pt idx="5058">
                  <c:v>40319</c:v>
                </c:pt>
                <c:pt idx="5059">
                  <c:v>40322</c:v>
                </c:pt>
                <c:pt idx="5060">
                  <c:v>40323</c:v>
                </c:pt>
                <c:pt idx="5061">
                  <c:v>40324</c:v>
                </c:pt>
                <c:pt idx="5062">
                  <c:v>40325</c:v>
                </c:pt>
                <c:pt idx="5063">
                  <c:v>40326</c:v>
                </c:pt>
                <c:pt idx="5064">
                  <c:v>40329</c:v>
                </c:pt>
                <c:pt idx="5065">
                  <c:v>40330</c:v>
                </c:pt>
                <c:pt idx="5066">
                  <c:v>40331</c:v>
                </c:pt>
                <c:pt idx="5067">
                  <c:v>40332</c:v>
                </c:pt>
                <c:pt idx="5068">
                  <c:v>40333</c:v>
                </c:pt>
                <c:pt idx="5069">
                  <c:v>40336</c:v>
                </c:pt>
                <c:pt idx="5070">
                  <c:v>40337</c:v>
                </c:pt>
                <c:pt idx="5071">
                  <c:v>40338</c:v>
                </c:pt>
                <c:pt idx="5072">
                  <c:v>40339</c:v>
                </c:pt>
                <c:pt idx="5073">
                  <c:v>40340</c:v>
                </c:pt>
                <c:pt idx="5074">
                  <c:v>40343</c:v>
                </c:pt>
                <c:pt idx="5075">
                  <c:v>40344</c:v>
                </c:pt>
                <c:pt idx="5076">
                  <c:v>40345</c:v>
                </c:pt>
                <c:pt idx="5077">
                  <c:v>40346</c:v>
                </c:pt>
                <c:pt idx="5078">
                  <c:v>40347</c:v>
                </c:pt>
                <c:pt idx="5079">
                  <c:v>40350</c:v>
                </c:pt>
                <c:pt idx="5080">
                  <c:v>40351</c:v>
                </c:pt>
                <c:pt idx="5081">
                  <c:v>40352</c:v>
                </c:pt>
                <c:pt idx="5082">
                  <c:v>40353</c:v>
                </c:pt>
                <c:pt idx="5083">
                  <c:v>40354</c:v>
                </c:pt>
                <c:pt idx="5084">
                  <c:v>40357</c:v>
                </c:pt>
                <c:pt idx="5085">
                  <c:v>40358</c:v>
                </c:pt>
                <c:pt idx="5086">
                  <c:v>40359</c:v>
                </c:pt>
                <c:pt idx="5087">
                  <c:v>40360</c:v>
                </c:pt>
                <c:pt idx="5088">
                  <c:v>40361</c:v>
                </c:pt>
                <c:pt idx="5089">
                  <c:v>40364</c:v>
                </c:pt>
                <c:pt idx="5090">
                  <c:v>40365</c:v>
                </c:pt>
                <c:pt idx="5091">
                  <c:v>40366</c:v>
                </c:pt>
                <c:pt idx="5092">
                  <c:v>40367</c:v>
                </c:pt>
                <c:pt idx="5093">
                  <c:v>40368</c:v>
                </c:pt>
                <c:pt idx="5094">
                  <c:v>40371</c:v>
                </c:pt>
                <c:pt idx="5095">
                  <c:v>40372</c:v>
                </c:pt>
                <c:pt idx="5096">
                  <c:v>40373</c:v>
                </c:pt>
                <c:pt idx="5097">
                  <c:v>40374</c:v>
                </c:pt>
                <c:pt idx="5098">
                  <c:v>40375</c:v>
                </c:pt>
                <c:pt idx="5099">
                  <c:v>40378</c:v>
                </c:pt>
                <c:pt idx="5100">
                  <c:v>40379</c:v>
                </c:pt>
                <c:pt idx="5101">
                  <c:v>40380</c:v>
                </c:pt>
                <c:pt idx="5102">
                  <c:v>40381</c:v>
                </c:pt>
                <c:pt idx="5103">
                  <c:v>40382</c:v>
                </c:pt>
                <c:pt idx="5104">
                  <c:v>40385</c:v>
                </c:pt>
                <c:pt idx="5105">
                  <c:v>40386</c:v>
                </c:pt>
                <c:pt idx="5106">
                  <c:v>40387</c:v>
                </c:pt>
                <c:pt idx="5107">
                  <c:v>40388</c:v>
                </c:pt>
                <c:pt idx="5108">
                  <c:v>40389</c:v>
                </c:pt>
                <c:pt idx="5109">
                  <c:v>40392</c:v>
                </c:pt>
                <c:pt idx="5110">
                  <c:v>40393</c:v>
                </c:pt>
                <c:pt idx="5111">
                  <c:v>40394</c:v>
                </c:pt>
                <c:pt idx="5112">
                  <c:v>40395</c:v>
                </c:pt>
                <c:pt idx="5113">
                  <c:v>40396</c:v>
                </c:pt>
                <c:pt idx="5114">
                  <c:v>40399</c:v>
                </c:pt>
                <c:pt idx="5115">
                  <c:v>40400</c:v>
                </c:pt>
                <c:pt idx="5116">
                  <c:v>40401</c:v>
                </c:pt>
                <c:pt idx="5117">
                  <c:v>40402</c:v>
                </c:pt>
                <c:pt idx="5118">
                  <c:v>40403</c:v>
                </c:pt>
                <c:pt idx="5119">
                  <c:v>40406</c:v>
                </c:pt>
                <c:pt idx="5120">
                  <c:v>40407</c:v>
                </c:pt>
                <c:pt idx="5121">
                  <c:v>40408</c:v>
                </c:pt>
                <c:pt idx="5122">
                  <c:v>40409</c:v>
                </c:pt>
                <c:pt idx="5123">
                  <c:v>40410</c:v>
                </c:pt>
                <c:pt idx="5124">
                  <c:v>40413</c:v>
                </c:pt>
                <c:pt idx="5125">
                  <c:v>40414</c:v>
                </c:pt>
                <c:pt idx="5126">
                  <c:v>40415</c:v>
                </c:pt>
                <c:pt idx="5127">
                  <c:v>40416</c:v>
                </c:pt>
                <c:pt idx="5128">
                  <c:v>40417</c:v>
                </c:pt>
                <c:pt idx="5129">
                  <c:v>40420</c:v>
                </c:pt>
                <c:pt idx="5130">
                  <c:v>40421</c:v>
                </c:pt>
                <c:pt idx="5131">
                  <c:v>40422</c:v>
                </c:pt>
                <c:pt idx="5132">
                  <c:v>40423</c:v>
                </c:pt>
                <c:pt idx="5133">
                  <c:v>40424</c:v>
                </c:pt>
                <c:pt idx="5134">
                  <c:v>40427</c:v>
                </c:pt>
                <c:pt idx="5135">
                  <c:v>40428</c:v>
                </c:pt>
                <c:pt idx="5136">
                  <c:v>40429</c:v>
                </c:pt>
                <c:pt idx="5137">
                  <c:v>40430</c:v>
                </c:pt>
                <c:pt idx="5138">
                  <c:v>40431</c:v>
                </c:pt>
                <c:pt idx="5139">
                  <c:v>40434</c:v>
                </c:pt>
                <c:pt idx="5140">
                  <c:v>40435</c:v>
                </c:pt>
                <c:pt idx="5141">
                  <c:v>40436</c:v>
                </c:pt>
                <c:pt idx="5142">
                  <c:v>40437</c:v>
                </c:pt>
                <c:pt idx="5143">
                  <c:v>40438</c:v>
                </c:pt>
                <c:pt idx="5144">
                  <c:v>40441</c:v>
                </c:pt>
                <c:pt idx="5145">
                  <c:v>40442</c:v>
                </c:pt>
                <c:pt idx="5146">
                  <c:v>40443</c:v>
                </c:pt>
                <c:pt idx="5147">
                  <c:v>40444</c:v>
                </c:pt>
                <c:pt idx="5148">
                  <c:v>40445</c:v>
                </c:pt>
                <c:pt idx="5149">
                  <c:v>40448</c:v>
                </c:pt>
                <c:pt idx="5150">
                  <c:v>40449</c:v>
                </c:pt>
                <c:pt idx="5151">
                  <c:v>40450</c:v>
                </c:pt>
                <c:pt idx="5152">
                  <c:v>40451</c:v>
                </c:pt>
                <c:pt idx="5153">
                  <c:v>40452</c:v>
                </c:pt>
                <c:pt idx="5154">
                  <c:v>40455</c:v>
                </c:pt>
                <c:pt idx="5155">
                  <c:v>40456</c:v>
                </c:pt>
                <c:pt idx="5156">
                  <c:v>40457</c:v>
                </c:pt>
                <c:pt idx="5157">
                  <c:v>40458</c:v>
                </c:pt>
                <c:pt idx="5158">
                  <c:v>40459</c:v>
                </c:pt>
                <c:pt idx="5159">
                  <c:v>40462</c:v>
                </c:pt>
                <c:pt idx="5160">
                  <c:v>40463</c:v>
                </c:pt>
                <c:pt idx="5161">
                  <c:v>40464</c:v>
                </c:pt>
                <c:pt idx="5162">
                  <c:v>40465</c:v>
                </c:pt>
                <c:pt idx="5163">
                  <c:v>40466</c:v>
                </c:pt>
                <c:pt idx="5164">
                  <c:v>40469</c:v>
                </c:pt>
                <c:pt idx="5165">
                  <c:v>40470</c:v>
                </c:pt>
                <c:pt idx="5166">
                  <c:v>40471</c:v>
                </c:pt>
                <c:pt idx="5167">
                  <c:v>40472</c:v>
                </c:pt>
                <c:pt idx="5168">
                  <c:v>40473</c:v>
                </c:pt>
                <c:pt idx="5169">
                  <c:v>40476</c:v>
                </c:pt>
                <c:pt idx="5170">
                  <c:v>40477</c:v>
                </c:pt>
                <c:pt idx="5171">
                  <c:v>40478</c:v>
                </c:pt>
                <c:pt idx="5172">
                  <c:v>40479</c:v>
                </c:pt>
                <c:pt idx="5173">
                  <c:v>40480</c:v>
                </c:pt>
                <c:pt idx="5174">
                  <c:v>40483</c:v>
                </c:pt>
                <c:pt idx="5175">
                  <c:v>40484</c:v>
                </c:pt>
                <c:pt idx="5176">
                  <c:v>40485</c:v>
                </c:pt>
                <c:pt idx="5177">
                  <c:v>40486</c:v>
                </c:pt>
                <c:pt idx="5178">
                  <c:v>40487</c:v>
                </c:pt>
                <c:pt idx="5179">
                  <c:v>40490</c:v>
                </c:pt>
                <c:pt idx="5180">
                  <c:v>40491</c:v>
                </c:pt>
                <c:pt idx="5181">
                  <c:v>40492</c:v>
                </c:pt>
                <c:pt idx="5182">
                  <c:v>40493</c:v>
                </c:pt>
                <c:pt idx="5183">
                  <c:v>40494</c:v>
                </c:pt>
                <c:pt idx="5184">
                  <c:v>40497</c:v>
                </c:pt>
                <c:pt idx="5185">
                  <c:v>40498</c:v>
                </c:pt>
                <c:pt idx="5186">
                  <c:v>40499</c:v>
                </c:pt>
                <c:pt idx="5187">
                  <c:v>40500</c:v>
                </c:pt>
                <c:pt idx="5188">
                  <c:v>40501</c:v>
                </c:pt>
                <c:pt idx="5189">
                  <c:v>40504</c:v>
                </c:pt>
                <c:pt idx="5190">
                  <c:v>40505</c:v>
                </c:pt>
                <c:pt idx="5191">
                  <c:v>40506</c:v>
                </c:pt>
                <c:pt idx="5192">
                  <c:v>40507</c:v>
                </c:pt>
                <c:pt idx="5193">
                  <c:v>40508</c:v>
                </c:pt>
                <c:pt idx="5194">
                  <c:v>40511</c:v>
                </c:pt>
                <c:pt idx="5195">
                  <c:v>40512</c:v>
                </c:pt>
                <c:pt idx="5196">
                  <c:v>40513</c:v>
                </c:pt>
                <c:pt idx="5197">
                  <c:v>40514</c:v>
                </c:pt>
                <c:pt idx="5198">
                  <c:v>40515</c:v>
                </c:pt>
                <c:pt idx="5199">
                  <c:v>40518</c:v>
                </c:pt>
                <c:pt idx="5200">
                  <c:v>40519</c:v>
                </c:pt>
                <c:pt idx="5201">
                  <c:v>40520</c:v>
                </c:pt>
                <c:pt idx="5202">
                  <c:v>40521</c:v>
                </c:pt>
                <c:pt idx="5203">
                  <c:v>40522</c:v>
                </c:pt>
                <c:pt idx="5204">
                  <c:v>40525</c:v>
                </c:pt>
                <c:pt idx="5205">
                  <c:v>40526</c:v>
                </c:pt>
                <c:pt idx="5206">
                  <c:v>40527</c:v>
                </c:pt>
                <c:pt idx="5207">
                  <c:v>40528</c:v>
                </c:pt>
                <c:pt idx="5208">
                  <c:v>40529</c:v>
                </c:pt>
                <c:pt idx="5209">
                  <c:v>40532</c:v>
                </c:pt>
                <c:pt idx="5210">
                  <c:v>40533</c:v>
                </c:pt>
                <c:pt idx="5211">
                  <c:v>40534</c:v>
                </c:pt>
                <c:pt idx="5212">
                  <c:v>40535</c:v>
                </c:pt>
                <c:pt idx="5213">
                  <c:v>40536</c:v>
                </c:pt>
                <c:pt idx="5214">
                  <c:v>40539</c:v>
                </c:pt>
                <c:pt idx="5215">
                  <c:v>40540</c:v>
                </c:pt>
                <c:pt idx="5216">
                  <c:v>40541</c:v>
                </c:pt>
                <c:pt idx="5217">
                  <c:v>40542</c:v>
                </c:pt>
                <c:pt idx="5218">
                  <c:v>40543</c:v>
                </c:pt>
                <c:pt idx="5219">
                  <c:v>40546</c:v>
                </c:pt>
                <c:pt idx="5220">
                  <c:v>40547</c:v>
                </c:pt>
                <c:pt idx="5221">
                  <c:v>40548</c:v>
                </c:pt>
                <c:pt idx="5222">
                  <c:v>40549</c:v>
                </c:pt>
                <c:pt idx="5223">
                  <c:v>40550</c:v>
                </c:pt>
                <c:pt idx="5224">
                  <c:v>40553</c:v>
                </c:pt>
                <c:pt idx="5225">
                  <c:v>40554</c:v>
                </c:pt>
                <c:pt idx="5226">
                  <c:v>40555</c:v>
                </c:pt>
                <c:pt idx="5227">
                  <c:v>40556</c:v>
                </c:pt>
                <c:pt idx="5228">
                  <c:v>40557</c:v>
                </c:pt>
                <c:pt idx="5229">
                  <c:v>40560</c:v>
                </c:pt>
                <c:pt idx="5230">
                  <c:v>40561</c:v>
                </c:pt>
                <c:pt idx="5231">
                  <c:v>40562</c:v>
                </c:pt>
                <c:pt idx="5232">
                  <c:v>40563</c:v>
                </c:pt>
                <c:pt idx="5233">
                  <c:v>40564</c:v>
                </c:pt>
                <c:pt idx="5234">
                  <c:v>40567</c:v>
                </c:pt>
                <c:pt idx="5235">
                  <c:v>40568</c:v>
                </c:pt>
                <c:pt idx="5236">
                  <c:v>40569</c:v>
                </c:pt>
                <c:pt idx="5237">
                  <c:v>40570</c:v>
                </c:pt>
                <c:pt idx="5238">
                  <c:v>40571</c:v>
                </c:pt>
                <c:pt idx="5239">
                  <c:v>40574</c:v>
                </c:pt>
                <c:pt idx="5240">
                  <c:v>40575</c:v>
                </c:pt>
                <c:pt idx="5241">
                  <c:v>40576</c:v>
                </c:pt>
                <c:pt idx="5242">
                  <c:v>40577</c:v>
                </c:pt>
                <c:pt idx="5243">
                  <c:v>40578</c:v>
                </c:pt>
                <c:pt idx="5244">
                  <c:v>40581</c:v>
                </c:pt>
                <c:pt idx="5245">
                  <c:v>40582</c:v>
                </c:pt>
                <c:pt idx="5246">
                  <c:v>40583</c:v>
                </c:pt>
                <c:pt idx="5247">
                  <c:v>40584</c:v>
                </c:pt>
                <c:pt idx="5248">
                  <c:v>40585</c:v>
                </c:pt>
                <c:pt idx="5249">
                  <c:v>40588</c:v>
                </c:pt>
                <c:pt idx="5250">
                  <c:v>40589</c:v>
                </c:pt>
                <c:pt idx="5251">
                  <c:v>40590</c:v>
                </c:pt>
                <c:pt idx="5252">
                  <c:v>40591</c:v>
                </c:pt>
                <c:pt idx="5253">
                  <c:v>40592</c:v>
                </c:pt>
                <c:pt idx="5254">
                  <c:v>40595</c:v>
                </c:pt>
                <c:pt idx="5255">
                  <c:v>40596</c:v>
                </c:pt>
                <c:pt idx="5256">
                  <c:v>40597</c:v>
                </c:pt>
                <c:pt idx="5257">
                  <c:v>40598</c:v>
                </c:pt>
                <c:pt idx="5258">
                  <c:v>40599</c:v>
                </c:pt>
                <c:pt idx="5259">
                  <c:v>40602</c:v>
                </c:pt>
                <c:pt idx="5260">
                  <c:v>40603</c:v>
                </c:pt>
                <c:pt idx="5261">
                  <c:v>40604</c:v>
                </c:pt>
                <c:pt idx="5262">
                  <c:v>40605</c:v>
                </c:pt>
                <c:pt idx="5263">
                  <c:v>40606</c:v>
                </c:pt>
                <c:pt idx="5264">
                  <c:v>40609</c:v>
                </c:pt>
                <c:pt idx="5265">
                  <c:v>40610</c:v>
                </c:pt>
                <c:pt idx="5266">
                  <c:v>40611</c:v>
                </c:pt>
                <c:pt idx="5267">
                  <c:v>40612</c:v>
                </c:pt>
                <c:pt idx="5268">
                  <c:v>40613</c:v>
                </c:pt>
                <c:pt idx="5269">
                  <c:v>40616</c:v>
                </c:pt>
                <c:pt idx="5270">
                  <c:v>40617</c:v>
                </c:pt>
                <c:pt idx="5271">
                  <c:v>40618</c:v>
                </c:pt>
                <c:pt idx="5272">
                  <c:v>40619</c:v>
                </c:pt>
                <c:pt idx="5273">
                  <c:v>40620</c:v>
                </c:pt>
                <c:pt idx="5274">
                  <c:v>40623</c:v>
                </c:pt>
                <c:pt idx="5275">
                  <c:v>40624</c:v>
                </c:pt>
                <c:pt idx="5276">
                  <c:v>40625</c:v>
                </c:pt>
                <c:pt idx="5277">
                  <c:v>40626</c:v>
                </c:pt>
                <c:pt idx="5278">
                  <c:v>40627</c:v>
                </c:pt>
                <c:pt idx="5279">
                  <c:v>40630</c:v>
                </c:pt>
                <c:pt idx="5280">
                  <c:v>40631</c:v>
                </c:pt>
                <c:pt idx="5281">
                  <c:v>40632</c:v>
                </c:pt>
                <c:pt idx="5282">
                  <c:v>40633</c:v>
                </c:pt>
                <c:pt idx="5283">
                  <c:v>40634</c:v>
                </c:pt>
                <c:pt idx="5284">
                  <c:v>40637</c:v>
                </c:pt>
                <c:pt idx="5285">
                  <c:v>40638</c:v>
                </c:pt>
                <c:pt idx="5286">
                  <c:v>40639</c:v>
                </c:pt>
                <c:pt idx="5287">
                  <c:v>40640</c:v>
                </c:pt>
                <c:pt idx="5288">
                  <c:v>40641</c:v>
                </c:pt>
                <c:pt idx="5289">
                  <c:v>40644</c:v>
                </c:pt>
                <c:pt idx="5290">
                  <c:v>40645</c:v>
                </c:pt>
                <c:pt idx="5291">
                  <c:v>40646</c:v>
                </c:pt>
                <c:pt idx="5292">
                  <c:v>40647</c:v>
                </c:pt>
                <c:pt idx="5293">
                  <c:v>40648</c:v>
                </c:pt>
                <c:pt idx="5294">
                  <c:v>40651</c:v>
                </c:pt>
                <c:pt idx="5295">
                  <c:v>40652</c:v>
                </c:pt>
                <c:pt idx="5296">
                  <c:v>40653</c:v>
                </c:pt>
                <c:pt idx="5297">
                  <c:v>40654</c:v>
                </c:pt>
                <c:pt idx="5298">
                  <c:v>40655</c:v>
                </c:pt>
                <c:pt idx="5299">
                  <c:v>40658</c:v>
                </c:pt>
                <c:pt idx="5300">
                  <c:v>40659</c:v>
                </c:pt>
                <c:pt idx="5301">
                  <c:v>40660</c:v>
                </c:pt>
                <c:pt idx="5302">
                  <c:v>40661</c:v>
                </c:pt>
                <c:pt idx="5303">
                  <c:v>40662</c:v>
                </c:pt>
                <c:pt idx="5304">
                  <c:v>40665</c:v>
                </c:pt>
                <c:pt idx="5305">
                  <c:v>40666</c:v>
                </c:pt>
                <c:pt idx="5306">
                  <c:v>40667</c:v>
                </c:pt>
                <c:pt idx="5307">
                  <c:v>40668</c:v>
                </c:pt>
                <c:pt idx="5308">
                  <c:v>40669</c:v>
                </c:pt>
                <c:pt idx="5309">
                  <c:v>40672</c:v>
                </c:pt>
                <c:pt idx="5310">
                  <c:v>40673</c:v>
                </c:pt>
                <c:pt idx="5311">
                  <c:v>40674</c:v>
                </c:pt>
                <c:pt idx="5312">
                  <c:v>40675</c:v>
                </c:pt>
                <c:pt idx="5313">
                  <c:v>40676</c:v>
                </c:pt>
                <c:pt idx="5314">
                  <c:v>40679</c:v>
                </c:pt>
                <c:pt idx="5315">
                  <c:v>40680</c:v>
                </c:pt>
                <c:pt idx="5316">
                  <c:v>40681</c:v>
                </c:pt>
                <c:pt idx="5317">
                  <c:v>40682</c:v>
                </c:pt>
                <c:pt idx="5318">
                  <c:v>40683</c:v>
                </c:pt>
                <c:pt idx="5319">
                  <c:v>40686</c:v>
                </c:pt>
                <c:pt idx="5320">
                  <c:v>40687</c:v>
                </c:pt>
                <c:pt idx="5321">
                  <c:v>40688</c:v>
                </c:pt>
                <c:pt idx="5322">
                  <c:v>40689</c:v>
                </c:pt>
                <c:pt idx="5323">
                  <c:v>40690</c:v>
                </c:pt>
                <c:pt idx="5324">
                  <c:v>40693</c:v>
                </c:pt>
                <c:pt idx="5325">
                  <c:v>40694</c:v>
                </c:pt>
                <c:pt idx="5326">
                  <c:v>40695</c:v>
                </c:pt>
                <c:pt idx="5327">
                  <c:v>40696</c:v>
                </c:pt>
                <c:pt idx="5328">
                  <c:v>40697</c:v>
                </c:pt>
                <c:pt idx="5329">
                  <c:v>40700</c:v>
                </c:pt>
                <c:pt idx="5330">
                  <c:v>40701</c:v>
                </c:pt>
                <c:pt idx="5331">
                  <c:v>40702</c:v>
                </c:pt>
                <c:pt idx="5332">
                  <c:v>40703</c:v>
                </c:pt>
                <c:pt idx="5333">
                  <c:v>40704</c:v>
                </c:pt>
                <c:pt idx="5334">
                  <c:v>40707</c:v>
                </c:pt>
                <c:pt idx="5335">
                  <c:v>40708</c:v>
                </c:pt>
                <c:pt idx="5336">
                  <c:v>40709</c:v>
                </c:pt>
                <c:pt idx="5337">
                  <c:v>40710</c:v>
                </c:pt>
                <c:pt idx="5338">
                  <c:v>40711</c:v>
                </c:pt>
                <c:pt idx="5339">
                  <c:v>40714</c:v>
                </c:pt>
                <c:pt idx="5340">
                  <c:v>40715</c:v>
                </c:pt>
                <c:pt idx="5341">
                  <c:v>40716</c:v>
                </c:pt>
                <c:pt idx="5342">
                  <c:v>40717</c:v>
                </c:pt>
                <c:pt idx="5343">
                  <c:v>40718</c:v>
                </c:pt>
                <c:pt idx="5344">
                  <c:v>40721</c:v>
                </c:pt>
                <c:pt idx="5345">
                  <c:v>40722</c:v>
                </c:pt>
                <c:pt idx="5346">
                  <c:v>40723</c:v>
                </c:pt>
                <c:pt idx="5347">
                  <c:v>40724</c:v>
                </c:pt>
                <c:pt idx="5348">
                  <c:v>40725</c:v>
                </c:pt>
                <c:pt idx="5349">
                  <c:v>40728</c:v>
                </c:pt>
                <c:pt idx="5350">
                  <c:v>40729</c:v>
                </c:pt>
                <c:pt idx="5351">
                  <c:v>40730</c:v>
                </c:pt>
                <c:pt idx="5352">
                  <c:v>40731</c:v>
                </c:pt>
                <c:pt idx="5353">
                  <c:v>40732</c:v>
                </c:pt>
                <c:pt idx="5354">
                  <c:v>40735</c:v>
                </c:pt>
                <c:pt idx="5355">
                  <c:v>40736</c:v>
                </c:pt>
                <c:pt idx="5356">
                  <c:v>40737</c:v>
                </c:pt>
                <c:pt idx="5357">
                  <c:v>40738</c:v>
                </c:pt>
                <c:pt idx="5358">
                  <c:v>40739</c:v>
                </c:pt>
                <c:pt idx="5359">
                  <c:v>40742</c:v>
                </c:pt>
                <c:pt idx="5360">
                  <c:v>40743</c:v>
                </c:pt>
                <c:pt idx="5361">
                  <c:v>40744</c:v>
                </c:pt>
                <c:pt idx="5362">
                  <c:v>40745</c:v>
                </c:pt>
                <c:pt idx="5363">
                  <c:v>40746</c:v>
                </c:pt>
                <c:pt idx="5364">
                  <c:v>40749</c:v>
                </c:pt>
                <c:pt idx="5365">
                  <c:v>40750</c:v>
                </c:pt>
                <c:pt idx="5366">
                  <c:v>40751</c:v>
                </c:pt>
                <c:pt idx="5367">
                  <c:v>40752</c:v>
                </c:pt>
                <c:pt idx="5368">
                  <c:v>40753</c:v>
                </c:pt>
                <c:pt idx="5369">
                  <c:v>40756</c:v>
                </c:pt>
                <c:pt idx="5370">
                  <c:v>40757</c:v>
                </c:pt>
                <c:pt idx="5371">
                  <c:v>40758</c:v>
                </c:pt>
                <c:pt idx="5372">
                  <c:v>40759</c:v>
                </c:pt>
                <c:pt idx="5373">
                  <c:v>40760</c:v>
                </c:pt>
                <c:pt idx="5374">
                  <c:v>40763</c:v>
                </c:pt>
                <c:pt idx="5375">
                  <c:v>40764</c:v>
                </c:pt>
                <c:pt idx="5376">
                  <c:v>40765</c:v>
                </c:pt>
                <c:pt idx="5377">
                  <c:v>40766</c:v>
                </c:pt>
                <c:pt idx="5378">
                  <c:v>40767</c:v>
                </c:pt>
                <c:pt idx="5379">
                  <c:v>40770</c:v>
                </c:pt>
                <c:pt idx="5380">
                  <c:v>40771</c:v>
                </c:pt>
                <c:pt idx="5381">
                  <c:v>40772</c:v>
                </c:pt>
                <c:pt idx="5382">
                  <c:v>40773</c:v>
                </c:pt>
                <c:pt idx="5383">
                  <c:v>40774</c:v>
                </c:pt>
                <c:pt idx="5384">
                  <c:v>40777</c:v>
                </c:pt>
                <c:pt idx="5385">
                  <c:v>40778</c:v>
                </c:pt>
                <c:pt idx="5386">
                  <c:v>40779</c:v>
                </c:pt>
                <c:pt idx="5387">
                  <c:v>40780</c:v>
                </c:pt>
                <c:pt idx="5388">
                  <c:v>40781</c:v>
                </c:pt>
                <c:pt idx="5389">
                  <c:v>40784</c:v>
                </c:pt>
                <c:pt idx="5390">
                  <c:v>40785</c:v>
                </c:pt>
                <c:pt idx="5391">
                  <c:v>40786</c:v>
                </c:pt>
                <c:pt idx="5392">
                  <c:v>40787</c:v>
                </c:pt>
                <c:pt idx="5393">
                  <c:v>40788</c:v>
                </c:pt>
                <c:pt idx="5394">
                  <c:v>40791</c:v>
                </c:pt>
                <c:pt idx="5395">
                  <c:v>40792</c:v>
                </c:pt>
                <c:pt idx="5396">
                  <c:v>40793</c:v>
                </c:pt>
                <c:pt idx="5397">
                  <c:v>40794</c:v>
                </c:pt>
                <c:pt idx="5398">
                  <c:v>40795</c:v>
                </c:pt>
                <c:pt idx="5399">
                  <c:v>40798</c:v>
                </c:pt>
                <c:pt idx="5400">
                  <c:v>40799</c:v>
                </c:pt>
                <c:pt idx="5401">
                  <c:v>40800</c:v>
                </c:pt>
                <c:pt idx="5402">
                  <c:v>40801</c:v>
                </c:pt>
                <c:pt idx="5403">
                  <c:v>40802</c:v>
                </c:pt>
                <c:pt idx="5404">
                  <c:v>40805</c:v>
                </c:pt>
                <c:pt idx="5405">
                  <c:v>40806</c:v>
                </c:pt>
                <c:pt idx="5406">
                  <c:v>40807</c:v>
                </c:pt>
                <c:pt idx="5407">
                  <c:v>40808</c:v>
                </c:pt>
                <c:pt idx="5408">
                  <c:v>40809</c:v>
                </c:pt>
                <c:pt idx="5409">
                  <c:v>40812</c:v>
                </c:pt>
                <c:pt idx="5410">
                  <c:v>40813</c:v>
                </c:pt>
                <c:pt idx="5411">
                  <c:v>40814</c:v>
                </c:pt>
                <c:pt idx="5412">
                  <c:v>40815</c:v>
                </c:pt>
                <c:pt idx="5413">
                  <c:v>40816</c:v>
                </c:pt>
                <c:pt idx="5414">
                  <c:v>40819</c:v>
                </c:pt>
                <c:pt idx="5415">
                  <c:v>40820</c:v>
                </c:pt>
                <c:pt idx="5416">
                  <c:v>40821</c:v>
                </c:pt>
                <c:pt idx="5417">
                  <c:v>40822</c:v>
                </c:pt>
                <c:pt idx="5418">
                  <c:v>40823</c:v>
                </c:pt>
                <c:pt idx="5419">
                  <c:v>40826</c:v>
                </c:pt>
                <c:pt idx="5420">
                  <c:v>40827</c:v>
                </c:pt>
                <c:pt idx="5421">
                  <c:v>40828</c:v>
                </c:pt>
                <c:pt idx="5422">
                  <c:v>40829</c:v>
                </c:pt>
                <c:pt idx="5423">
                  <c:v>40830</c:v>
                </c:pt>
                <c:pt idx="5424">
                  <c:v>40833</c:v>
                </c:pt>
                <c:pt idx="5425">
                  <c:v>40834</c:v>
                </c:pt>
                <c:pt idx="5426">
                  <c:v>40835</c:v>
                </c:pt>
                <c:pt idx="5427">
                  <c:v>40836</c:v>
                </c:pt>
                <c:pt idx="5428">
                  <c:v>40837</c:v>
                </c:pt>
                <c:pt idx="5429">
                  <c:v>40840</c:v>
                </c:pt>
                <c:pt idx="5430">
                  <c:v>40841</c:v>
                </c:pt>
                <c:pt idx="5431">
                  <c:v>40842</c:v>
                </c:pt>
                <c:pt idx="5432">
                  <c:v>40843</c:v>
                </c:pt>
                <c:pt idx="5433">
                  <c:v>40844</c:v>
                </c:pt>
                <c:pt idx="5434">
                  <c:v>40847</c:v>
                </c:pt>
                <c:pt idx="5435">
                  <c:v>40848</c:v>
                </c:pt>
                <c:pt idx="5436">
                  <c:v>40849</c:v>
                </c:pt>
                <c:pt idx="5437">
                  <c:v>40850</c:v>
                </c:pt>
                <c:pt idx="5438">
                  <c:v>40851</c:v>
                </c:pt>
                <c:pt idx="5439">
                  <c:v>40854</c:v>
                </c:pt>
                <c:pt idx="5440">
                  <c:v>40855</c:v>
                </c:pt>
                <c:pt idx="5441">
                  <c:v>40856</c:v>
                </c:pt>
                <c:pt idx="5442">
                  <c:v>40857</c:v>
                </c:pt>
                <c:pt idx="5443">
                  <c:v>40858</c:v>
                </c:pt>
                <c:pt idx="5444">
                  <c:v>40861</c:v>
                </c:pt>
                <c:pt idx="5445">
                  <c:v>40862</c:v>
                </c:pt>
                <c:pt idx="5446">
                  <c:v>40863</c:v>
                </c:pt>
                <c:pt idx="5447">
                  <c:v>40864</c:v>
                </c:pt>
                <c:pt idx="5448">
                  <c:v>40865</c:v>
                </c:pt>
                <c:pt idx="5449">
                  <c:v>40868</c:v>
                </c:pt>
                <c:pt idx="5450">
                  <c:v>40869</c:v>
                </c:pt>
                <c:pt idx="5451">
                  <c:v>40870</c:v>
                </c:pt>
                <c:pt idx="5452">
                  <c:v>40871</c:v>
                </c:pt>
                <c:pt idx="5453">
                  <c:v>40872</c:v>
                </c:pt>
                <c:pt idx="5454">
                  <c:v>40875</c:v>
                </c:pt>
                <c:pt idx="5455">
                  <c:v>40876</c:v>
                </c:pt>
                <c:pt idx="5456">
                  <c:v>40877</c:v>
                </c:pt>
                <c:pt idx="5457">
                  <c:v>40878</c:v>
                </c:pt>
                <c:pt idx="5458">
                  <c:v>40879</c:v>
                </c:pt>
                <c:pt idx="5459">
                  <c:v>40882</c:v>
                </c:pt>
                <c:pt idx="5460">
                  <c:v>40883</c:v>
                </c:pt>
                <c:pt idx="5461">
                  <c:v>40884</c:v>
                </c:pt>
                <c:pt idx="5462">
                  <c:v>40885</c:v>
                </c:pt>
                <c:pt idx="5463">
                  <c:v>40886</c:v>
                </c:pt>
                <c:pt idx="5464">
                  <c:v>40889</c:v>
                </c:pt>
                <c:pt idx="5465">
                  <c:v>40890</c:v>
                </c:pt>
                <c:pt idx="5466">
                  <c:v>40891</c:v>
                </c:pt>
                <c:pt idx="5467">
                  <c:v>40892</c:v>
                </c:pt>
                <c:pt idx="5468">
                  <c:v>40893</c:v>
                </c:pt>
                <c:pt idx="5469">
                  <c:v>40896</c:v>
                </c:pt>
                <c:pt idx="5470">
                  <c:v>40897</c:v>
                </c:pt>
                <c:pt idx="5471">
                  <c:v>40898</c:v>
                </c:pt>
                <c:pt idx="5472">
                  <c:v>40899</c:v>
                </c:pt>
                <c:pt idx="5473">
                  <c:v>40900</c:v>
                </c:pt>
                <c:pt idx="5474">
                  <c:v>40903</c:v>
                </c:pt>
                <c:pt idx="5475">
                  <c:v>40904</c:v>
                </c:pt>
                <c:pt idx="5476">
                  <c:v>40905</c:v>
                </c:pt>
                <c:pt idx="5477">
                  <c:v>40906</c:v>
                </c:pt>
                <c:pt idx="5478">
                  <c:v>40907</c:v>
                </c:pt>
                <c:pt idx="5479">
                  <c:v>40910</c:v>
                </c:pt>
                <c:pt idx="5480">
                  <c:v>40911</c:v>
                </c:pt>
                <c:pt idx="5481">
                  <c:v>40912</c:v>
                </c:pt>
                <c:pt idx="5482">
                  <c:v>40913</c:v>
                </c:pt>
                <c:pt idx="5483">
                  <c:v>40914</c:v>
                </c:pt>
                <c:pt idx="5484">
                  <c:v>40917</c:v>
                </c:pt>
                <c:pt idx="5485">
                  <c:v>40918</c:v>
                </c:pt>
                <c:pt idx="5486">
                  <c:v>40919</c:v>
                </c:pt>
                <c:pt idx="5487">
                  <c:v>40920</c:v>
                </c:pt>
                <c:pt idx="5488">
                  <c:v>40921</c:v>
                </c:pt>
                <c:pt idx="5489">
                  <c:v>40924</c:v>
                </c:pt>
                <c:pt idx="5490">
                  <c:v>40925</c:v>
                </c:pt>
                <c:pt idx="5491">
                  <c:v>40926</c:v>
                </c:pt>
                <c:pt idx="5492">
                  <c:v>40927</c:v>
                </c:pt>
                <c:pt idx="5493">
                  <c:v>40928</c:v>
                </c:pt>
                <c:pt idx="5494">
                  <c:v>40931</c:v>
                </c:pt>
                <c:pt idx="5495">
                  <c:v>40932</c:v>
                </c:pt>
                <c:pt idx="5496">
                  <c:v>40933</c:v>
                </c:pt>
                <c:pt idx="5497">
                  <c:v>40934</c:v>
                </c:pt>
                <c:pt idx="5498">
                  <c:v>40935</c:v>
                </c:pt>
                <c:pt idx="5499">
                  <c:v>40938</c:v>
                </c:pt>
                <c:pt idx="5500">
                  <c:v>40939</c:v>
                </c:pt>
                <c:pt idx="5501">
                  <c:v>40940</c:v>
                </c:pt>
                <c:pt idx="5502">
                  <c:v>40941</c:v>
                </c:pt>
                <c:pt idx="5503">
                  <c:v>40942</c:v>
                </c:pt>
                <c:pt idx="5504">
                  <c:v>40945</c:v>
                </c:pt>
                <c:pt idx="5505">
                  <c:v>40946</c:v>
                </c:pt>
                <c:pt idx="5506">
                  <c:v>40947</c:v>
                </c:pt>
                <c:pt idx="5507">
                  <c:v>40948</c:v>
                </c:pt>
                <c:pt idx="5508">
                  <c:v>40949</c:v>
                </c:pt>
                <c:pt idx="5509">
                  <c:v>40952</c:v>
                </c:pt>
                <c:pt idx="5510">
                  <c:v>40953</c:v>
                </c:pt>
                <c:pt idx="5511">
                  <c:v>40954</c:v>
                </c:pt>
                <c:pt idx="5512">
                  <c:v>40955</c:v>
                </c:pt>
                <c:pt idx="5513">
                  <c:v>40956</c:v>
                </c:pt>
                <c:pt idx="5514">
                  <c:v>40959</c:v>
                </c:pt>
                <c:pt idx="5515">
                  <c:v>40960</c:v>
                </c:pt>
                <c:pt idx="5516">
                  <c:v>40961</c:v>
                </c:pt>
                <c:pt idx="5517">
                  <c:v>40962</c:v>
                </c:pt>
                <c:pt idx="5518">
                  <c:v>40963</c:v>
                </c:pt>
                <c:pt idx="5519">
                  <c:v>40966</c:v>
                </c:pt>
                <c:pt idx="5520">
                  <c:v>40967</c:v>
                </c:pt>
                <c:pt idx="5521">
                  <c:v>40968</c:v>
                </c:pt>
                <c:pt idx="5522">
                  <c:v>40969</c:v>
                </c:pt>
                <c:pt idx="5523">
                  <c:v>40970</c:v>
                </c:pt>
                <c:pt idx="5524">
                  <c:v>40973</c:v>
                </c:pt>
                <c:pt idx="5525">
                  <c:v>40974</c:v>
                </c:pt>
                <c:pt idx="5526">
                  <c:v>40975</c:v>
                </c:pt>
                <c:pt idx="5527">
                  <c:v>40976</c:v>
                </c:pt>
                <c:pt idx="5528">
                  <c:v>40977</c:v>
                </c:pt>
                <c:pt idx="5529">
                  <c:v>40980</c:v>
                </c:pt>
                <c:pt idx="5530">
                  <c:v>40981</c:v>
                </c:pt>
                <c:pt idx="5531">
                  <c:v>40982</c:v>
                </c:pt>
                <c:pt idx="5532">
                  <c:v>40983</c:v>
                </c:pt>
                <c:pt idx="5533">
                  <c:v>40984</c:v>
                </c:pt>
                <c:pt idx="5534">
                  <c:v>40987</c:v>
                </c:pt>
                <c:pt idx="5535">
                  <c:v>40988</c:v>
                </c:pt>
                <c:pt idx="5536">
                  <c:v>40989</c:v>
                </c:pt>
                <c:pt idx="5537">
                  <c:v>40990</c:v>
                </c:pt>
                <c:pt idx="5538">
                  <c:v>40991</c:v>
                </c:pt>
                <c:pt idx="5539">
                  <c:v>40994</c:v>
                </c:pt>
                <c:pt idx="5540">
                  <c:v>40995</c:v>
                </c:pt>
                <c:pt idx="5541">
                  <c:v>40996</c:v>
                </c:pt>
                <c:pt idx="5542">
                  <c:v>40997</c:v>
                </c:pt>
                <c:pt idx="5543">
                  <c:v>40998</c:v>
                </c:pt>
                <c:pt idx="5544">
                  <c:v>41001</c:v>
                </c:pt>
                <c:pt idx="5545">
                  <c:v>41002</c:v>
                </c:pt>
                <c:pt idx="5546">
                  <c:v>41003</c:v>
                </c:pt>
                <c:pt idx="5547">
                  <c:v>41004</c:v>
                </c:pt>
                <c:pt idx="5548">
                  <c:v>41005</c:v>
                </c:pt>
                <c:pt idx="5549">
                  <c:v>41008</c:v>
                </c:pt>
                <c:pt idx="5550">
                  <c:v>41009</c:v>
                </c:pt>
                <c:pt idx="5551">
                  <c:v>41010</c:v>
                </c:pt>
                <c:pt idx="5552">
                  <c:v>41011</c:v>
                </c:pt>
                <c:pt idx="5553">
                  <c:v>41012</c:v>
                </c:pt>
                <c:pt idx="5554">
                  <c:v>41015</c:v>
                </c:pt>
                <c:pt idx="5555">
                  <c:v>41016</c:v>
                </c:pt>
                <c:pt idx="5556">
                  <c:v>41017</c:v>
                </c:pt>
                <c:pt idx="5557">
                  <c:v>41018</c:v>
                </c:pt>
                <c:pt idx="5558">
                  <c:v>41019</c:v>
                </c:pt>
                <c:pt idx="5559">
                  <c:v>41022</c:v>
                </c:pt>
                <c:pt idx="5560">
                  <c:v>41023</c:v>
                </c:pt>
                <c:pt idx="5561">
                  <c:v>41024</c:v>
                </c:pt>
                <c:pt idx="5562">
                  <c:v>41025</c:v>
                </c:pt>
                <c:pt idx="5563">
                  <c:v>41026</c:v>
                </c:pt>
                <c:pt idx="5564">
                  <c:v>41029</c:v>
                </c:pt>
                <c:pt idx="5565">
                  <c:v>41030</c:v>
                </c:pt>
                <c:pt idx="5566">
                  <c:v>41031</c:v>
                </c:pt>
                <c:pt idx="5567">
                  <c:v>41032</c:v>
                </c:pt>
                <c:pt idx="5568">
                  <c:v>41033</c:v>
                </c:pt>
                <c:pt idx="5569">
                  <c:v>41036</c:v>
                </c:pt>
                <c:pt idx="5570">
                  <c:v>41037</c:v>
                </c:pt>
                <c:pt idx="5571">
                  <c:v>41038</c:v>
                </c:pt>
                <c:pt idx="5572">
                  <c:v>41039</c:v>
                </c:pt>
                <c:pt idx="5573">
                  <c:v>41040</c:v>
                </c:pt>
                <c:pt idx="5574">
                  <c:v>41043</c:v>
                </c:pt>
                <c:pt idx="5575">
                  <c:v>41044</c:v>
                </c:pt>
                <c:pt idx="5576">
                  <c:v>41045</c:v>
                </c:pt>
                <c:pt idx="5577">
                  <c:v>41046</c:v>
                </c:pt>
                <c:pt idx="5578">
                  <c:v>41047</c:v>
                </c:pt>
                <c:pt idx="5579">
                  <c:v>41050</c:v>
                </c:pt>
                <c:pt idx="5580">
                  <c:v>41051</c:v>
                </c:pt>
                <c:pt idx="5581">
                  <c:v>41052</c:v>
                </c:pt>
                <c:pt idx="5582">
                  <c:v>41053</c:v>
                </c:pt>
                <c:pt idx="5583">
                  <c:v>41054</c:v>
                </c:pt>
                <c:pt idx="5584">
                  <c:v>41057</c:v>
                </c:pt>
                <c:pt idx="5585">
                  <c:v>41058</c:v>
                </c:pt>
                <c:pt idx="5586">
                  <c:v>41059</c:v>
                </c:pt>
                <c:pt idx="5587">
                  <c:v>41060</c:v>
                </c:pt>
                <c:pt idx="5588">
                  <c:v>41061</c:v>
                </c:pt>
                <c:pt idx="5589">
                  <c:v>41064</c:v>
                </c:pt>
                <c:pt idx="5590">
                  <c:v>41065</c:v>
                </c:pt>
                <c:pt idx="5591">
                  <c:v>41066</c:v>
                </c:pt>
                <c:pt idx="5592">
                  <c:v>41067</c:v>
                </c:pt>
                <c:pt idx="5593">
                  <c:v>41068</c:v>
                </c:pt>
                <c:pt idx="5594">
                  <c:v>41071</c:v>
                </c:pt>
                <c:pt idx="5595">
                  <c:v>41072</c:v>
                </c:pt>
                <c:pt idx="5596">
                  <c:v>41073</c:v>
                </c:pt>
                <c:pt idx="5597">
                  <c:v>41074</c:v>
                </c:pt>
                <c:pt idx="5598">
                  <c:v>41075</c:v>
                </c:pt>
                <c:pt idx="5599">
                  <c:v>41078</c:v>
                </c:pt>
                <c:pt idx="5600">
                  <c:v>41079</c:v>
                </c:pt>
                <c:pt idx="5601">
                  <c:v>41080</c:v>
                </c:pt>
                <c:pt idx="5602">
                  <c:v>41081</c:v>
                </c:pt>
                <c:pt idx="5603">
                  <c:v>41082</c:v>
                </c:pt>
                <c:pt idx="5604">
                  <c:v>41085</c:v>
                </c:pt>
                <c:pt idx="5605">
                  <c:v>41086</c:v>
                </c:pt>
                <c:pt idx="5606">
                  <c:v>41087</c:v>
                </c:pt>
                <c:pt idx="5607">
                  <c:v>41088</c:v>
                </c:pt>
                <c:pt idx="5608">
                  <c:v>41089</c:v>
                </c:pt>
                <c:pt idx="5609">
                  <c:v>41092</c:v>
                </c:pt>
                <c:pt idx="5610">
                  <c:v>41093</c:v>
                </c:pt>
                <c:pt idx="5611">
                  <c:v>41094</c:v>
                </c:pt>
                <c:pt idx="5612">
                  <c:v>41095</c:v>
                </c:pt>
                <c:pt idx="5613">
                  <c:v>41096</c:v>
                </c:pt>
                <c:pt idx="5614">
                  <c:v>41099</c:v>
                </c:pt>
                <c:pt idx="5615">
                  <c:v>41100</c:v>
                </c:pt>
                <c:pt idx="5616">
                  <c:v>41101</c:v>
                </c:pt>
                <c:pt idx="5617">
                  <c:v>41102</c:v>
                </c:pt>
                <c:pt idx="5618">
                  <c:v>41103</c:v>
                </c:pt>
                <c:pt idx="5619">
                  <c:v>41106</c:v>
                </c:pt>
                <c:pt idx="5620">
                  <c:v>41107</c:v>
                </c:pt>
                <c:pt idx="5621">
                  <c:v>41108</c:v>
                </c:pt>
                <c:pt idx="5622">
                  <c:v>41109</c:v>
                </c:pt>
                <c:pt idx="5623">
                  <c:v>41110</c:v>
                </c:pt>
                <c:pt idx="5624">
                  <c:v>41113</c:v>
                </c:pt>
                <c:pt idx="5625">
                  <c:v>41114</c:v>
                </c:pt>
                <c:pt idx="5626">
                  <c:v>41115</c:v>
                </c:pt>
                <c:pt idx="5627">
                  <c:v>41116</c:v>
                </c:pt>
                <c:pt idx="5628">
                  <c:v>41117</c:v>
                </c:pt>
                <c:pt idx="5629">
                  <c:v>41120</c:v>
                </c:pt>
                <c:pt idx="5630">
                  <c:v>41121</c:v>
                </c:pt>
                <c:pt idx="5631">
                  <c:v>41122</c:v>
                </c:pt>
                <c:pt idx="5632">
                  <c:v>41123</c:v>
                </c:pt>
                <c:pt idx="5633">
                  <c:v>41124</c:v>
                </c:pt>
                <c:pt idx="5634">
                  <c:v>41127</c:v>
                </c:pt>
                <c:pt idx="5635">
                  <c:v>41128</c:v>
                </c:pt>
                <c:pt idx="5636">
                  <c:v>41129</c:v>
                </c:pt>
                <c:pt idx="5637">
                  <c:v>41130</c:v>
                </c:pt>
                <c:pt idx="5638">
                  <c:v>41131</c:v>
                </c:pt>
                <c:pt idx="5639">
                  <c:v>41134</c:v>
                </c:pt>
                <c:pt idx="5640">
                  <c:v>41135</c:v>
                </c:pt>
                <c:pt idx="5641">
                  <c:v>41136</c:v>
                </c:pt>
                <c:pt idx="5642">
                  <c:v>41137</c:v>
                </c:pt>
                <c:pt idx="5643">
                  <c:v>41138</c:v>
                </c:pt>
                <c:pt idx="5644">
                  <c:v>41141</c:v>
                </c:pt>
                <c:pt idx="5645">
                  <c:v>41142</c:v>
                </c:pt>
                <c:pt idx="5646">
                  <c:v>41143</c:v>
                </c:pt>
                <c:pt idx="5647">
                  <c:v>41144</c:v>
                </c:pt>
                <c:pt idx="5648">
                  <c:v>41145</c:v>
                </c:pt>
                <c:pt idx="5649">
                  <c:v>41148</c:v>
                </c:pt>
                <c:pt idx="5650">
                  <c:v>41149</c:v>
                </c:pt>
                <c:pt idx="5651">
                  <c:v>41150</c:v>
                </c:pt>
                <c:pt idx="5652">
                  <c:v>41151</c:v>
                </c:pt>
                <c:pt idx="5653">
                  <c:v>41152</c:v>
                </c:pt>
                <c:pt idx="5654">
                  <c:v>41155</c:v>
                </c:pt>
                <c:pt idx="5655">
                  <c:v>41156</c:v>
                </c:pt>
                <c:pt idx="5656">
                  <c:v>41157</c:v>
                </c:pt>
                <c:pt idx="5657">
                  <c:v>41158</c:v>
                </c:pt>
                <c:pt idx="5658">
                  <c:v>41159</c:v>
                </c:pt>
                <c:pt idx="5659">
                  <c:v>41162</c:v>
                </c:pt>
                <c:pt idx="5660">
                  <c:v>41163</c:v>
                </c:pt>
                <c:pt idx="5661">
                  <c:v>41164</c:v>
                </c:pt>
                <c:pt idx="5662">
                  <c:v>41165</c:v>
                </c:pt>
                <c:pt idx="5663">
                  <c:v>41166</c:v>
                </c:pt>
                <c:pt idx="5664">
                  <c:v>41169</c:v>
                </c:pt>
                <c:pt idx="5665">
                  <c:v>41170</c:v>
                </c:pt>
                <c:pt idx="5666">
                  <c:v>41171</c:v>
                </c:pt>
                <c:pt idx="5667">
                  <c:v>41172</c:v>
                </c:pt>
                <c:pt idx="5668">
                  <c:v>41173</c:v>
                </c:pt>
                <c:pt idx="5669">
                  <c:v>41176</c:v>
                </c:pt>
                <c:pt idx="5670">
                  <c:v>41177</c:v>
                </c:pt>
                <c:pt idx="5671">
                  <c:v>41178</c:v>
                </c:pt>
                <c:pt idx="5672">
                  <c:v>41179</c:v>
                </c:pt>
                <c:pt idx="5673">
                  <c:v>41180</c:v>
                </c:pt>
                <c:pt idx="5674">
                  <c:v>41183</c:v>
                </c:pt>
                <c:pt idx="5675">
                  <c:v>41184</c:v>
                </c:pt>
                <c:pt idx="5676">
                  <c:v>41185</c:v>
                </c:pt>
                <c:pt idx="5677">
                  <c:v>41186</c:v>
                </c:pt>
                <c:pt idx="5678">
                  <c:v>41187</c:v>
                </c:pt>
                <c:pt idx="5679">
                  <c:v>41190</c:v>
                </c:pt>
                <c:pt idx="5680">
                  <c:v>41191</c:v>
                </c:pt>
                <c:pt idx="5681">
                  <c:v>41192</c:v>
                </c:pt>
                <c:pt idx="5682">
                  <c:v>41193</c:v>
                </c:pt>
                <c:pt idx="5683">
                  <c:v>41194</c:v>
                </c:pt>
                <c:pt idx="5684">
                  <c:v>41197</c:v>
                </c:pt>
                <c:pt idx="5685">
                  <c:v>41198</c:v>
                </c:pt>
                <c:pt idx="5686">
                  <c:v>41199</c:v>
                </c:pt>
                <c:pt idx="5687">
                  <c:v>41200</c:v>
                </c:pt>
                <c:pt idx="5688">
                  <c:v>41201</c:v>
                </c:pt>
                <c:pt idx="5689">
                  <c:v>41204</c:v>
                </c:pt>
                <c:pt idx="5690">
                  <c:v>41205</c:v>
                </c:pt>
                <c:pt idx="5691">
                  <c:v>41206</c:v>
                </c:pt>
                <c:pt idx="5692">
                  <c:v>41207</c:v>
                </c:pt>
                <c:pt idx="5693">
                  <c:v>41208</c:v>
                </c:pt>
                <c:pt idx="5694">
                  <c:v>41211</c:v>
                </c:pt>
                <c:pt idx="5695">
                  <c:v>41212</c:v>
                </c:pt>
                <c:pt idx="5696">
                  <c:v>41213</c:v>
                </c:pt>
                <c:pt idx="5697">
                  <c:v>41214</c:v>
                </c:pt>
                <c:pt idx="5698">
                  <c:v>41215</c:v>
                </c:pt>
                <c:pt idx="5699">
                  <c:v>41218</c:v>
                </c:pt>
                <c:pt idx="5700">
                  <c:v>41219</c:v>
                </c:pt>
                <c:pt idx="5701">
                  <c:v>41220</c:v>
                </c:pt>
                <c:pt idx="5702">
                  <c:v>41221</c:v>
                </c:pt>
                <c:pt idx="5703">
                  <c:v>41222</c:v>
                </c:pt>
                <c:pt idx="5704">
                  <c:v>41225</c:v>
                </c:pt>
                <c:pt idx="5705">
                  <c:v>41226</c:v>
                </c:pt>
                <c:pt idx="5706">
                  <c:v>41227</c:v>
                </c:pt>
                <c:pt idx="5707">
                  <c:v>41228</c:v>
                </c:pt>
                <c:pt idx="5708">
                  <c:v>41229</c:v>
                </c:pt>
                <c:pt idx="5709">
                  <c:v>41232</c:v>
                </c:pt>
                <c:pt idx="5710">
                  <c:v>41233</c:v>
                </c:pt>
                <c:pt idx="5711">
                  <c:v>41234</c:v>
                </c:pt>
                <c:pt idx="5712">
                  <c:v>41235</c:v>
                </c:pt>
                <c:pt idx="5713">
                  <c:v>41236</c:v>
                </c:pt>
                <c:pt idx="5714">
                  <c:v>41239</c:v>
                </c:pt>
                <c:pt idx="5715">
                  <c:v>41240</c:v>
                </c:pt>
                <c:pt idx="5716">
                  <c:v>41241</c:v>
                </c:pt>
                <c:pt idx="5717">
                  <c:v>41242</c:v>
                </c:pt>
                <c:pt idx="5718">
                  <c:v>41243</c:v>
                </c:pt>
                <c:pt idx="5719">
                  <c:v>41246</c:v>
                </c:pt>
                <c:pt idx="5720">
                  <c:v>41247</c:v>
                </c:pt>
                <c:pt idx="5721">
                  <c:v>41248</c:v>
                </c:pt>
                <c:pt idx="5722">
                  <c:v>41249</c:v>
                </c:pt>
                <c:pt idx="5723">
                  <c:v>41250</c:v>
                </c:pt>
                <c:pt idx="5724">
                  <c:v>41253</c:v>
                </c:pt>
                <c:pt idx="5725">
                  <c:v>41254</c:v>
                </c:pt>
                <c:pt idx="5726">
                  <c:v>41255</c:v>
                </c:pt>
                <c:pt idx="5727">
                  <c:v>41256</c:v>
                </c:pt>
                <c:pt idx="5728">
                  <c:v>41257</c:v>
                </c:pt>
                <c:pt idx="5729">
                  <c:v>41260</c:v>
                </c:pt>
                <c:pt idx="5730">
                  <c:v>41261</c:v>
                </c:pt>
                <c:pt idx="5731">
                  <c:v>41262</c:v>
                </c:pt>
                <c:pt idx="5732">
                  <c:v>41263</c:v>
                </c:pt>
                <c:pt idx="5733">
                  <c:v>41264</c:v>
                </c:pt>
                <c:pt idx="5734">
                  <c:v>41267</c:v>
                </c:pt>
                <c:pt idx="5735">
                  <c:v>41268</c:v>
                </c:pt>
                <c:pt idx="5736">
                  <c:v>41269</c:v>
                </c:pt>
                <c:pt idx="5737">
                  <c:v>41270</c:v>
                </c:pt>
                <c:pt idx="5738">
                  <c:v>41271</c:v>
                </c:pt>
                <c:pt idx="5739">
                  <c:v>41274</c:v>
                </c:pt>
                <c:pt idx="5740">
                  <c:v>41275</c:v>
                </c:pt>
                <c:pt idx="5741">
                  <c:v>41276</c:v>
                </c:pt>
                <c:pt idx="5742">
                  <c:v>41277</c:v>
                </c:pt>
                <c:pt idx="5743">
                  <c:v>41278</c:v>
                </c:pt>
                <c:pt idx="5744">
                  <c:v>41281</c:v>
                </c:pt>
                <c:pt idx="5745">
                  <c:v>41282</c:v>
                </c:pt>
                <c:pt idx="5746">
                  <c:v>41283</c:v>
                </c:pt>
                <c:pt idx="5747">
                  <c:v>41284</c:v>
                </c:pt>
                <c:pt idx="5748">
                  <c:v>41285</c:v>
                </c:pt>
                <c:pt idx="5749">
                  <c:v>41288</c:v>
                </c:pt>
                <c:pt idx="5750">
                  <c:v>41289</c:v>
                </c:pt>
                <c:pt idx="5751">
                  <c:v>41290</c:v>
                </c:pt>
                <c:pt idx="5752">
                  <c:v>41291</c:v>
                </c:pt>
                <c:pt idx="5753">
                  <c:v>41292</c:v>
                </c:pt>
                <c:pt idx="5754">
                  <c:v>41295</c:v>
                </c:pt>
                <c:pt idx="5755">
                  <c:v>41296</c:v>
                </c:pt>
                <c:pt idx="5756">
                  <c:v>41297</c:v>
                </c:pt>
                <c:pt idx="5757">
                  <c:v>41298</c:v>
                </c:pt>
                <c:pt idx="5758">
                  <c:v>41299</c:v>
                </c:pt>
                <c:pt idx="5759">
                  <c:v>41302</c:v>
                </c:pt>
                <c:pt idx="5760">
                  <c:v>41303</c:v>
                </c:pt>
                <c:pt idx="5761">
                  <c:v>41304</c:v>
                </c:pt>
                <c:pt idx="5762">
                  <c:v>41305</c:v>
                </c:pt>
                <c:pt idx="5763">
                  <c:v>41306</c:v>
                </c:pt>
                <c:pt idx="5764">
                  <c:v>41309</c:v>
                </c:pt>
                <c:pt idx="5765">
                  <c:v>41310</c:v>
                </c:pt>
                <c:pt idx="5766">
                  <c:v>41311</c:v>
                </c:pt>
                <c:pt idx="5767">
                  <c:v>41312</c:v>
                </c:pt>
                <c:pt idx="5768">
                  <c:v>41313</c:v>
                </c:pt>
                <c:pt idx="5769">
                  <c:v>41316</c:v>
                </c:pt>
                <c:pt idx="5770">
                  <c:v>41317</c:v>
                </c:pt>
                <c:pt idx="5771">
                  <c:v>41318</c:v>
                </c:pt>
                <c:pt idx="5772">
                  <c:v>41319</c:v>
                </c:pt>
                <c:pt idx="5773">
                  <c:v>41320</c:v>
                </c:pt>
                <c:pt idx="5774">
                  <c:v>41323</c:v>
                </c:pt>
                <c:pt idx="5775">
                  <c:v>41324</c:v>
                </c:pt>
                <c:pt idx="5776">
                  <c:v>41325</c:v>
                </c:pt>
                <c:pt idx="5777">
                  <c:v>41326</c:v>
                </c:pt>
                <c:pt idx="5778">
                  <c:v>41327</c:v>
                </c:pt>
                <c:pt idx="5779">
                  <c:v>41330</c:v>
                </c:pt>
                <c:pt idx="5780">
                  <c:v>41331</c:v>
                </c:pt>
                <c:pt idx="5781">
                  <c:v>41332</c:v>
                </c:pt>
                <c:pt idx="5782">
                  <c:v>41333</c:v>
                </c:pt>
                <c:pt idx="5783">
                  <c:v>41334</c:v>
                </c:pt>
                <c:pt idx="5784">
                  <c:v>41337</c:v>
                </c:pt>
                <c:pt idx="5785">
                  <c:v>41338</c:v>
                </c:pt>
                <c:pt idx="5786">
                  <c:v>41339</c:v>
                </c:pt>
                <c:pt idx="5787">
                  <c:v>41340</c:v>
                </c:pt>
                <c:pt idx="5788">
                  <c:v>41341</c:v>
                </c:pt>
                <c:pt idx="5789">
                  <c:v>41344</c:v>
                </c:pt>
                <c:pt idx="5790">
                  <c:v>41345</c:v>
                </c:pt>
                <c:pt idx="5791">
                  <c:v>41346</c:v>
                </c:pt>
                <c:pt idx="5792">
                  <c:v>41347</c:v>
                </c:pt>
                <c:pt idx="5793">
                  <c:v>41348</c:v>
                </c:pt>
                <c:pt idx="5794">
                  <c:v>41351</c:v>
                </c:pt>
                <c:pt idx="5795">
                  <c:v>41352</c:v>
                </c:pt>
                <c:pt idx="5796">
                  <c:v>41353</c:v>
                </c:pt>
                <c:pt idx="5797">
                  <c:v>41354</c:v>
                </c:pt>
                <c:pt idx="5798">
                  <c:v>41355</c:v>
                </c:pt>
                <c:pt idx="5799">
                  <c:v>41358</c:v>
                </c:pt>
                <c:pt idx="5800">
                  <c:v>41359</c:v>
                </c:pt>
                <c:pt idx="5801">
                  <c:v>41360</c:v>
                </c:pt>
                <c:pt idx="5802">
                  <c:v>41361</c:v>
                </c:pt>
                <c:pt idx="5803">
                  <c:v>41362</c:v>
                </c:pt>
                <c:pt idx="5804">
                  <c:v>41365</c:v>
                </c:pt>
                <c:pt idx="5805">
                  <c:v>41366</c:v>
                </c:pt>
                <c:pt idx="5806">
                  <c:v>41367</c:v>
                </c:pt>
                <c:pt idx="5807">
                  <c:v>41368</c:v>
                </c:pt>
                <c:pt idx="5808">
                  <c:v>41369</c:v>
                </c:pt>
                <c:pt idx="5809">
                  <c:v>41372</c:v>
                </c:pt>
                <c:pt idx="5810">
                  <c:v>41373</c:v>
                </c:pt>
                <c:pt idx="5811">
                  <c:v>41374</c:v>
                </c:pt>
                <c:pt idx="5812">
                  <c:v>41375</c:v>
                </c:pt>
                <c:pt idx="5813">
                  <c:v>41376</c:v>
                </c:pt>
                <c:pt idx="5814">
                  <c:v>41379</c:v>
                </c:pt>
                <c:pt idx="5815">
                  <c:v>41380</c:v>
                </c:pt>
                <c:pt idx="5816">
                  <c:v>41381</c:v>
                </c:pt>
                <c:pt idx="5817">
                  <c:v>41382</c:v>
                </c:pt>
                <c:pt idx="5818">
                  <c:v>41383</c:v>
                </c:pt>
                <c:pt idx="5819">
                  <c:v>41386</c:v>
                </c:pt>
                <c:pt idx="5820">
                  <c:v>41387</c:v>
                </c:pt>
                <c:pt idx="5821">
                  <c:v>41388</c:v>
                </c:pt>
                <c:pt idx="5822">
                  <c:v>41389</c:v>
                </c:pt>
                <c:pt idx="5823">
                  <c:v>41390</c:v>
                </c:pt>
                <c:pt idx="5824">
                  <c:v>41393</c:v>
                </c:pt>
                <c:pt idx="5825">
                  <c:v>41394</c:v>
                </c:pt>
                <c:pt idx="5826">
                  <c:v>41395</c:v>
                </c:pt>
                <c:pt idx="5827">
                  <c:v>41396</c:v>
                </c:pt>
                <c:pt idx="5828">
                  <c:v>41397</c:v>
                </c:pt>
                <c:pt idx="5829">
                  <c:v>41400</c:v>
                </c:pt>
                <c:pt idx="5830">
                  <c:v>41401</c:v>
                </c:pt>
                <c:pt idx="5831">
                  <c:v>41402</c:v>
                </c:pt>
                <c:pt idx="5832">
                  <c:v>41403</c:v>
                </c:pt>
                <c:pt idx="5833">
                  <c:v>41404</c:v>
                </c:pt>
                <c:pt idx="5834">
                  <c:v>41407</c:v>
                </c:pt>
                <c:pt idx="5835">
                  <c:v>41408</c:v>
                </c:pt>
                <c:pt idx="5836">
                  <c:v>41409</c:v>
                </c:pt>
                <c:pt idx="5837">
                  <c:v>41410</c:v>
                </c:pt>
                <c:pt idx="5838">
                  <c:v>41411</c:v>
                </c:pt>
                <c:pt idx="5839">
                  <c:v>41414</c:v>
                </c:pt>
                <c:pt idx="5840">
                  <c:v>41415</c:v>
                </c:pt>
                <c:pt idx="5841">
                  <c:v>41416</c:v>
                </c:pt>
                <c:pt idx="5842">
                  <c:v>41417</c:v>
                </c:pt>
                <c:pt idx="5843">
                  <c:v>41418</c:v>
                </c:pt>
                <c:pt idx="5844">
                  <c:v>41421</c:v>
                </c:pt>
                <c:pt idx="5845">
                  <c:v>41422</c:v>
                </c:pt>
                <c:pt idx="5846">
                  <c:v>41423</c:v>
                </c:pt>
                <c:pt idx="5847">
                  <c:v>41424</c:v>
                </c:pt>
                <c:pt idx="5848">
                  <c:v>41425</c:v>
                </c:pt>
                <c:pt idx="5849">
                  <c:v>41428</c:v>
                </c:pt>
                <c:pt idx="5850">
                  <c:v>41429</c:v>
                </c:pt>
                <c:pt idx="5851">
                  <c:v>41430</c:v>
                </c:pt>
                <c:pt idx="5852">
                  <c:v>41431</c:v>
                </c:pt>
                <c:pt idx="5853">
                  <c:v>41432</c:v>
                </c:pt>
                <c:pt idx="5854">
                  <c:v>41435</c:v>
                </c:pt>
                <c:pt idx="5855">
                  <c:v>41436</c:v>
                </c:pt>
                <c:pt idx="5856">
                  <c:v>41437</c:v>
                </c:pt>
                <c:pt idx="5857">
                  <c:v>41438</c:v>
                </c:pt>
                <c:pt idx="5858">
                  <c:v>41439</c:v>
                </c:pt>
                <c:pt idx="5859">
                  <c:v>41442</c:v>
                </c:pt>
                <c:pt idx="5860">
                  <c:v>41443</c:v>
                </c:pt>
                <c:pt idx="5861">
                  <c:v>41444</c:v>
                </c:pt>
                <c:pt idx="5862">
                  <c:v>41445</c:v>
                </c:pt>
                <c:pt idx="5863">
                  <c:v>41446</c:v>
                </c:pt>
                <c:pt idx="5864">
                  <c:v>41449</c:v>
                </c:pt>
                <c:pt idx="5865">
                  <c:v>41450</c:v>
                </c:pt>
                <c:pt idx="5866">
                  <c:v>41451</c:v>
                </c:pt>
                <c:pt idx="5867">
                  <c:v>41452</c:v>
                </c:pt>
                <c:pt idx="5868">
                  <c:v>41453</c:v>
                </c:pt>
                <c:pt idx="5869">
                  <c:v>41456</c:v>
                </c:pt>
                <c:pt idx="5870">
                  <c:v>41457</c:v>
                </c:pt>
                <c:pt idx="5871">
                  <c:v>41458</c:v>
                </c:pt>
                <c:pt idx="5872">
                  <c:v>41459</c:v>
                </c:pt>
                <c:pt idx="5873">
                  <c:v>41460</c:v>
                </c:pt>
                <c:pt idx="5874">
                  <c:v>41463</c:v>
                </c:pt>
                <c:pt idx="5875">
                  <c:v>41464</c:v>
                </c:pt>
                <c:pt idx="5876">
                  <c:v>41465</c:v>
                </c:pt>
                <c:pt idx="5877">
                  <c:v>41466</c:v>
                </c:pt>
                <c:pt idx="5878">
                  <c:v>41467</c:v>
                </c:pt>
                <c:pt idx="5879">
                  <c:v>41470</c:v>
                </c:pt>
                <c:pt idx="5880">
                  <c:v>41471</c:v>
                </c:pt>
                <c:pt idx="5881">
                  <c:v>41472</c:v>
                </c:pt>
                <c:pt idx="5882">
                  <c:v>41473</c:v>
                </c:pt>
                <c:pt idx="5883">
                  <c:v>41474</c:v>
                </c:pt>
                <c:pt idx="5884">
                  <c:v>41477</c:v>
                </c:pt>
                <c:pt idx="5885">
                  <c:v>41478</c:v>
                </c:pt>
                <c:pt idx="5886">
                  <c:v>41479</c:v>
                </c:pt>
                <c:pt idx="5887">
                  <c:v>41480</c:v>
                </c:pt>
                <c:pt idx="5888">
                  <c:v>41481</c:v>
                </c:pt>
                <c:pt idx="5889">
                  <c:v>41484</c:v>
                </c:pt>
                <c:pt idx="5890">
                  <c:v>41485</c:v>
                </c:pt>
                <c:pt idx="5891">
                  <c:v>41486</c:v>
                </c:pt>
                <c:pt idx="5892">
                  <c:v>41487</c:v>
                </c:pt>
                <c:pt idx="5893">
                  <c:v>41488</c:v>
                </c:pt>
                <c:pt idx="5894">
                  <c:v>41491</c:v>
                </c:pt>
                <c:pt idx="5895">
                  <c:v>41492</c:v>
                </c:pt>
                <c:pt idx="5896">
                  <c:v>41493</c:v>
                </c:pt>
                <c:pt idx="5897">
                  <c:v>41494</c:v>
                </c:pt>
                <c:pt idx="5898">
                  <c:v>41495</c:v>
                </c:pt>
                <c:pt idx="5899">
                  <c:v>41498</c:v>
                </c:pt>
                <c:pt idx="5900">
                  <c:v>41499</c:v>
                </c:pt>
                <c:pt idx="5901">
                  <c:v>41500</c:v>
                </c:pt>
                <c:pt idx="5902">
                  <c:v>41501</c:v>
                </c:pt>
                <c:pt idx="5903">
                  <c:v>41502</c:v>
                </c:pt>
                <c:pt idx="5904">
                  <c:v>41505</c:v>
                </c:pt>
                <c:pt idx="5905">
                  <c:v>41506</c:v>
                </c:pt>
                <c:pt idx="5906">
                  <c:v>41507</c:v>
                </c:pt>
                <c:pt idx="5907">
                  <c:v>41508</c:v>
                </c:pt>
                <c:pt idx="5908">
                  <c:v>41509</c:v>
                </c:pt>
                <c:pt idx="5909">
                  <c:v>41512</c:v>
                </c:pt>
                <c:pt idx="5910">
                  <c:v>41513</c:v>
                </c:pt>
                <c:pt idx="5911">
                  <c:v>41514</c:v>
                </c:pt>
                <c:pt idx="5912">
                  <c:v>41515</c:v>
                </c:pt>
                <c:pt idx="5913">
                  <c:v>41516</c:v>
                </c:pt>
                <c:pt idx="5914">
                  <c:v>41519</c:v>
                </c:pt>
                <c:pt idx="5915">
                  <c:v>41520</c:v>
                </c:pt>
                <c:pt idx="5916">
                  <c:v>41521</c:v>
                </c:pt>
                <c:pt idx="5917">
                  <c:v>41522</c:v>
                </c:pt>
                <c:pt idx="5918">
                  <c:v>41523</c:v>
                </c:pt>
                <c:pt idx="5919">
                  <c:v>41526</c:v>
                </c:pt>
                <c:pt idx="5920">
                  <c:v>41527</c:v>
                </c:pt>
                <c:pt idx="5921">
                  <c:v>41528</c:v>
                </c:pt>
                <c:pt idx="5922">
                  <c:v>41529</c:v>
                </c:pt>
                <c:pt idx="5923">
                  <c:v>41530</c:v>
                </c:pt>
                <c:pt idx="5924">
                  <c:v>41533</c:v>
                </c:pt>
                <c:pt idx="5925">
                  <c:v>41534</c:v>
                </c:pt>
                <c:pt idx="5926">
                  <c:v>41535</c:v>
                </c:pt>
                <c:pt idx="5927">
                  <c:v>41536</c:v>
                </c:pt>
                <c:pt idx="5928">
                  <c:v>41537</c:v>
                </c:pt>
                <c:pt idx="5929">
                  <c:v>41540</c:v>
                </c:pt>
                <c:pt idx="5930">
                  <c:v>41541</c:v>
                </c:pt>
                <c:pt idx="5931">
                  <c:v>41542</c:v>
                </c:pt>
                <c:pt idx="5932">
                  <c:v>41543</c:v>
                </c:pt>
                <c:pt idx="5933">
                  <c:v>41544</c:v>
                </c:pt>
                <c:pt idx="5934">
                  <c:v>41547</c:v>
                </c:pt>
                <c:pt idx="5935">
                  <c:v>41548</c:v>
                </c:pt>
                <c:pt idx="5936">
                  <c:v>41549</c:v>
                </c:pt>
                <c:pt idx="5937">
                  <c:v>41550</c:v>
                </c:pt>
                <c:pt idx="5938">
                  <c:v>41551</c:v>
                </c:pt>
                <c:pt idx="5939">
                  <c:v>41554</c:v>
                </c:pt>
                <c:pt idx="5940">
                  <c:v>41555</c:v>
                </c:pt>
                <c:pt idx="5941">
                  <c:v>41556</c:v>
                </c:pt>
                <c:pt idx="5942">
                  <c:v>41557</c:v>
                </c:pt>
                <c:pt idx="5943">
                  <c:v>41558</c:v>
                </c:pt>
                <c:pt idx="5944">
                  <c:v>41561</c:v>
                </c:pt>
                <c:pt idx="5945">
                  <c:v>41562</c:v>
                </c:pt>
                <c:pt idx="5946">
                  <c:v>41563</c:v>
                </c:pt>
                <c:pt idx="5947">
                  <c:v>41564</c:v>
                </c:pt>
                <c:pt idx="5948">
                  <c:v>41565</c:v>
                </c:pt>
                <c:pt idx="5949">
                  <c:v>41568</c:v>
                </c:pt>
                <c:pt idx="5950">
                  <c:v>41569</c:v>
                </c:pt>
                <c:pt idx="5951">
                  <c:v>41570</c:v>
                </c:pt>
                <c:pt idx="5952">
                  <c:v>41571</c:v>
                </c:pt>
                <c:pt idx="5953">
                  <c:v>41572</c:v>
                </c:pt>
                <c:pt idx="5954">
                  <c:v>41575</c:v>
                </c:pt>
                <c:pt idx="5955">
                  <c:v>41576</c:v>
                </c:pt>
                <c:pt idx="5956">
                  <c:v>41577</c:v>
                </c:pt>
                <c:pt idx="5957">
                  <c:v>41578</c:v>
                </c:pt>
                <c:pt idx="5958">
                  <c:v>41579</c:v>
                </c:pt>
                <c:pt idx="5959">
                  <c:v>41582</c:v>
                </c:pt>
                <c:pt idx="5960">
                  <c:v>41583</c:v>
                </c:pt>
                <c:pt idx="5961">
                  <c:v>41584</c:v>
                </c:pt>
                <c:pt idx="5962">
                  <c:v>41585</c:v>
                </c:pt>
                <c:pt idx="5963">
                  <c:v>41586</c:v>
                </c:pt>
                <c:pt idx="5964">
                  <c:v>41589</c:v>
                </c:pt>
                <c:pt idx="5965">
                  <c:v>41590</c:v>
                </c:pt>
                <c:pt idx="5966">
                  <c:v>41591</c:v>
                </c:pt>
                <c:pt idx="5967">
                  <c:v>41592</c:v>
                </c:pt>
                <c:pt idx="5968">
                  <c:v>41593</c:v>
                </c:pt>
                <c:pt idx="5969">
                  <c:v>41596</c:v>
                </c:pt>
                <c:pt idx="5970">
                  <c:v>41597</c:v>
                </c:pt>
                <c:pt idx="5971">
                  <c:v>41598</c:v>
                </c:pt>
                <c:pt idx="5972">
                  <c:v>41599</c:v>
                </c:pt>
                <c:pt idx="5973">
                  <c:v>41600</c:v>
                </c:pt>
                <c:pt idx="5974">
                  <c:v>41603</c:v>
                </c:pt>
                <c:pt idx="5975">
                  <c:v>41604</c:v>
                </c:pt>
                <c:pt idx="5976">
                  <c:v>41605</c:v>
                </c:pt>
                <c:pt idx="5977">
                  <c:v>41606</c:v>
                </c:pt>
                <c:pt idx="5978">
                  <c:v>41607</c:v>
                </c:pt>
                <c:pt idx="5979">
                  <c:v>41610</c:v>
                </c:pt>
                <c:pt idx="5980">
                  <c:v>41611</c:v>
                </c:pt>
                <c:pt idx="5981">
                  <c:v>41612</c:v>
                </c:pt>
                <c:pt idx="5982">
                  <c:v>41613</c:v>
                </c:pt>
                <c:pt idx="5983">
                  <c:v>41614</c:v>
                </c:pt>
                <c:pt idx="5984">
                  <c:v>41617</c:v>
                </c:pt>
                <c:pt idx="5985">
                  <c:v>41618</c:v>
                </c:pt>
                <c:pt idx="5986">
                  <c:v>41619</c:v>
                </c:pt>
                <c:pt idx="5987">
                  <c:v>41620</c:v>
                </c:pt>
                <c:pt idx="5988">
                  <c:v>41621</c:v>
                </c:pt>
                <c:pt idx="5989">
                  <c:v>41624</c:v>
                </c:pt>
                <c:pt idx="5990">
                  <c:v>41625</c:v>
                </c:pt>
                <c:pt idx="5991">
                  <c:v>41626</c:v>
                </c:pt>
                <c:pt idx="5992">
                  <c:v>41627</c:v>
                </c:pt>
                <c:pt idx="5993">
                  <c:v>41628</c:v>
                </c:pt>
                <c:pt idx="5994">
                  <c:v>41631</c:v>
                </c:pt>
                <c:pt idx="5995">
                  <c:v>41632</c:v>
                </c:pt>
                <c:pt idx="5996">
                  <c:v>41633</c:v>
                </c:pt>
                <c:pt idx="5997">
                  <c:v>41634</c:v>
                </c:pt>
                <c:pt idx="5998">
                  <c:v>41635</c:v>
                </c:pt>
                <c:pt idx="5999">
                  <c:v>41638</c:v>
                </c:pt>
                <c:pt idx="6000">
                  <c:v>41639</c:v>
                </c:pt>
                <c:pt idx="6001">
                  <c:v>41640</c:v>
                </c:pt>
                <c:pt idx="6002">
                  <c:v>41641</c:v>
                </c:pt>
                <c:pt idx="6003">
                  <c:v>41642</c:v>
                </c:pt>
                <c:pt idx="6004">
                  <c:v>41645</c:v>
                </c:pt>
                <c:pt idx="6005">
                  <c:v>41646</c:v>
                </c:pt>
                <c:pt idx="6006">
                  <c:v>41647</c:v>
                </c:pt>
                <c:pt idx="6007">
                  <c:v>41648</c:v>
                </c:pt>
                <c:pt idx="6008">
                  <c:v>41649</c:v>
                </c:pt>
                <c:pt idx="6009">
                  <c:v>41652</c:v>
                </c:pt>
                <c:pt idx="6010">
                  <c:v>41653</c:v>
                </c:pt>
                <c:pt idx="6011">
                  <c:v>41654</c:v>
                </c:pt>
                <c:pt idx="6012">
                  <c:v>41655</c:v>
                </c:pt>
                <c:pt idx="6013">
                  <c:v>41656</c:v>
                </c:pt>
                <c:pt idx="6014">
                  <c:v>41659</c:v>
                </c:pt>
                <c:pt idx="6015">
                  <c:v>41660</c:v>
                </c:pt>
                <c:pt idx="6016">
                  <c:v>41661</c:v>
                </c:pt>
                <c:pt idx="6017">
                  <c:v>41662</c:v>
                </c:pt>
                <c:pt idx="6018">
                  <c:v>41663</c:v>
                </c:pt>
                <c:pt idx="6019">
                  <c:v>41666</c:v>
                </c:pt>
                <c:pt idx="6020">
                  <c:v>41667</c:v>
                </c:pt>
                <c:pt idx="6021">
                  <c:v>41668</c:v>
                </c:pt>
                <c:pt idx="6022">
                  <c:v>41669</c:v>
                </c:pt>
                <c:pt idx="6023">
                  <c:v>41670</c:v>
                </c:pt>
                <c:pt idx="6024">
                  <c:v>41673</c:v>
                </c:pt>
                <c:pt idx="6025">
                  <c:v>41674</c:v>
                </c:pt>
                <c:pt idx="6026">
                  <c:v>41675</c:v>
                </c:pt>
                <c:pt idx="6027">
                  <c:v>41676</c:v>
                </c:pt>
                <c:pt idx="6028">
                  <c:v>41677</c:v>
                </c:pt>
                <c:pt idx="6029">
                  <c:v>41680</c:v>
                </c:pt>
                <c:pt idx="6030">
                  <c:v>41681</c:v>
                </c:pt>
                <c:pt idx="6031">
                  <c:v>41682</c:v>
                </c:pt>
                <c:pt idx="6032">
                  <c:v>41683</c:v>
                </c:pt>
                <c:pt idx="6033">
                  <c:v>41684</c:v>
                </c:pt>
                <c:pt idx="6034">
                  <c:v>41687</c:v>
                </c:pt>
                <c:pt idx="6035">
                  <c:v>41688</c:v>
                </c:pt>
                <c:pt idx="6036">
                  <c:v>41689</c:v>
                </c:pt>
                <c:pt idx="6037">
                  <c:v>41690</c:v>
                </c:pt>
                <c:pt idx="6038">
                  <c:v>41691</c:v>
                </c:pt>
                <c:pt idx="6039">
                  <c:v>41694</c:v>
                </c:pt>
                <c:pt idx="6040">
                  <c:v>41695</c:v>
                </c:pt>
                <c:pt idx="6041">
                  <c:v>41696</c:v>
                </c:pt>
                <c:pt idx="6042">
                  <c:v>41697</c:v>
                </c:pt>
                <c:pt idx="6043">
                  <c:v>41698</c:v>
                </c:pt>
                <c:pt idx="6044">
                  <c:v>41701</c:v>
                </c:pt>
                <c:pt idx="6045">
                  <c:v>41702</c:v>
                </c:pt>
                <c:pt idx="6046">
                  <c:v>41703</c:v>
                </c:pt>
                <c:pt idx="6047">
                  <c:v>41704</c:v>
                </c:pt>
                <c:pt idx="6048">
                  <c:v>41705</c:v>
                </c:pt>
                <c:pt idx="6049">
                  <c:v>41708</c:v>
                </c:pt>
                <c:pt idx="6050">
                  <c:v>41709</c:v>
                </c:pt>
                <c:pt idx="6051">
                  <c:v>41710</c:v>
                </c:pt>
                <c:pt idx="6052">
                  <c:v>41711</c:v>
                </c:pt>
                <c:pt idx="6053">
                  <c:v>41712</c:v>
                </c:pt>
                <c:pt idx="6054">
                  <c:v>41715</c:v>
                </c:pt>
                <c:pt idx="6055">
                  <c:v>41716</c:v>
                </c:pt>
                <c:pt idx="6056">
                  <c:v>41717</c:v>
                </c:pt>
                <c:pt idx="6057">
                  <c:v>41718</c:v>
                </c:pt>
                <c:pt idx="6058">
                  <c:v>41719</c:v>
                </c:pt>
                <c:pt idx="6059">
                  <c:v>41722</c:v>
                </c:pt>
                <c:pt idx="6060">
                  <c:v>41723</c:v>
                </c:pt>
                <c:pt idx="6061">
                  <c:v>41724</c:v>
                </c:pt>
                <c:pt idx="6062">
                  <c:v>41725</c:v>
                </c:pt>
                <c:pt idx="6063">
                  <c:v>41726</c:v>
                </c:pt>
                <c:pt idx="6064">
                  <c:v>41729</c:v>
                </c:pt>
                <c:pt idx="6065">
                  <c:v>41730</c:v>
                </c:pt>
                <c:pt idx="6066">
                  <c:v>41731</c:v>
                </c:pt>
                <c:pt idx="6067">
                  <c:v>41732</c:v>
                </c:pt>
                <c:pt idx="6068">
                  <c:v>41733</c:v>
                </c:pt>
                <c:pt idx="6069">
                  <c:v>41736</c:v>
                </c:pt>
                <c:pt idx="6070">
                  <c:v>41737</c:v>
                </c:pt>
                <c:pt idx="6071">
                  <c:v>41738</c:v>
                </c:pt>
                <c:pt idx="6072">
                  <c:v>41739</c:v>
                </c:pt>
                <c:pt idx="6073">
                  <c:v>41740</c:v>
                </c:pt>
                <c:pt idx="6074">
                  <c:v>41743</c:v>
                </c:pt>
                <c:pt idx="6075">
                  <c:v>41744</c:v>
                </c:pt>
                <c:pt idx="6076">
                  <c:v>41745</c:v>
                </c:pt>
                <c:pt idx="6077">
                  <c:v>41746</c:v>
                </c:pt>
                <c:pt idx="6078">
                  <c:v>41747</c:v>
                </c:pt>
                <c:pt idx="6079">
                  <c:v>41750</c:v>
                </c:pt>
                <c:pt idx="6080">
                  <c:v>41751</c:v>
                </c:pt>
                <c:pt idx="6081">
                  <c:v>41752</c:v>
                </c:pt>
                <c:pt idx="6082">
                  <c:v>41753</c:v>
                </c:pt>
                <c:pt idx="6083">
                  <c:v>41754</c:v>
                </c:pt>
                <c:pt idx="6084">
                  <c:v>41757</c:v>
                </c:pt>
                <c:pt idx="6085">
                  <c:v>41758</c:v>
                </c:pt>
                <c:pt idx="6086">
                  <c:v>41759</c:v>
                </c:pt>
                <c:pt idx="6087">
                  <c:v>41760</c:v>
                </c:pt>
                <c:pt idx="6088">
                  <c:v>41761</c:v>
                </c:pt>
                <c:pt idx="6089">
                  <c:v>41764</c:v>
                </c:pt>
                <c:pt idx="6090">
                  <c:v>41765</c:v>
                </c:pt>
                <c:pt idx="6091">
                  <c:v>41766</c:v>
                </c:pt>
                <c:pt idx="6092">
                  <c:v>41767</c:v>
                </c:pt>
                <c:pt idx="6093">
                  <c:v>41768</c:v>
                </c:pt>
                <c:pt idx="6094">
                  <c:v>41771</c:v>
                </c:pt>
                <c:pt idx="6095">
                  <c:v>41772</c:v>
                </c:pt>
                <c:pt idx="6096">
                  <c:v>41773</c:v>
                </c:pt>
                <c:pt idx="6097">
                  <c:v>41774</c:v>
                </c:pt>
                <c:pt idx="6098">
                  <c:v>41775</c:v>
                </c:pt>
                <c:pt idx="6099">
                  <c:v>41778</c:v>
                </c:pt>
                <c:pt idx="6100">
                  <c:v>41779</c:v>
                </c:pt>
                <c:pt idx="6101">
                  <c:v>41780</c:v>
                </c:pt>
                <c:pt idx="6102">
                  <c:v>41781</c:v>
                </c:pt>
                <c:pt idx="6103">
                  <c:v>41782</c:v>
                </c:pt>
                <c:pt idx="6104">
                  <c:v>41785</c:v>
                </c:pt>
                <c:pt idx="6105">
                  <c:v>41786</c:v>
                </c:pt>
                <c:pt idx="6106">
                  <c:v>41787</c:v>
                </c:pt>
                <c:pt idx="6107">
                  <c:v>41788</c:v>
                </c:pt>
                <c:pt idx="6108">
                  <c:v>41789</c:v>
                </c:pt>
                <c:pt idx="6109">
                  <c:v>41792</c:v>
                </c:pt>
                <c:pt idx="6110">
                  <c:v>41793</c:v>
                </c:pt>
                <c:pt idx="6111">
                  <c:v>41794</c:v>
                </c:pt>
                <c:pt idx="6112">
                  <c:v>41795</c:v>
                </c:pt>
                <c:pt idx="6113">
                  <c:v>41796</c:v>
                </c:pt>
                <c:pt idx="6114">
                  <c:v>41799</c:v>
                </c:pt>
                <c:pt idx="6115">
                  <c:v>41800</c:v>
                </c:pt>
                <c:pt idx="6116">
                  <c:v>41801</c:v>
                </c:pt>
                <c:pt idx="6117">
                  <c:v>41802</c:v>
                </c:pt>
                <c:pt idx="6118">
                  <c:v>41803</c:v>
                </c:pt>
                <c:pt idx="6119">
                  <c:v>41806</c:v>
                </c:pt>
                <c:pt idx="6120">
                  <c:v>41807</c:v>
                </c:pt>
                <c:pt idx="6121">
                  <c:v>41808</c:v>
                </c:pt>
                <c:pt idx="6122">
                  <c:v>41809</c:v>
                </c:pt>
                <c:pt idx="6123">
                  <c:v>41810</c:v>
                </c:pt>
                <c:pt idx="6124">
                  <c:v>41813</c:v>
                </c:pt>
                <c:pt idx="6125">
                  <c:v>41814</c:v>
                </c:pt>
                <c:pt idx="6126">
                  <c:v>41815</c:v>
                </c:pt>
                <c:pt idx="6127">
                  <c:v>41816</c:v>
                </c:pt>
                <c:pt idx="6128">
                  <c:v>41817</c:v>
                </c:pt>
                <c:pt idx="6129">
                  <c:v>41820</c:v>
                </c:pt>
                <c:pt idx="6130">
                  <c:v>41821</c:v>
                </c:pt>
                <c:pt idx="6131">
                  <c:v>41822</c:v>
                </c:pt>
                <c:pt idx="6132">
                  <c:v>41823</c:v>
                </c:pt>
                <c:pt idx="6133">
                  <c:v>41824</c:v>
                </c:pt>
                <c:pt idx="6134">
                  <c:v>41827</c:v>
                </c:pt>
                <c:pt idx="6135">
                  <c:v>41828</c:v>
                </c:pt>
                <c:pt idx="6136">
                  <c:v>41829</c:v>
                </c:pt>
                <c:pt idx="6137">
                  <c:v>41830</c:v>
                </c:pt>
                <c:pt idx="6138">
                  <c:v>41831</c:v>
                </c:pt>
                <c:pt idx="6139">
                  <c:v>41834</c:v>
                </c:pt>
                <c:pt idx="6140">
                  <c:v>41835</c:v>
                </c:pt>
                <c:pt idx="6141">
                  <c:v>41836</c:v>
                </c:pt>
                <c:pt idx="6142">
                  <c:v>41837</c:v>
                </c:pt>
                <c:pt idx="6143">
                  <c:v>41838</c:v>
                </c:pt>
                <c:pt idx="6144">
                  <c:v>41841</c:v>
                </c:pt>
                <c:pt idx="6145">
                  <c:v>41842</c:v>
                </c:pt>
                <c:pt idx="6146">
                  <c:v>41843</c:v>
                </c:pt>
                <c:pt idx="6147">
                  <c:v>41844</c:v>
                </c:pt>
                <c:pt idx="6148">
                  <c:v>41845</c:v>
                </c:pt>
                <c:pt idx="6149">
                  <c:v>41848</c:v>
                </c:pt>
                <c:pt idx="6150">
                  <c:v>41849</c:v>
                </c:pt>
                <c:pt idx="6151">
                  <c:v>41850</c:v>
                </c:pt>
                <c:pt idx="6152">
                  <c:v>41851</c:v>
                </c:pt>
                <c:pt idx="6153">
                  <c:v>41852</c:v>
                </c:pt>
                <c:pt idx="6154">
                  <c:v>41855</c:v>
                </c:pt>
                <c:pt idx="6155">
                  <c:v>41856</c:v>
                </c:pt>
                <c:pt idx="6156">
                  <c:v>41857</c:v>
                </c:pt>
                <c:pt idx="6157">
                  <c:v>41858</c:v>
                </c:pt>
                <c:pt idx="6158">
                  <c:v>41859</c:v>
                </c:pt>
                <c:pt idx="6159">
                  <c:v>41862</c:v>
                </c:pt>
                <c:pt idx="6160">
                  <c:v>41863</c:v>
                </c:pt>
                <c:pt idx="6161">
                  <c:v>41864</c:v>
                </c:pt>
                <c:pt idx="6162">
                  <c:v>41865</c:v>
                </c:pt>
                <c:pt idx="6163">
                  <c:v>41866</c:v>
                </c:pt>
                <c:pt idx="6164">
                  <c:v>41869</c:v>
                </c:pt>
                <c:pt idx="6165">
                  <c:v>41870</c:v>
                </c:pt>
                <c:pt idx="6166">
                  <c:v>41871</c:v>
                </c:pt>
                <c:pt idx="6167">
                  <c:v>41872</c:v>
                </c:pt>
                <c:pt idx="6168">
                  <c:v>41873</c:v>
                </c:pt>
                <c:pt idx="6169">
                  <c:v>41876</c:v>
                </c:pt>
                <c:pt idx="6170">
                  <c:v>41877</c:v>
                </c:pt>
                <c:pt idx="6171">
                  <c:v>41878</c:v>
                </c:pt>
                <c:pt idx="6172">
                  <c:v>41879</c:v>
                </c:pt>
                <c:pt idx="6173">
                  <c:v>41880</c:v>
                </c:pt>
                <c:pt idx="6174">
                  <c:v>41883</c:v>
                </c:pt>
                <c:pt idx="6175">
                  <c:v>41884</c:v>
                </c:pt>
                <c:pt idx="6176">
                  <c:v>41885</c:v>
                </c:pt>
                <c:pt idx="6177">
                  <c:v>41886</c:v>
                </c:pt>
                <c:pt idx="6178">
                  <c:v>41887</c:v>
                </c:pt>
                <c:pt idx="6179">
                  <c:v>41890</c:v>
                </c:pt>
                <c:pt idx="6180">
                  <c:v>41891</c:v>
                </c:pt>
                <c:pt idx="6181">
                  <c:v>41892</c:v>
                </c:pt>
                <c:pt idx="6182">
                  <c:v>41893</c:v>
                </c:pt>
                <c:pt idx="6183">
                  <c:v>41894</c:v>
                </c:pt>
                <c:pt idx="6184">
                  <c:v>41897</c:v>
                </c:pt>
                <c:pt idx="6185">
                  <c:v>41898</c:v>
                </c:pt>
                <c:pt idx="6186">
                  <c:v>41899</c:v>
                </c:pt>
                <c:pt idx="6187">
                  <c:v>41900</c:v>
                </c:pt>
                <c:pt idx="6188">
                  <c:v>41901</c:v>
                </c:pt>
                <c:pt idx="6189">
                  <c:v>41904</c:v>
                </c:pt>
                <c:pt idx="6190">
                  <c:v>41905</c:v>
                </c:pt>
                <c:pt idx="6191">
                  <c:v>41906</c:v>
                </c:pt>
                <c:pt idx="6192">
                  <c:v>41907</c:v>
                </c:pt>
                <c:pt idx="6193">
                  <c:v>41908</c:v>
                </c:pt>
                <c:pt idx="6194">
                  <c:v>41911</c:v>
                </c:pt>
                <c:pt idx="6195">
                  <c:v>41912</c:v>
                </c:pt>
                <c:pt idx="6196">
                  <c:v>41913</c:v>
                </c:pt>
                <c:pt idx="6197">
                  <c:v>41914</c:v>
                </c:pt>
                <c:pt idx="6198">
                  <c:v>41915</c:v>
                </c:pt>
                <c:pt idx="6199">
                  <c:v>41918</c:v>
                </c:pt>
                <c:pt idx="6200">
                  <c:v>41919</c:v>
                </c:pt>
                <c:pt idx="6201">
                  <c:v>41920</c:v>
                </c:pt>
                <c:pt idx="6202">
                  <c:v>41921</c:v>
                </c:pt>
                <c:pt idx="6203">
                  <c:v>41922</c:v>
                </c:pt>
                <c:pt idx="6204">
                  <c:v>41925</c:v>
                </c:pt>
                <c:pt idx="6205">
                  <c:v>41926</c:v>
                </c:pt>
                <c:pt idx="6206">
                  <c:v>41927</c:v>
                </c:pt>
                <c:pt idx="6207">
                  <c:v>41928</c:v>
                </c:pt>
                <c:pt idx="6208">
                  <c:v>41929</c:v>
                </c:pt>
                <c:pt idx="6209">
                  <c:v>41932</c:v>
                </c:pt>
                <c:pt idx="6210">
                  <c:v>41933</c:v>
                </c:pt>
                <c:pt idx="6211">
                  <c:v>41934</c:v>
                </c:pt>
                <c:pt idx="6212">
                  <c:v>41935</c:v>
                </c:pt>
                <c:pt idx="6213">
                  <c:v>41936</c:v>
                </c:pt>
                <c:pt idx="6214">
                  <c:v>41939</c:v>
                </c:pt>
                <c:pt idx="6215">
                  <c:v>41940</c:v>
                </c:pt>
                <c:pt idx="6216">
                  <c:v>41941</c:v>
                </c:pt>
                <c:pt idx="6217">
                  <c:v>41942</c:v>
                </c:pt>
                <c:pt idx="6218">
                  <c:v>41943</c:v>
                </c:pt>
                <c:pt idx="6219">
                  <c:v>41946</c:v>
                </c:pt>
                <c:pt idx="6220">
                  <c:v>41947</c:v>
                </c:pt>
                <c:pt idx="6221">
                  <c:v>41948</c:v>
                </c:pt>
                <c:pt idx="6222">
                  <c:v>41949</c:v>
                </c:pt>
                <c:pt idx="6223">
                  <c:v>41950</c:v>
                </c:pt>
                <c:pt idx="6224">
                  <c:v>41953</c:v>
                </c:pt>
                <c:pt idx="6225">
                  <c:v>41954</c:v>
                </c:pt>
                <c:pt idx="6226">
                  <c:v>41955</c:v>
                </c:pt>
                <c:pt idx="6227">
                  <c:v>41956</c:v>
                </c:pt>
                <c:pt idx="6228">
                  <c:v>41957</c:v>
                </c:pt>
                <c:pt idx="6229">
                  <c:v>41960</c:v>
                </c:pt>
                <c:pt idx="6230">
                  <c:v>41961</c:v>
                </c:pt>
                <c:pt idx="6231">
                  <c:v>41962</c:v>
                </c:pt>
                <c:pt idx="6232">
                  <c:v>41963</c:v>
                </c:pt>
                <c:pt idx="6233">
                  <c:v>41964</c:v>
                </c:pt>
                <c:pt idx="6234">
                  <c:v>41967</c:v>
                </c:pt>
                <c:pt idx="6235">
                  <c:v>41968</c:v>
                </c:pt>
                <c:pt idx="6236">
                  <c:v>41969</c:v>
                </c:pt>
                <c:pt idx="6237">
                  <c:v>41970</c:v>
                </c:pt>
                <c:pt idx="6238">
                  <c:v>41971</c:v>
                </c:pt>
                <c:pt idx="6239">
                  <c:v>41974</c:v>
                </c:pt>
                <c:pt idx="6240">
                  <c:v>41975</c:v>
                </c:pt>
                <c:pt idx="6241">
                  <c:v>41976</c:v>
                </c:pt>
                <c:pt idx="6242">
                  <c:v>41977</c:v>
                </c:pt>
                <c:pt idx="6243">
                  <c:v>41978</c:v>
                </c:pt>
                <c:pt idx="6244">
                  <c:v>41981</c:v>
                </c:pt>
                <c:pt idx="6245">
                  <c:v>41982</c:v>
                </c:pt>
                <c:pt idx="6246">
                  <c:v>41983</c:v>
                </c:pt>
                <c:pt idx="6247">
                  <c:v>41984</c:v>
                </c:pt>
                <c:pt idx="6248">
                  <c:v>41985</c:v>
                </c:pt>
                <c:pt idx="6249">
                  <c:v>41988</c:v>
                </c:pt>
                <c:pt idx="6250">
                  <c:v>41989</c:v>
                </c:pt>
                <c:pt idx="6251">
                  <c:v>41990</c:v>
                </c:pt>
                <c:pt idx="6252">
                  <c:v>41991</c:v>
                </c:pt>
                <c:pt idx="6253">
                  <c:v>41992</c:v>
                </c:pt>
                <c:pt idx="6254">
                  <c:v>41995</c:v>
                </c:pt>
                <c:pt idx="6255">
                  <c:v>41996</c:v>
                </c:pt>
                <c:pt idx="6256">
                  <c:v>41997</c:v>
                </c:pt>
                <c:pt idx="6257">
                  <c:v>41998</c:v>
                </c:pt>
                <c:pt idx="6258">
                  <c:v>41999</c:v>
                </c:pt>
                <c:pt idx="6259">
                  <c:v>42002</c:v>
                </c:pt>
                <c:pt idx="6260">
                  <c:v>42003</c:v>
                </c:pt>
                <c:pt idx="6261">
                  <c:v>42004</c:v>
                </c:pt>
                <c:pt idx="6262">
                  <c:v>42005</c:v>
                </c:pt>
                <c:pt idx="6263">
                  <c:v>42006</c:v>
                </c:pt>
                <c:pt idx="6264">
                  <c:v>42009</c:v>
                </c:pt>
                <c:pt idx="6265">
                  <c:v>42010</c:v>
                </c:pt>
                <c:pt idx="6266">
                  <c:v>42011</c:v>
                </c:pt>
                <c:pt idx="6267">
                  <c:v>42012</c:v>
                </c:pt>
                <c:pt idx="6268">
                  <c:v>42013</c:v>
                </c:pt>
                <c:pt idx="6269">
                  <c:v>42016</c:v>
                </c:pt>
                <c:pt idx="6270">
                  <c:v>42017</c:v>
                </c:pt>
                <c:pt idx="6271">
                  <c:v>42018</c:v>
                </c:pt>
                <c:pt idx="6272">
                  <c:v>42019</c:v>
                </c:pt>
                <c:pt idx="6273">
                  <c:v>42020</c:v>
                </c:pt>
                <c:pt idx="6274">
                  <c:v>42023</c:v>
                </c:pt>
                <c:pt idx="6275">
                  <c:v>42024</c:v>
                </c:pt>
                <c:pt idx="6276">
                  <c:v>42025</c:v>
                </c:pt>
                <c:pt idx="6277">
                  <c:v>42026</c:v>
                </c:pt>
                <c:pt idx="6278">
                  <c:v>42027</c:v>
                </c:pt>
                <c:pt idx="6279">
                  <c:v>42030</c:v>
                </c:pt>
                <c:pt idx="6280">
                  <c:v>42031</c:v>
                </c:pt>
                <c:pt idx="6281">
                  <c:v>42032</c:v>
                </c:pt>
                <c:pt idx="6282">
                  <c:v>42033</c:v>
                </c:pt>
                <c:pt idx="6283">
                  <c:v>42034</c:v>
                </c:pt>
                <c:pt idx="6284">
                  <c:v>42037</c:v>
                </c:pt>
                <c:pt idx="6285">
                  <c:v>42038</c:v>
                </c:pt>
                <c:pt idx="6286">
                  <c:v>42039</c:v>
                </c:pt>
                <c:pt idx="6287">
                  <c:v>42040</c:v>
                </c:pt>
                <c:pt idx="6288">
                  <c:v>42041</c:v>
                </c:pt>
                <c:pt idx="6289">
                  <c:v>42044</c:v>
                </c:pt>
                <c:pt idx="6290">
                  <c:v>42045</c:v>
                </c:pt>
                <c:pt idx="6291">
                  <c:v>42046</c:v>
                </c:pt>
                <c:pt idx="6292">
                  <c:v>42047</c:v>
                </c:pt>
                <c:pt idx="6293">
                  <c:v>42048</c:v>
                </c:pt>
                <c:pt idx="6294">
                  <c:v>42051</c:v>
                </c:pt>
                <c:pt idx="6295">
                  <c:v>42052</c:v>
                </c:pt>
                <c:pt idx="6296">
                  <c:v>42053</c:v>
                </c:pt>
                <c:pt idx="6297">
                  <c:v>42054</c:v>
                </c:pt>
                <c:pt idx="6298">
                  <c:v>42055</c:v>
                </c:pt>
                <c:pt idx="6299">
                  <c:v>42058</c:v>
                </c:pt>
                <c:pt idx="6300">
                  <c:v>42059</c:v>
                </c:pt>
                <c:pt idx="6301">
                  <c:v>42060</c:v>
                </c:pt>
                <c:pt idx="6302">
                  <c:v>42061</c:v>
                </c:pt>
                <c:pt idx="6303">
                  <c:v>42062</c:v>
                </c:pt>
                <c:pt idx="6304">
                  <c:v>42065</c:v>
                </c:pt>
                <c:pt idx="6305">
                  <c:v>42066</c:v>
                </c:pt>
                <c:pt idx="6306">
                  <c:v>42067</c:v>
                </c:pt>
                <c:pt idx="6307">
                  <c:v>42068</c:v>
                </c:pt>
                <c:pt idx="6308">
                  <c:v>42069</c:v>
                </c:pt>
                <c:pt idx="6309">
                  <c:v>42072</c:v>
                </c:pt>
                <c:pt idx="6310">
                  <c:v>42073</c:v>
                </c:pt>
                <c:pt idx="6311">
                  <c:v>42074</c:v>
                </c:pt>
                <c:pt idx="6312">
                  <c:v>42075</c:v>
                </c:pt>
                <c:pt idx="6313">
                  <c:v>42076</c:v>
                </c:pt>
                <c:pt idx="6314">
                  <c:v>42079</c:v>
                </c:pt>
                <c:pt idx="6315">
                  <c:v>42080</c:v>
                </c:pt>
                <c:pt idx="6316">
                  <c:v>42081</c:v>
                </c:pt>
                <c:pt idx="6317">
                  <c:v>42082</c:v>
                </c:pt>
                <c:pt idx="6318">
                  <c:v>42083</c:v>
                </c:pt>
                <c:pt idx="6319">
                  <c:v>42086</c:v>
                </c:pt>
                <c:pt idx="6320">
                  <c:v>42087</c:v>
                </c:pt>
                <c:pt idx="6321">
                  <c:v>42088</c:v>
                </c:pt>
                <c:pt idx="6322">
                  <c:v>42089</c:v>
                </c:pt>
                <c:pt idx="6323">
                  <c:v>42090</c:v>
                </c:pt>
                <c:pt idx="6324">
                  <c:v>42093</c:v>
                </c:pt>
                <c:pt idx="6325">
                  <c:v>42094</c:v>
                </c:pt>
                <c:pt idx="6326">
                  <c:v>42095</c:v>
                </c:pt>
                <c:pt idx="6327">
                  <c:v>42096</c:v>
                </c:pt>
                <c:pt idx="6328">
                  <c:v>42097</c:v>
                </c:pt>
                <c:pt idx="6329">
                  <c:v>42100</c:v>
                </c:pt>
                <c:pt idx="6330">
                  <c:v>42101</c:v>
                </c:pt>
                <c:pt idx="6331">
                  <c:v>42102</c:v>
                </c:pt>
                <c:pt idx="6332">
                  <c:v>42103</c:v>
                </c:pt>
                <c:pt idx="6333">
                  <c:v>42104</c:v>
                </c:pt>
                <c:pt idx="6334">
                  <c:v>42107</c:v>
                </c:pt>
                <c:pt idx="6335">
                  <c:v>42108</c:v>
                </c:pt>
                <c:pt idx="6336">
                  <c:v>42109</c:v>
                </c:pt>
                <c:pt idx="6337">
                  <c:v>42110</c:v>
                </c:pt>
                <c:pt idx="6338">
                  <c:v>42111</c:v>
                </c:pt>
                <c:pt idx="6339">
                  <c:v>42114</c:v>
                </c:pt>
                <c:pt idx="6340">
                  <c:v>42115</c:v>
                </c:pt>
                <c:pt idx="6341">
                  <c:v>42116</c:v>
                </c:pt>
                <c:pt idx="6342">
                  <c:v>42117</c:v>
                </c:pt>
                <c:pt idx="6343">
                  <c:v>42118</c:v>
                </c:pt>
                <c:pt idx="6344">
                  <c:v>42121</c:v>
                </c:pt>
                <c:pt idx="6345">
                  <c:v>42122</c:v>
                </c:pt>
                <c:pt idx="6346">
                  <c:v>42123</c:v>
                </c:pt>
                <c:pt idx="6347">
                  <c:v>42124</c:v>
                </c:pt>
                <c:pt idx="6348">
                  <c:v>42125</c:v>
                </c:pt>
                <c:pt idx="6349">
                  <c:v>42128</c:v>
                </c:pt>
                <c:pt idx="6350">
                  <c:v>42129</c:v>
                </c:pt>
                <c:pt idx="6351">
                  <c:v>42130</c:v>
                </c:pt>
                <c:pt idx="6352">
                  <c:v>42131</c:v>
                </c:pt>
                <c:pt idx="6353">
                  <c:v>42132</c:v>
                </c:pt>
                <c:pt idx="6354">
                  <c:v>42135</c:v>
                </c:pt>
                <c:pt idx="6355">
                  <c:v>42136</c:v>
                </c:pt>
                <c:pt idx="6356">
                  <c:v>42137</c:v>
                </c:pt>
                <c:pt idx="6357">
                  <c:v>42138</c:v>
                </c:pt>
                <c:pt idx="6358">
                  <c:v>42139</c:v>
                </c:pt>
                <c:pt idx="6359">
                  <c:v>42142</c:v>
                </c:pt>
                <c:pt idx="6360">
                  <c:v>42143</c:v>
                </c:pt>
                <c:pt idx="6361">
                  <c:v>42144</c:v>
                </c:pt>
                <c:pt idx="6362">
                  <c:v>42145</c:v>
                </c:pt>
                <c:pt idx="6363">
                  <c:v>42146</c:v>
                </c:pt>
                <c:pt idx="6364">
                  <c:v>42149</c:v>
                </c:pt>
                <c:pt idx="6365">
                  <c:v>42150</c:v>
                </c:pt>
                <c:pt idx="6366">
                  <c:v>42151</c:v>
                </c:pt>
                <c:pt idx="6367">
                  <c:v>42152</c:v>
                </c:pt>
                <c:pt idx="6368">
                  <c:v>42153</c:v>
                </c:pt>
                <c:pt idx="6369">
                  <c:v>42156</c:v>
                </c:pt>
                <c:pt idx="6370">
                  <c:v>42157</c:v>
                </c:pt>
                <c:pt idx="6371">
                  <c:v>42158</c:v>
                </c:pt>
                <c:pt idx="6372">
                  <c:v>42159</c:v>
                </c:pt>
                <c:pt idx="6373">
                  <c:v>42160</c:v>
                </c:pt>
                <c:pt idx="6374">
                  <c:v>42163</c:v>
                </c:pt>
                <c:pt idx="6375">
                  <c:v>42164</c:v>
                </c:pt>
                <c:pt idx="6376">
                  <c:v>42165</c:v>
                </c:pt>
                <c:pt idx="6377">
                  <c:v>42166</c:v>
                </c:pt>
                <c:pt idx="6378">
                  <c:v>42167</c:v>
                </c:pt>
                <c:pt idx="6379">
                  <c:v>42170</c:v>
                </c:pt>
                <c:pt idx="6380">
                  <c:v>42171</c:v>
                </c:pt>
                <c:pt idx="6381">
                  <c:v>42172</c:v>
                </c:pt>
                <c:pt idx="6382">
                  <c:v>42173</c:v>
                </c:pt>
                <c:pt idx="6383">
                  <c:v>42174</c:v>
                </c:pt>
                <c:pt idx="6384">
                  <c:v>42177</c:v>
                </c:pt>
                <c:pt idx="6385">
                  <c:v>42178</c:v>
                </c:pt>
                <c:pt idx="6386">
                  <c:v>42179</c:v>
                </c:pt>
                <c:pt idx="6387">
                  <c:v>42180</c:v>
                </c:pt>
                <c:pt idx="6388">
                  <c:v>42181</c:v>
                </c:pt>
                <c:pt idx="6389">
                  <c:v>42184</c:v>
                </c:pt>
                <c:pt idx="6390">
                  <c:v>42185</c:v>
                </c:pt>
                <c:pt idx="6391">
                  <c:v>42186</c:v>
                </c:pt>
                <c:pt idx="6392">
                  <c:v>42187</c:v>
                </c:pt>
                <c:pt idx="6393">
                  <c:v>42188</c:v>
                </c:pt>
                <c:pt idx="6394">
                  <c:v>42191</c:v>
                </c:pt>
                <c:pt idx="6395">
                  <c:v>42192</c:v>
                </c:pt>
                <c:pt idx="6396">
                  <c:v>42193</c:v>
                </c:pt>
                <c:pt idx="6397">
                  <c:v>42194</c:v>
                </c:pt>
                <c:pt idx="6398">
                  <c:v>42195</c:v>
                </c:pt>
                <c:pt idx="6399">
                  <c:v>42198</c:v>
                </c:pt>
                <c:pt idx="6400">
                  <c:v>42199</c:v>
                </c:pt>
                <c:pt idx="6401">
                  <c:v>42200</c:v>
                </c:pt>
                <c:pt idx="6402">
                  <c:v>42201</c:v>
                </c:pt>
                <c:pt idx="6403">
                  <c:v>42202</c:v>
                </c:pt>
                <c:pt idx="6404">
                  <c:v>42205</c:v>
                </c:pt>
                <c:pt idx="6405">
                  <c:v>42206</c:v>
                </c:pt>
                <c:pt idx="6406">
                  <c:v>42207</c:v>
                </c:pt>
                <c:pt idx="6407">
                  <c:v>42208</c:v>
                </c:pt>
                <c:pt idx="6408">
                  <c:v>42209</c:v>
                </c:pt>
                <c:pt idx="6409">
                  <c:v>42212</c:v>
                </c:pt>
                <c:pt idx="6410">
                  <c:v>42213</c:v>
                </c:pt>
                <c:pt idx="6411">
                  <c:v>42214</c:v>
                </c:pt>
                <c:pt idx="6412">
                  <c:v>42215</c:v>
                </c:pt>
                <c:pt idx="6413">
                  <c:v>42216</c:v>
                </c:pt>
                <c:pt idx="6414">
                  <c:v>42219</c:v>
                </c:pt>
                <c:pt idx="6415">
                  <c:v>42220</c:v>
                </c:pt>
                <c:pt idx="6416">
                  <c:v>42221</c:v>
                </c:pt>
                <c:pt idx="6417">
                  <c:v>42222</c:v>
                </c:pt>
                <c:pt idx="6418">
                  <c:v>42223</c:v>
                </c:pt>
                <c:pt idx="6419">
                  <c:v>42226</c:v>
                </c:pt>
                <c:pt idx="6420">
                  <c:v>42227</c:v>
                </c:pt>
                <c:pt idx="6421">
                  <c:v>42228</c:v>
                </c:pt>
                <c:pt idx="6422">
                  <c:v>42229</c:v>
                </c:pt>
                <c:pt idx="6423">
                  <c:v>42230</c:v>
                </c:pt>
                <c:pt idx="6424">
                  <c:v>42233</c:v>
                </c:pt>
                <c:pt idx="6425">
                  <c:v>42234</c:v>
                </c:pt>
                <c:pt idx="6426">
                  <c:v>42235</c:v>
                </c:pt>
                <c:pt idx="6427">
                  <c:v>42236</c:v>
                </c:pt>
                <c:pt idx="6428">
                  <c:v>42237</c:v>
                </c:pt>
                <c:pt idx="6429">
                  <c:v>42240</c:v>
                </c:pt>
                <c:pt idx="6430">
                  <c:v>42241</c:v>
                </c:pt>
                <c:pt idx="6431">
                  <c:v>42242</c:v>
                </c:pt>
                <c:pt idx="6432">
                  <c:v>42243</c:v>
                </c:pt>
                <c:pt idx="6433">
                  <c:v>42244</c:v>
                </c:pt>
                <c:pt idx="6434">
                  <c:v>42247</c:v>
                </c:pt>
                <c:pt idx="6435">
                  <c:v>42248</c:v>
                </c:pt>
                <c:pt idx="6436">
                  <c:v>42249</c:v>
                </c:pt>
                <c:pt idx="6437">
                  <c:v>42250</c:v>
                </c:pt>
                <c:pt idx="6438">
                  <c:v>42251</c:v>
                </c:pt>
                <c:pt idx="6439">
                  <c:v>42254</c:v>
                </c:pt>
                <c:pt idx="6440">
                  <c:v>42255</c:v>
                </c:pt>
                <c:pt idx="6441">
                  <c:v>42256</c:v>
                </c:pt>
                <c:pt idx="6442">
                  <c:v>42257</c:v>
                </c:pt>
                <c:pt idx="6443">
                  <c:v>42258</c:v>
                </c:pt>
                <c:pt idx="6444">
                  <c:v>42261</c:v>
                </c:pt>
                <c:pt idx="6445">
                  <c:v>42262</c:v>
                </c:pt>
                <c:pt idx="6446">
                  <c:v>42263</c:v>
                </c:pt>
                <c:pt idx="6447">
                  <c:v>42264</c:v>
                </c:pt>
                <c:pt idx="6448">
                  <c:v>42265</c:v>
                </c:pt>
                <c:pt idx="6449">
                  <c:v>42268</c:v>
                </c:pt>
                <c:pt idx="6450">
                  <c:v>42269</c:v>
                </c:pt>
                <c:pt idx="6451">
                  <c:v>42270</c:v>
                </c:pt>
                <c:pt idx="6452">
                  <c:v>42271</c:v>
                </c:pt>
                <c:pt idx="6453">
                  <c:v>42272</c:v>
                </c:pt>
                <c:pt idx="6454">
                  <c:v>42275</c:v>
                </c:pt>
                <c:pt idx="6455">
                  <c:v>42276</c:v>
                </c:pt>
                <c:pt idx="6456">
                  <c:v>42277</c:v>
                </c:pt>
                <c:pt idx="6457">
                  <c:v>42278</c:v>
                </c:pt>
                <c:pt idx="6458">
                  <c:v>42279</c:v>
                </c:pt>
                <c:pt idx="6459">
                  <c:v>42282</c:v>
                </c:pt>
                <c:pt idx="6460">
                  <c:v>42283</c:v>
                </c:pt>
                <c:pt idx="6461">
                  <c:v>42284</c:v>
                </c:pt>
                <c:pt idx="6462">
                  <c:v>42285</c:v>
                </c:pt>
                <c:pt idx="6463">
                  <c:v>42286</c:v>
                </c:pt>
                <c:pt idx="6464">
                  <c:v>42289</c:v>
                </c:pt>
                <c:pt idx="6465">
                  <c:v>42290</c:v>
                </c:pt>
                <c:pt idx="6466">
                  <c:v>42291</c:v>
                </c:pt>
                <c:pt idx="6467">
                  <c:v>42292</c:v>
                </c:pt>
                <c:pt idx="6468">
                  <c:v>42293</c:v>
                </c:pt>
                <c:pt idx="6469">
                  <c:v>42296</c:v>
                </c:pt>
                <c:pt idx="6470">
                  <c:v>42297</c:v>
                </c:pt>
                <c:pt idx="6471">
                  <c:v>42298</c:v>
                </c:pt>
                <c:pt idx="6472">
                  <c:v>42299</c:v>
                </c:pt>
                <c:pt idx="6473">
                  <c:v>42300</c:v>
                </c:pt>
                <c:pt idx="6474">
                  <c:v>42303</c:v>
                </c:pt>
                <c:pt idx="6475">
                  <c:v>42304</c:v>
                </c:pt>
                <c:pt idx="6476">
                  <c:v>42305</c:v>
                </c:pt>
                <c:pt idx="6477">
                  <c:v>42306</c:v>
                </c:pt>
                <c:pt idx="6478">
                  <c:v>42307</c:v>
                </c:pt>
                <c:pt idx="6479">
                  <c:v>42310</c:v>
                </c:pt>
                <c:pt idx="6480">
                  <c:v>42311</c:v>
                </c:pt>
                <c:pt idx="6481">
                  <c:v>42312</c:v>
                </c:pt>
                <c:pt idx="6482">
                  <c:v>42313</c:v>
                </c:pt>
                <c:pt idx="6483">
                  <c:v>42314</c:v>
                </c:pt>
                <c:pt idx="6484">
                  <c:v>42317</c:v>
                </c:pt>
                <c:pt idx="6485">
                  <c:v>42318</c:v>
                </c:pt>
                <c:pt idx="6486">
                  <c:v>42319</c:v>
                </c:pt>
                <c:pt idx="6487">
                  <c:v>42320</c:v>
                </c:pt>
                <c:pt idx="6488">
                  <c:v>42321</c:v>
                </c:pt>
                <c:pt idx="6489">
                  <c:v>42324</c:v>
                </c:pt>
                <c:pt idx="6490">
                  <c:v>42325</c:v>
                </c:pt>
                <c:pt idx="6491">
                  <c:v>42326</c:v>
                </c:pt>
                <c:pt idx="6492">
                  <c:v>42327</c:v>
                </c:pt>
                <c:pt idx="6493">
                  <c:v>42328</c:v>
                </c:pt>
                <c:pt idx="6494">
                  <c:v>42331</c:v>
                </c:pt>
                <c:pt idx="6495">
                  <c:v>42332</c:v>
                </c:pt>
                <c:pt idx="6496">
                  <c:v>42333</c:v>
                </c:pt>
                <c:pt idx="6497">
                  <c:v>42334</c:v>
                </c:pt>
                <c:pt idx="6498">
                  <c:v>42335</c:v>
                </c:pt>
                <c:pt idx="6499">
                  <c:v>42338</c:v>
                </c:pt>
                <c:pt idx="6500">
                  <c:v>42339</c:v>
                </c:pt>
                <c:pt idx="6501">
                  <c:v>42340</c:v>
                </c:pt>
                <c:pt idx="6502">
                  <c:v>42341</c:v>
                </c:pt>
                <c:pt idx="6503">
                  <c:v>42342</c:v>
                </c:pt>
                <c:pt idx="6504">
                  <c:v>42345</c:v>
                </c:pt>
                <c:pt idx="6505">
                  <c:v>42346</c:v>
                </c:pt>
                <c:pt idx="6506">
                  <c:v>42347</c:v>
                </c:pt>
                <c:pt idx="6507">
                  <c:v>42348</c:v>
                </c:pt>
                <c:pt idx="6508">
                  <c:v>42349</c:v>
                </c:pt>
                <c:pt idx="6509">
                  <c:v>42352</c:v>
                </c:pt>
                <c:pt idx="6510">
                  <c:v>42353</c:v>
                </c:pt>
                <c:pt idx="6511">
                  <c:v>42354</c:v>
                </c:pt>
                <c:pt idx="6512">
                  <c:v>42355</c:v>
                </c:pt>
                <c:pt idx="6513">
                  <c:v>42356</c:v>
                </c:pt>
                <c:pt idx="6514">
                  <c:v>42359</c:v>
                </c:pt>
                <c:pt idx="6515">
                  <c:v>42360</c:v>
                </c:pt>
                <c:pt idx="6516">
                  <c:v>42361</c:v>
                </c:pt>
                <c:pt idx="6517">
                  <c:v>42362</c:v>
                </c:pt>
                <c:pt idx="6518">
                  <c:v>42363</c:v>
                </c:pt>
                <c:pt idx="6519">
                  <c:v>42366</c:v>
                </c:pt>
                <c:pt idx="6520">
                  <c:v>42367</c:v>
                </c:pt>
                <c:pt idx="6521">
                  <c:v>42368</c:v>
                </c:pt>
                <c:pt idx="6522">
                  <c:v>42369</c:v>
                </c:pt>
                <c:pt idx="6523">
                  <c:v>42370</c:v>
                </c:pt>
                <c:pt idx="6524">
                  <c:v>42373</c:v>
                </c:pt>
                <c:pt idx="6525">
                  <c:v>42374</c:v>
                </c:pt>
                <c:pt idx="6526">
                  <c:v>42375</c:v>
                </c:pt>
                <c:pt idx="6527">
                  <c:v>42376</c:v>
                </c:pt>
                <c:pt idx="6528">
                  <c:v>42377</c:v>
                </c:pt>
                <c:pt idx="6529">
                  <c:v>42380</c:v>
                </c:pt>
                <c:pt idx="6530">
                  <c:v>42381</c:v>
                </c:pt>
                <c:pt idx="6531">
                  <c:v>42382</c:v>
                </c:pt>
                <c:pt idx="6532">
                  <c:v>42383</c:v>
                </c:pt>
                <c:pt idx="6533">
                  <c:v>42384</c:v>
                </c:pt>
                <c:pt idx="6534">
                  <c:v>42387</c:v>
                </c:pt>
                <c:pt idx="6535">
                  <c:v>42388</c:v>
                </c:pt>
                <c:pt idx="6536">
                  <c:v>42389</c:v>
                </c:pt>
                <c:pt idx="6537">
                  <c:v>42390</c:v>
                </c:pt>
                <c:pt idx="6538">
                  <c:v>42391</c:v>
                </c:pt>
                <c:pt idx="6539">
                  <c:v>42394</c:v>
                </c:pt>
                <c:pt idx="6540">
                  <c:v>42395</c:v>
                </c:pt>
                <c:pt idx="6541">
                  <c:v>42396</c:v>
                </c:pt>
                <c:pt idx="6542">
                  <c:v>42397</c:v>
                </c:pt>
                <c:pt idx="6543">
                  <c:v>42398</c:v>
                </c:pt>
                <c:pt idx="6544">
                  <c:v>42401</c:v>
                </c:pt>
                <c:pt idx="6545">
                  <c:v>42402</c:v>
                </c:pt>
                <c:pt idx="6546">
                  <c:v>42403</c:v>
                </c:pt>
                <c:pt idx="6547">
                  <c:v>42404</c:v>
                </c:pt>
                <c:pt idx="6548">
                  <c:v>42405</c:v>
                </c:pt>
                <c:pt idx="6549">
                  <c:v>42408</c:v>
                </c:pt>
                <c:pt idx="6550">
                  <c:v>42409</c:v>
                </c:pt>
                <c:pt idx="6551">
                  <c:v>42410</c:v>
                </c:pt>
                <c:pt idx="6552">
                  <c:v>42411</c:v>
                </c:pt>
                <c:pt idx="6553">
                  <c:v>42412</c:v>
                </c:pt>
                <c:pt idx="6554">
                  <c:v>42415</c:v>
                </c:pt>
                <c:pt idx="6555">
                  <c:v>42416</c:v>
                </c:pt>
                <c:pt idx="6556">
                  <c:v>42417</c:v>
                </c:pt>
                <c:pt idx="6557">
                  <c:v>42418</c:v>
                </c:pt>
                <c:pt idx="6558">
                  <c:v>42419</c:v>
                </c:pt>
                <c:pt idx="6559">
                  <c:v>42422</c:v>
                </c:pt>
                <c:pt idx="6560">
                  <c:v>42423</c:v>
                </c:pt>
                <c:pt idx="6561">
                  <c:v>42424</c:v>
                </c:pt>
                <c:pt idx="6562">
                  <c:v>42425</c:v>
                </c:pt>
                <c:pt idx="6563">
                  <c:v>42426</c:v>
                </c:pt>
                <c:pt idx="6564">
                  <c:v>42429</c:v>
                </c:pt>
                <c:pt idx="6565">
                  <c:v>42430</c:v>
                </c:pt>
                <c:pt idx="6566">
                  <c:v>42431</c:v>
                </c:pt>
                <c:pt idx="6567">
                  <c:v>42432</c:v>
                </c:pt>
                <c:pt idx="6568">
                  <c:v>42433</c:v>
                </c:pt>
                <c:pt idx="6569">
                  <c:v>42436</c:v>
                </c:pt>
                <c:pt idx="6570">
                  <c:v>42437</c:v>
                </c:pt>
                <c:pt idx="6571">
                  <c:v>42438</c:v>
                </c:pt>
                <c:pt idx="6572">
                  <c:v>42439</c:v>
                </c:pt>
                <c:pt idx="6573">
                  <c:v>42440</c:v>
                </c:pt>
                <c:pt idx="6574">
                  <c:v>42443</c:v>
                </c:pt>
                <c:pt idx="6575">
                  <c:v>42444</c:v>
                </c:pt>
                <c:pt idx="6576">
                  <c:v>42445</c:v>
                </c:pt>
                <c:pt idx="6577">
                  <c:v>42446</c:v>
                </c:pt>
                <c:pt idx="6578">
                  <c:v>42447</c:v>
                </c:pt>
                <c:pt idx="6579">
                  <c:v>42450</c:v>
                </c:pt>
                <c:pt idx="6580">
                  <c:v>42451</c:v>
                </c:pt>
                <c:pt idx="6581">
                  <c:v>42452</c:v>
                </c:pt>
                <c:pt idx="6582">
                  <c:v>42453</c:v>
                </c:pt>
                <c:pt idx="6583">
                  <c:v>42454</c:v>
                </c:pt>
                <c:pt idx="6584">
                  <c:v>42457</c:v>
                </c:pt>
                <c:pt idx="6585">
                  <c:v>42458</c:v>
                </c:pt>
                <c:pt idx="6586">
                  <c:v>42459</c:v>
                </c:pt>
                <c:pt idx="6587">
                  <c:v>42460</c:v>
                </c:pt>
                <c:pt idx="6588">
                  <c:v>42461</c:v>
                </c:pt>
                <c:pt idx="6589">
                  <c:v>42464</c:v>
                </c:pt>
                <c:pt idx="6590">
                  <c:v>42465</c:v>
                </c:pt>
                <c:pt idx="6591">
                  <c:v>42466</c:v>
                </c:pt>
                <c:pt idx="6592">
                  <c:v>42467</c:v>
                </c:pt>
                <c:pt idx="6593">
                  <c:v>42468</c:v>
                </c:pt>
                <c:pt idx="6594">
                  <c:v>42471</c:v>
                </c:pt>
                <c:pt idx="6595">
                  <c:v>42472</c:v>
                </c:pt>
                <c:pt idx="6596">
                  <c:v>42473</c:v>
                </c:pt>
                <c:pt idx="6597">
                  <c:v>42474</c:v>
                </c:pt>
                <c:pt idx="6598">
                  <c:v>42475</c:v>
                </c:pt>
                <c:pt idx="6599">
                  <c:v>42478</c:v>
                </c:pt>
                <c:pt idx="6600">
                  <c:v>42479</c:v>
                </c:pt>
                <c:pt idx="6601">
                  <c:v>42480</c:v>
                </c:pt>
                <c:pt idx="6602">
                  <c:v>42481</c:v>
                </c:pt>
                <c:pt idx="6603">
                  <c:v>42482</c:v>
                </c:pt>
                <c:pt idx="6604">
                  <c:v>42485</c:v>
                </c:pt>
                <c:pt idx="6605">
                  <c:v>42486</c:v>
                </c:pt>
                <c:pt idx="6606">
                  <c:v>42487</c:v>
                </c:pt>
                <c:pt idx="6607">
                  <c:v>42488</c:v>
                </c:pt>
                <c:pt idx="6608">
                  <c:v>42489</c:v>
                </c:pt>
                <c:pt idx="6609">
                  <c:v>42492</c:v>
                </c:pt>
                <c:pt idx="6610">
                  <c:v>42493</c:v>
                </c:pt>
                <c:pt idx="6611">
                  <c:v>42494</c:v>
                </c:pt>
                <c:pt idx="6612">
                  <c:v>42495</c:v>
                </c:pt>
                <c:pt idx="6613">
                  <c:v>42496</c:v>
                </c:pt>
                <c:pt idx="6614">
                  <c:v>42499</c:v>
                </c:pt>
                <c:pt idx="6615">
                  <c:v>42500</c:v>
                </c:pt>
                <c:pt idx="6616">
                  <c:v>42501</c:v>
                </c:pt>
                <c:pt idx="6617">
                  <c:v>42502</c:v>
                </c:pt>
                <c:pt idx="6618">
                  <c:v>42503</c:v>
                </c:pt>
                <c:pt idx="6619">
                  <c:v>42506</c:v>
                </c:pt>
                <c:pt idx="6620">
                  <c:v>42507</c:v>
                </c:pt>
                <c:pt idx="6621">
                  <c:v>42508</c:v>
                </c:pt>
                <c:pt idx="6622">
                  <c:v>42509</c:v>
                </c:pt>
                <c:pt idx="6623">
                  <c:v>42510</c:v>
                </c:pt>
                <c:pt idx="6624">
                  <c:v>42513</c:v>
                </c:pt>
                <c:pt idx="6625">
                  <c:v>42514</c:v>
                </c:pt>
                <c:pt idx="6626">
                  <c:v>42515</c:v>
                </c:pt>
                <c:pt idx="6627">
                  <c:v>42516</c:v>
                </c:pt>
                <c:pt idx="6628">
                  <c:v>42517</c:v>
                </c:pt>
                <c:pt idx="6629">
                  <c:v>42520</c:v>
                </c:pt>
                <c:pt idx="6630">
                  <c:v>42521</c:v>
                </c:pt>
                <c:pt idx="6631">
                  <c:v>42522</c:v>
                </c:pt>
                <c:pt idx="6632">
                  <c:v>42523</c:v>
                </c:pt>
                <c:pt idx="6633">
                  <c:v>42524</c:v>
                </c:pt>
                <c:pt idx="6634">
                  <c:v>42527</c:v>
                </c:pt>
                <c:pt idx="6635">
                  <c:v>42528</c:v>
                </c:pt>
                <c:pt idx="6636">
                  <c:v>42529</c:v>
                </c:pt>
                <c:pt idx="6637">
                  <c:v>42530</c:v>
                </c:pt>
                <c:pt idx="6638">
                  <c:v>42531</c:v>
                </c:pt>
                <c:pt idx="6639">
                  <c:v>42534</c:v>
                </c:pt>
                <c:pt idx="6640">
                  <c:v>42535</c:v>
                </c:pt>
                <c:pt idx="6641">
                  <c:v>42536</c:v>
                </c:pt>
                <c:pt idx="6642">
                  <c:v>42537</c:v>
                </c:pt>
                <c:pt idx="6643">
                  <c:v>42538</c:v>
                </c:pt>
                <c:pt idx="6644">
                  <c:v>42541</c:v>
                </c:pt>
                <c:pt idx="6645">
                  <c:v>42542</c:v>
                </c:pt>
                <c:pt idx="6646">
                  <c:v>42543</c:v>
                </c:pt>
                <c:pt idx="6647">
                  <c:v>42544</c:v>
                </c:pt>
                <c:pt idx="6648">
                  <c:v>42545</c:v>
                </c:pt>
                <c:pt idx="6649">
                  <c:v>42548</c:v>
                </c:pt>
                <c:pt idx="6650">
                  <c:v>42549</c:v>
                </c:pt>
                <c:pt idx="6651">
                  <c:v>42550</c:v>
                </c:pt>
                <c:pt idx="6652">
                  <c:v>42551</c:v>
                </c:pt>
                <c:pt idx="6653">
                  <c:v>42552</c:v>
                </c:pt>
                <c:pt idx="6654">
                  <c:v>42555</c:v>
                </c:pt>
                <c:pt idx="6655">
                  <c:v>42556</c:v>
                </c:pt>
                <c:pt idx="6656">
                  <c:v>42557</c:v>
                </c:pt>
                <c:pt idx="6657">
                  <c:v>42558</c:v>
                </c:pt>
                <c:pt idx="6658">
                  <c:v>42559</c:v>
                </c:pt>
                <c:pt idx="6659">
                  <c:v>42562</c:v>
                </c:pt>
                <c:pt idx="6660">
                  <c:v>42563</c:v>
                </c:pt>
                <c:pt idx="6661">
                  <c:v>42564</c:v>
                </c:pt>
                <c:pt idx="6662">
                  <c:v>42565</c:v>
                </c:pt>
                <c:pt idx="6663">
                  <c:v>42566</c:v>
                </c:pt>
                <c:pt idx="6664">
                  <c:v>42569</c:v>
                </c:pt>
                <c:pt idx="6665">
                  <c:v>42570</c:v>
                </c:pt>
                <c:pt idx="6666">
                  <c:v>42571</c:v>
                </c:pt>
                <c:pt idx="6667">
                  <c:v>42572</c:v>
                </c:pt>
                <c:pt idx="6668">
                  <c:v>42573</c:v>
                </c:pt>
                <c:pt idx="6669">
                  <c:v>42576</c:v>
                </c:pt>
                <c:pt idx="6670">
                  <c:v>42577</c:v>
                </c:pt>
                <c:pt idx="6671">
                  <c:v>42578</c:v>
                </c:pt>
                <c:pt idx="6672">
                  <c:v>42579</c:v>
                </c:pt>
                <c:pt idx="6673">
                  <c:v>42580</c:v>
                </c:pt>
                <c:pt idx="6674">
                  <c:v>42583</c:v>
                </c:pt>
                <c:pt idx="6675">
                  <c:v>42584</c:v>
                </c:pt>
                <c:pt idx="6676">
                  <c:v>42585</c:v>
                </c:pt>
                <c:pt idx="6677">
                  <c:v>42586</c:v>
                </c:pt>
                <c:pt idx="6678">
                  <c:v>42587</c:v>
                </c:pt>
                <c:pt idx="6679">
                  <c:v>42590</c:v>
                </c:pt>
                <c:pt idx="6680">
                  <c:v>42591</c:v>
                </c:pt>
                <c:pt idx="6681">
                  <c:v>42592</c:v>
                </c:pt>
                <c:pt idx="6682">
                  <c:v>42593</c:v>
                </c:pt>
                <c:pt idx="6683">
                  <c:v>42594</c:v>
                </c:pt>
                <c:pt idx="6684">
                  <c:v>42597</c:v>
                </c:pt>
                <c:pt idx="6685">
                  <c:v>42598</c:v>
                </c:pt>
                <c:pt idx="6686">
                  <c:v>42599</c:v>
                </c:pt>
                <c:pt idx="6687">
                  <c:v>42600</c:v>
                </c:pt>
                <c:pt idx="6688">
                  <c:v>42601</c:v>
                </c:pt>
                <c:pt idx="6689">
                  <c:v>42604</c:v>
                </c:pt>
                <c:pt idx="6690">
                  <c:v>42605</c:v>
                </c:pt>
                <c:pt idx="6691">
                  <c:v>42606</c:v>
                </c:pt>
                <c:pt idx="6692">
                  <c:v>42607</c:v>
                </c:pt>
                <c:pt idx="6693">
                  <c:v>42608</c:v>
                </c:pt>
                <c:pt idx="6694">
                  <c:v>42611</c:v>
                </c:pt>
                <c:pt idx="6695">
                  <c:v>42612</c:v>
                </c:pt>
                <c:pt idx="6696">
                  <c:v>42613</c:v>
                </c:pt>
                <c:pt idx="6697">
                  <c:v>42614</c:v>
                </c:pt>
                <c:pt idx="6698">
                  <c:v>42615</c:v>
                </c:pt>
                <c:pt idx="6699">
                  <c:v>42618</c:v>
                </c:pt>
                <c:pt idx="6700">
                  <c:v>42619</c:v>
                </c:pt>
                <c:pt idx="6701">
                  <c:v>42620</c:v>
                </c:pt>
                <c:pt idx="6702">
                  <c:v>42621</c:v>
                </c:pt>
                <c:pt idx="6703">
                  <c:v>42622</c:v>
                </c:pt>
                <c:pt idx="6704">
                  <c:v>42625</c:v>
                </c:pt>
                <c:pt idx="6705">
                  <c:v>42626</c:v>
                </c:pt>
                <c:pt idx="6706">
                  <c:v>42627</c:v>
                </c:pt>
                <c:pt idx="6707">
                  <c:v>42628</c:v>
                </c:pt>
                <c:pt idx="6708">
                  <c:v>42629</c:v>
                </c:pt>
                <c:pt idx="6709">
                  <c:v>42632</c:v>
                </c:pt>
                <c:pt idx="6710">
                  <c:v>42633</c:v>
                </c:pt>
                <c:pt idx="6711">
                  <c:v>42634</c:v>
                </c:pt>
                <c:pt idx="6712">
                  <c:v>42635</c:v>
                </c:pt>
                <c:pt idx="6713">
                  <c:v>42636</c:v>
                </c:pt>
                <c:pt idx="6714">
                  <c:v>42639</c:v>
                </c:pt>
                <c:pt idx="6715">
                  <c:v>42640</c:v>
                </c:pt>
                <c:pt idx="6716">
                  <c:v>42641</c:v>
                </c:pt>
                <c:pt idx="6717">
                  <c:v>42642</c:v>
                </c:pt>
                <c:pt idx="6718">
                  <c:v>42643</c:v>
                </c:pt>
                <c:pt idx="6719">
                  <c:v>42646</c:v>
                </c:pt>
                <c:pt idx="6720">
                  <c:v>42647</c:v>
                </c:pt>
                <c:pt idx="6721">
                  <c:v>42648</c:v>
                </c:pt>
                <c:pt idx="6722">
                  <c:v>42649</c:v>
                </c:pt>
                <c:pt idx="6723">
                  <c:v>42650</c:v>
                </c:pt>
                <c:pt idx="6724">
                  <c:v>42653</c:v>
                </c:pt>
                <c:pt idx="6725">
                  <c:v>42654</c:v>
                </c:pt>
                <c:pt idx="6726">
                  <c:v>42655</c:v>
                </c:pt>
                <c:pt idx="6727">
                  <c:v>42656</c:v>
                </c:pt>
                <c:pt idx="6728">
                  <c:v>42657</c:v>
                </c:pt>
                <c:pt idx="6729">
                  <c:v>42660</c:v>
                </c:pt>
                <c:pt idx="6730">
                  <c:v>42661</c:v>
                </c:pt>
                <c:pt idx="6731">
                  <c:v>42662</c:v>
                </c:pt>
                <c:pt idx="6732">
                  <c:v>42663</c:v>
                </c:pt>
                <c:pt idx="6733">
                  <c:v>42664</c:v>
                </c:pt>
                <c:pt idx="6734">
                  <c:v>42667</c:v>
                </c:pt>
                <c:pt idx="6735">
                  <c:v>42668</c:v>
                </c:pt>
                <c:pt idx="6736">
                  <c:v>42669</c:v>
                </c:pt>
                <c:pt idx="6737">
                  <c:v>42670</c:v>
                </c:pt>
                <c:pt idx="6738">
                  <c:v>42671</c:v>
                </c:pt>
                <c:pt idx="6739">
                  <c:v>42674</c:v>
                </c:pt>
                <c:pt idx="6740">
                  <c:v>42675</c:v>
                </c:pt>
                <c:pt idx="6741">
                  <c:v>42676</c:v>
                </c:pt>
                <c:pt idx="6742">
                  <c:v>42677</c:v>
                </c:pt>
                <c:pt idx="6743">
                  <c:v>42678</c:v>
                </c:pt>
                <c:pt idx="6744">
                  <c:v>42681</c:v>
                </c:pt>
                <c:pt idx="6745">
                  <c:v>42682</c:v>
                </c:pt>
                <c:pt idx="6746">
                  <c:v>42683</c:v>
                </c:pt>
                <c:pt idx="6747">
                  <c:v>42684</c:v>
                </c:pt>
                <c:pt idx="6748">
                  <c:v>42685</c:v>
                </c:pt>
                <c:pt idx="6749">
                  <c:v>42688</c:v>
                </c:pt>
                <c:pt idx="6750">
                  <c:v>42689</c:v>
                </c:pt>
                <c:pt idx="6751">
                  <c:v>42690</c:v>
                </c:pt>
                <c:pt idx="6752">
                  <c:v>42691</c:v>
                </c:pt>
                <c:pt idx="6753">
                  <c:v>42692</c:v>
                </c:pt>
                <c:pt idx="6754">
                  <c:v>42695</c:v>
                </c:pt>
                <c:pt idx="6755">
                  <c:v>42696</c:v>
                </c:pt>
                <c:pt idx="6756">
                  <c:v>42697</c:v>
                </c:pt>
                <c:pt idx="6757">
                  <c:v>42698</c:v>
                </c:pt>
                <c:pt idx="6758">
                  <c:v>42699</c:v>
                </c:pt>
                <c:pt idx="6759">
                  <c:v>42702</c:v>
                </c:pt>
                <c:pt idx="6760">
                  <c:v>42703</c:v>
                </c:pt>
                <c:pt idx="6761">
                  <c:v>42704</c:v>
                </c:pt>
                <c:pt idx="6762">
                  <c:v>42705</c:v>
                </c:pt>
                <c:pt idx="6763">
                  <c:v>42706</c:v>
                </c:pt>
                <c:pt idx="6764">
                  <c:v>42709</c:v>
                </c:pt>
                <c:pt idx="6765">
                  <c:v>42710</c:v>
                </c:pt>
                <c:pt idx="6766">
                  <c:v>42711</c:v>
                </c:pt>
                <c:pt idx="6767">
                  <c:v>42712</c:v>
                </c:pt>
                <c:pt idx="6768">
                  <c:v>42713</c:v>
                </c:pt>
                <c:pt idx="6769">
                  <c:v>42716</c:v>
                </c:pt>
                <c:pt idx="6770">
                  <c:v>42717</c:v>
                </c:pt>
                <c:pt idx="6771">
                  <c:v>42718</c:v>
                </c:pt>
                <c:pt idx="6772">
                  <c:v>42719</c:v>
                </c:pt>
                <c:pt idx="6773">
                  <c:v>42720</c:v>
                </c:pt>
                <c:pt idx="6774">
                  <c:v>42723</c:v>
                </c:pt>
                <c:pt idx="6775">
                  <c:v>42724</c:v>
                </c:pt>
                <c:pt idx="6776">
                  <c:v>42725</c:v>
                </c:pt>
                <c:pt idx="6777">
                  <c:v>42726</c:v>
                </c:pt>
                <c:pt idx="6778">
                  <c:v>42727</c:v>
                </c:pt>
                <c:pt idx="6779">
                  <c:v>42730</c:v>
                </c:pt>
                <c:pt idx="6780">
                  <c:v>42731</c:v>
                </c:pt>
                <c:pt idx="6781">
                  <c:v>42732</c:v>
                </c:pt>
                <c:pt idx="6782">
                  <c:v>42733</c:v>
                </c:pt>
                <c:pt idx="6783">
                  <c:v>42734</c:v>
                </c:pt>
                <c:pt idx="6784">
                  <c:v>42737</c:v>
                </c:pt>
                <c:pt idx="6785">
                  <c:v>42738</c:v>
                </c:pt>
                <c:pt idx="6786">
                  <c:v>42739</c:v>
                </c:pt>
                <c:pt idx="6787">
                  <c:v>42740</c:v>
                </c:pt>
                <c:pt idx="6788">
                  <c:v>42741</c:v>
                </c:pt>
                <c:pt idx="6789">
                  <c:v>42744</c:v>
                </c:pt>
                <c:pt idx="6790">
                  <c:v>42745</c:v>
                </c:pt>
                <c:pt idx="6791">
                  <c:v>42746</c:v>
                </c:pt>
                <c:pt idx="6792">
                  <c:v>42747</c:v>
                </c:pt>
                <c:pt idx="6793">
                  <c:v>42748</c:v>
                </c:pt>
                <c:pt idx="6794">
                  <c:v>42751</c:v>
                </c:pt>
                <c:pt idx="6795">
                  <c:v>42752</c:v>
                </c:pt>
                <c:pt idx="6796">
                  <c:v>42753</c:v>
                </c:pt>
                <c:pt idx="6797">
                  <c:v>42754</c:v>
                </c:pt>
                <c:pt idx="6798">
                  <c:v>42755</c:v>
                </c:pt>
                <c:pt idx="6799">
                  <c:v>42758</c:v>
                </c:pt>
                <c:pt idx="6800">
                  <c:v>42759</c:v>
                </c:pt>
                <c:pt idx="6801">
                  <c:v>42760</c:v>
                </c:pt>
                <c:pt idx="6802">
                  <c:v>42761</c:v>
                </c:pt>
                <c:pt idx="6803">
                  <c:v>42762</c:v>
                </c:pt>
                <c:pt idx="6804">
                  <c:v>42765</c:v>
                </c:pt>
                <c:pt idx="6805">
                  <c:v>42766</c:v>
                </c:pt>
                <c:pt idx="6806">
                  <c:v>42767</c:v>
                </c:pt>
                <c:pt idx="6807">
                  <c:v>42768</c:v>
                </c:pt>
                <c:pt idx="6808">
                  <c:v>42769</c:v>
                </c:pt>
                <c:pt idx="6809">
                  <c:v>42772</c:v>
                </c:pt>
                <c:pt idx="6810">
                  <c:v>42773</c:v>
                </c:pt>
                <c:pt idx="6811">
                  <c:v>42774</c:v>
                </c:pt>
                <c:pt idx="6812">
                  <c:v>42775</c:v>
                </c:pt>
                <c:pt idx="6813">
                  <c:v>42776</c:v>
                </c:pt>
                <c:pt idx="6814">
                  <c:v>42779</c:v>
                </c:pt>
                <c:pt idx="6815">
                  <c:v>42780</c:v>
                </c:pt>
                <c:pt idx="6816">
                  <c:v>42781</c:v>
                </c:pt>
                <c:pt idx="6817">
                  <c:v>42782</c:v>
                </c:pt>
                <c:pt idx="6818">
                  <c:v>42783</c:v>
                </c:pt>
                <c:pt idx="6819">
                  <c:v>42786</c:v>
                </c:pt>
                <c:pt idx="6820">
                  <c:v>42787</c:v>
                </c:pt>
                <c:pt idx="6821">
                  <c:v>42788</c:v>
                </c:pt>
                <c:pt idx="6822">
                  <c:v>42789</c:v>
                </c:pt>
                <c:pt idx="6823">
                  <c:v>42790</c:v>
                </c:pt>
                <c:pt idx="6824">
                  <c:v>42793</c:v>
                </c:pt>
                <c:pt idx="6825">
                  <c:v>42794</c:v>
                </c:pt>
                <c:pt idx="6826">
                  <c:v>42795</c:v>
                </c:pt>
                <c:pt idx="6827">
                  <c:v>42796</c:v>
                </c:pt>
                <c:pt idx="6828">
                  <c:v>42797</c:v>
                </c:pt>
                <c:pt idx="6829">
                  <c:v>42800</c:v>
                </c:pt>
                <c:pt idx="6830">
                  <c:v>42801</c:v>
                </c:pt>
                <c:pt idx="6831">
                  <c:v>42802</c:v>
                </c:pt>
                <c:pt idx="6832">
                  <c:v>42803</c:v>
                </c:pt>
                <c:pt idx="6833">
                  <c:v>42804</c:v>
                </c:pt>
                <c:pt idx="6834">
                  <c:v>42807</c:v>
                </c:pt>
                <c:pt idx="6835">
                  <c:v>42808</c:v>
                </c:pt>
                <c:pt idx="6836">
                  <c:v>42809</c:v>
                </c:pt>
                <c:pt idx="6837">
                  <c:v>42810</c:v>
                </c:pt>
                <c:pt idx="6838">
                  <c:v>42811</c:v>
                </c:pt>
                <c:pt idx="6839">
                  <c:v>42814</c:v>
                </c:pt>
                <c:pt idx="6840">
                  <c:v>42815</c:v>
                </c:pt>
                <c:pt idx="6841">
                  <c:v>42816</c:v>
                </c:pt>
                <c:pt idx="6842">
                  <c:v>42817</c:v>
                </c:pt>
                <c:pt idx="6843">
                  <c:v>42818</c:v>
                </c:pt>
                <c:pt idx="6844">
                  <c:v>42821</c:v>
                </c:pt>
                <c:pt idx="6845">
                  <c:v>42822</c:v>
                </c:pt>
                <c:pt idx="6846">
                  <c:v>42823</c:v>
                </c:pt>
                <c:pt idx="6847">
                  <c:v>42824</c:v>
                </c:pt>
                <c:pt idx="6848">
                  <c:v>42825</c:v>
                </c:pt>
                <c:pt idx="6849">
                  <c:v>42828</c:v>
                </c:pt>
                <c:pt idx="6850">
                  <c:v>42829</c:v>
                </c:pt>
                <c:pt idx="6851">
                  <c:v>42830</c:v>
                </c:pt>
                <c:pt idx="6852">
                  <c:v>42831</c:v>
                </c:pt>
                <c:pt idx="6853">
                  <c:v>42832</c:v>
                </c:pt>
                <c:pt idx="6854">
                  <c:v>42835</c:v>
                </c:pt>
                <c:pt idx="6855">
                  <c:v>42836</c:v>
                </c:pt>
                <c:pt idx="6856">
                  <c:v>42837</c:v>
                </c:pt>
                <c:pt idx="6857">
                  <c:v>42838</c:v>
                </c:pt>
                <c:pt idx="6858">
                  <c:v>42839</c:v>
                </c:pt>
                <c:pt idx="6859">
                  <c:v>42842</c:v>
                </c:pt>
                <c:pt idx="6860">
                  <c:v>42843</c:v>
                </c:pt>
                <c:pt idx="6861">
                  <c:v>42844</c:v>
                </c:pt>
                <c:pt idx="6862">
                  <c:v>42845</c:v>
                </c:pt>
                <c:pt idx="6863">
                  <c:v>42846</c:v>
                </c:pt>
                <c:pt idx="6864">
                  <c:v>42849</c:v>
                </c:pt>
                <c:pt idx="6865">
                  <c:v>42850</c:v>
                </c:pt>
                <c:pt idx="6866">
                  <c:v>42851</c:v>
                </c:pt>
                <c:pt idx="6867">
                  <c:v>42852</c:v>
                </c:pt>
                <c:pt idx="6868">
                  <c:v>42853</c:v>
                </c:pt>
                <c:pt idx="6869">
                  <c:v>42856</c:v>
                </c:pt>
                <c:pt idx="6870">
                  <c:v>42857</c:v>
                </c:pt>
                <c:pt idx="6871">
                  <c:v>42858</c:v>
                </c:pt>
                <c:pt idx="6872">
                  <c:v>42859</c:v>
                </c:pt>
                <c:pt idx="6873">
                  <c:v>42860</c:v>
                </c:pt>
                <c:pt idx="6874">
                  <c:v>42863</c:v>
                </c:pt>
                <c:pt idx="6875">
                  <c:v>42864</c:v>
                </c:pt>
                <c:pt idx="6876">
                  <c:v>42865</c:v>
                </c:pt>
                <c:pt idx="6877">
                  <c:v>42866</c:v>
                </c:pt>
                <c:pt idx="6878">
                  <c:v>42867</c:v>
                </c:pt>
                <c:pt idx="6879">
                  <c:v>42870</c:v>
                </c:pt>
                <c:pt idx="6880">
                  <c:v>42871</c:v>
                </c:pt>
                <c:pt idx="6881">
                  <c:v>42872</c:v>
                </c:pt>
                <c:pt idx="6882">
                  <c:v>42873</c:v>
                </c:pt>
                <c:pt idx="6883">
                  <c:v>42874</c:v>
                </c:pt>
                <c:pt idx="6884">
                  <c:v>42877</c:v>
                </c:pt>
                <c:pt idx="6885">
                  <c:v>42878</c:v>
                </c:pt>
                <c:pt idx="6886">
                  <c:v>42879</c:v>
                </c:pt>
                <c:pt idx="6887">
                  <c:v>42880</c:v>
                </c:pt>
                <c:pt idx="6888">
                  <c:v>42881</c:v>
                </c:pt>
                <c:pt idx="6889">
                  <c:v>42884</c:v>
                </c:pt>
                <c:pt idx="6890">
                  <c:v>42885</c:v>
                </c:pt>
                <c:pt idx="6891">
                  <c:v>42886</c:v>
                </c:pt>
                <c:pt idx="6892">
                  <c:v>42887</c:v>
                </c:pt>
                <c:pt idx="6893">
                  <c:v>42888</c:v>
                </c:pt>
                <c:pt idx="6894">
                  <c:v>42891</c:v>
                </c:pt>
                <c:pt idx="6895">
                  <c:v>42892</c:v>
                </c:pt>
                <c:pt idx="6896">
                  <c:v>42893</c:v>
                </c:pt>
                <c:pt idx="6897">
                  <c:v>42894</c:v>
                </c:pt>
                <c:pt idx="6898">
                  <c:v>42895</c:v>
                </c:pt>
                <c:pt idx="6899">
                  <c:v>42898</c:v>
                </c:pt>
                <c:pt idx="6900">
                  <c:v>42899</c:v>
                </c:pt>
                <c:pt idx="6901">
                  <c:v>42900</c:v>
                </c:pt>
                <c:pt idx="6902">
                  <c:v>42901</c:v>
                </c:pt>
                <c:pt idx="6903">
                  <c:v>42902</c:v>
                </c:pt>
                <c:pt idx="6904">
                  <c:v>42905</c:v>
                </c:pt>
                <c:pt idx="6905">
                  <c:v>42906</c:v>
                </c:pt>
                <c:pt idx="6906">
                  <c:v>42907</c:v>
                </c:pt>
                <c:pt idx="6907">
                  <c:v>42908</c:v>
                </c:pt>
                <c:pt idx="6908">
                  <c:v>42909</c:v>
                </c:pt>
                <c:pt idx="6909">
                  <c:v>42912</c:v>
                </c:pt>
                <c:pt idx="6910">
                  <c:v>42913</c:v>
                </c:pt>
                <c:pt idx="6911">
                  <c:v>42914</c:v>
                </c:pt>
                <c:pt idx="6912">
                  <c:v>42915</c:v>
                </c:pt>
                <c:pt idx="6913">
                  <c:v>42916</c:v>
                </c:pt>
                <c:pt idx="6914">
                  <c:v>42919</c:v>
                </c:pt>
                <c:pt idx="6915">
                  <c:v>42920</c:v>
                </c:pt>
                <c:pt idx="6916">
                  <c:v>42921</c:v>
                </c:pt>
                <c:pt idx="6917">
                  <c:v>42922</c:v>
                </c:pt>
                <c:pt idx="6918">
                  <c:v>42923</c:v>
                </c:pt>
                <c:pt idx="6919">
                  <c:v>42926</c:v>
                </c:pt>
                <c:pt idx="6920">
                  <c:v>42927</c:v>
                </c:pt>
                <c:pt idx="6921">
                  <c:v>42928</c:v>
                </c:pt>
                <c:pt idx="6922">
                  <c:v>42929</c:v>
                </c:pt>
                <c:pt idx="6923">
                  <c:v>42930</c:v>
                </c:pt>
                <c:pt idx="6924">
                  <c:v>42933</c:v>
                </c:pt>
                <c:pt idx="6925">
                  <c:v>42934</c:v>
                </c:pt>
                <c:pt idx="6926">
                  <c:v>42935</c:v>
                </c:pt>
                <c:pt idx="6927">
                  <c:v>42936</c:v>
                </c:pt>
                <c:pt idx="6928">
                  <c:v>42937</c:v>
                </c:pt>
                <c:pt idx="6929">
                  <c:v>42940</c:v>
                </c:pt>
                <c:pt idx="6930">
                  <c:v>42941</c:v>
                </c:pt>
                <c:pt idx="6931">
                  <c:v>42942</c:v>
                </c:pt>
                <c:pt idx="6932">
                  <c:v>42943</c:v>
                </c:pt>
                <c:pt idx="6933">
                  <c:v>42944</c:v>
                </c:pt>
                <c:pt idx="6934">
                  <c:v>42947</c:v>
                </c:pt>
                <c:pt idx="6935">
                  <c:v>42948</c:v>
                </c:pt>
                <c:pt idx="6936">
                  <c:v>42949</c:v>
                </c:pt>
                <c:pt idx="6937">
                  <c:v>42950</c:v>
                </c:pt>
                <c:pt idx="6938">
                  <c:v>42951</c:v>
                </c:pt>
                <c:pt idx="6939">
                  <c:v>42954</c:v>
                </c:pt>
                <c:pt idx="6940">
                  <c:v>42955</c:v>
                </c:pt>
                <c:pt idx="6941">
                  <c:v>42956</c:v>
                </c:pt>
                <c:pt idx="6942">
                  <c:v>42957</c:v>
                </c:pt>
                <c:pt idx="6943">
                  <c:v>42958</c:v>
                </c:pt>
                <c:pt idx="6944">
                  <c:v>42961</c:v>
                </c:pt>
                <c:pt idx="6945">
                  <c:v>42962</c:v>
                </c:pt>
                <c:pt idx="6946">
                  <c:v>42963</c:v>
                </c:pt>
                <c:pt idx="6947">
                  <c:v>42964</c:v>
                </c:pt>
                <c:pt idx="6948">
                  <c:v>42965</c:v>
                </c:pt>
                <c:pt idx="6949">
                  <c:v>42968</c:v>
                </c:pt>
                <c:pt idx="6950">
                  <c:v>42969</c:v>
                </c:pt>
                <c:pt idx="6951">
                  <c:v>42970</c:v>
                </c:pt>
                <c:pt idx="6952">
                  <c:v>42971</c:v>
                </c:pt>
                <c:pt idx="6953">
                  <c:v>42972</c:v>
                </c:pt>
                <c:pt idx="6954">
                  <c:v>42975</c:v>
                </c:pt>
                <c:pt idx="6955">
                  <c:v>42976</c:v>
                </c:pt>
                <c:pt idx="6956">
                  <c:v>42977</c:v>
                </c:pt>
                <c:pt idx="6957">
                  <c:v>42978</c:v>
                </c:pt>
                <c:pt idx="6958">
                  <c:v>42979</c:v>
                </c:pt>
                <c:pt idx="6959">
                  <c:v>42982</c:v>
                </c:pt>
                <c:pt idx="6960">
                  <c:v>42983</c:v>
                </c:pt>
                <c:pt idx="6961">
                  <c:v>42984</c:v>
                </c:pt>
                <c:pt idx="6962">
                  <c:v>42985</c:v>
                </c:pt>
                <c:pt idx="6963">
                  <c:v>42986</c:v>
                </c:pt>
                <c:pt idx="6964">
                  <c:v>42989</c:v>
                </c:pt>
                <c:pt idx="6965">
                  <c:v>42990</c:v>
                </c:pt>
                <c:pt idx="6966">
                  <c:v>42991</c:v>
                </c:pt>
                <c:pt idx="6967">
                  <c:v>42992</c:v>
                </c:pt>
                <c:pt idx="6968">
                  <c:v>42993</c:v>
                </c:pt>
                <c:pt idx="6969">
                  <c:v>42996</c:v>
                </c:pt>
                <c:pt idx="6970">
                  <c:v>42997</c:v>
                </c:pt>
                <c:pt idx="6971">
                  <c:v>42998</c:v>
                </c:pt>
                <c:pt idx="6972">
                  <c:v>42999</c:v>
                </c:pt>
                <c:pt idx="6973">
                  <c:v>43000</c:v>
                </c:pt>
                <c:pt idx="6974">
                  <c:v>43003</c:v>
                </c:pt>
                <c:pt idx="6975">
                  <c:v>43004</c:v>
                </c:pt>
                <c:pt idx="6976">
                  <c:v>43005</c:v>
                </c:pt>
                <c:pt idx="6977">
                  <c:v>43006</c:v>
                </c:pt>
                <c:pt idx="6978">
                  <c:v>43007</c:v>
                </c:pt>
                <c:pt idx="6979">
                  <c:v>43010</c:v>
                </c:pt>
                <c:pt idx="6980">
                  <c:v>43011</c:v>
                </c:pt>
                <c:pt idx="6981">
                  <c:v>43012</c:v>
                </c:pt>
                <c:pt idx="6982">
                  <c:v>43013</c:v>
                </c:pt>
                <c:pt idx="6983">
                  <c:v>43014</c:v>
                </c:pt>
                <c:pt idx="6984">
                  <c:v>43017</c:v>
                </c:pt>
                <c:pt idx="6985">
                  <c:v>43018</c:v>
                </c:pt>
                <c:pt idx="6986">
                  <c:v>43019</c:v>
                </c:pt>
                <c:pt idx="6987">
                  <c:v>43020</c:v>
                </c:pt>
                <c:pt idx="6988">
                  <c:v>43021</c:v>
                </c:pt>
                <c:pt idx="6989">
                  <c:v>43024</c:v>
                </c:pt>
                <c:pt idx="6990">
                  <c:v>43025</c:v>
                </c:pt>
                <c:pt idx="6991">
                  <c:v>43026</c:v>
                </c:pt>
                <c:pt idx="6992">
                  <c:v>43027</c:v>
                </c:pt>
                <c:pt idx="6993">
                  <c:v>43028</c:v>
                </c:pt>
                <c:pt idx="6994">
                  <c:v>43031</c:v>
                </c:pt>
                <c:pt idx="6995">
                  <c:v>43032</c:v>
                </c:pt>
                <c:pt idx="6996">
                  <c:v>43033</c:v>
                </c:pt>
                <c:pt idx="6997">
                  <c:v>43034</c:v>
                </c:pt>
                <c:pt idx="6998">
                  <c:v>43035</c:v>
                </c:pt>
                <c:pt idx="6999">
                  <c:v>43038</c:v>
                </c:pt>
                <c:pt idx="7000">
                  <c:v>43039</c:v>
                </c:pt>
                <c:pt idx="7001">
                  <c:v>43040</c:v>
                </c:pt>
                <c:pt idx="7002">
                  <c:v>43041</c:v>
                </c:pt>
                <c:pt idx="7003">
                  <c:v>43042</c:v>
                </c:pt>
                <c:pt idx="7004">
                  <c:v>43045</c:v>
                </c:pt>
                <c:pt idx="7005">
                  <c:v>43046</c:v>
                </c:pt>
                <c:pt idx="7006">
                  <c:v>43047</c:v>
                </c:pt>
                <c:pt idx="7007">
                  <c:v>43048</c:v>
                </c:pt>
                <c:pt idx="7008">
                  <c:v>43049</c:v>
                </c:pt>
                <c:pt idx="7009">
                  <c:v>43052</c:v>
                </c:pt>
                <c:pt idx="7010">
                  <c:v>43053</c:v>
                </c:pt>
                <c:pt idx="7011">
                  <c:v>43054</c:v>
                </c:pt>
                <c:pt idx="7012">
                  <c:v>43055</c:v>
                </c:pt>
                <c:pt idx="7013">
                  <c:v>43056</c:v>
                </c:pt>
                <c:pt idx="7014">
                  <c:v>43059</c:v>
                </c:pt>
                <c:pt idx="7015">
                  <c:v>43060</c:v>
                </c:pt>
                <c:pt idx="7016">
                  <c:v>43061</c:v>
                </c:pt>
                <c:pt idx="7017">
                  <c:v>43062</c:v>
                </c:pt>
                <c:pt idx="7018">
                  <c:v>43063</c:v>
                </c:pt>
                <c:pt idx="7019">
                  <c:v>43066</c:v>
                </c:pt>
                <c:pt idx="7020">
                  <c:v>43067</c:v>
                </c:pt>
                <c:pt idx="7021">
                  <c:v>43068</c:v>
                </c:pt>
                <c:pt idx="7022">
                  <c:v>43069</c:v>
                </c:pt>
                <c:pt idx="7023">
                  <c:v>43070</c:v>
                </c:pt>
                <c:pt idx="7024">
                  <c:v>43073</c:v>
                </c:pt>
                <c:pt idx="7025">
                  <c:v>43074</c:v>
                </c:pt>
                <c:pt idx="7026">
                  <c:v>43075</c:v>
                </c:pt>
                <c:pt idx="7027">
                  <c:v>43076</c:v>
                </c:pt>
                <c:pt idx="7028">
                  <c:v>43077</c:v>
                </c:pt>
                <c:pt idx="7029">
                  <c:v>43080</c:v>
                </c:pt>
                <c:pt idx="7030">
                  <c:v>43081</c:v>
                </c:pt>
                <c:pt idx="7031">
                  <c:v>43082</c:v>
                </c:pt>
                <c:pt idx="7032">
                  <c:v>43083</c:v>
                </c:pt>
                <c:pt idx="7033">
                  <c:v>43084</c:v>
                </c:pt>
                <c:pt idx="7034">
                  <c:v>43087</c:v>
                </c:pt>
                <c:pt idx="7035">
                  <c:v>43088</c:v>
                </c:pt>
                <c:pt idx="7036">
                  <c:v>43089</c:v>
                </c:pt>
                <c:pt idx="7037">
                  <c:v>43090</c:v>
                </c:pt>
                <c:pt idx="7038">
                  <c:v>43091</c:v>
                </c:pt>
                <c:pt idx="7039">
                  <c:v>43094</c:v>
                </c:pt>
                <c:pt idx="7040">
                  <c:v>43095</c:v>
                </c:pt>
                <c:pt idx="7041">
                  <c:v>43096</c:v>
                </c:pt>
                <c:pt idx="7042">
                  <c:v>43097</c:v>
                </c:pt>
                <c:pt idx="7043">
                  <c:v>43098</c:v>
                </c:pt>
                <c:pt idx="7044">
                  <c:v>43101</c:v>
                </c:pt>
                <c:pt idx="7045">
                  <c:v>43102</c:v>
                </c:pt>
                <c:pt idx="7046">
                  <c:v>43103</c:v>
                </c:pt>
                <c:pt idx="7047">
                  <c:v>43104</c:v>
                </c:pt>
                <c:pt idx="7048">
                  <c:v>43105</c:v>
                </c:pt>
                <c:pt idx="7049">
                  <c:v>43108</c:v>
                </c:pt>
                <c:pt idx="7050">
                  <c:v>43109</c:v>
                </c:pt>
                <c:pt idx="7051">
                  <c:v>43110</c:v>
                </c:pt>
                <c:pt idx="7052">
                  <c:v>43111</c:v>
                </c:pt>
                <c:pt idx="7053">
                  <c:v>43112</c:v>
                </c:pt>
                <c:pt idx="7054">
                  <c:v>43115</c:v>
                </c:pt>
                <c:pt idx="7055">
                  <c:v>43116</c:v>
                </c:pt>
                <c:pt idx="7056">
                  <c:v>43117</c:v>
                </c:pt>
                <c:pt idx="7057">
                  <c:v>43118</c:v>
                </c:pt>
                <c:pt idx="7058">
                  <c:v>43119</c:v>
                </c:pt>
                <c:pt idx="7059">
                  <c:v>43122</c:v>
                </c:pt>
                <c:pt idx="7060">
                  <c:v>43123</c:v>
                </c:pt>
                <c:pt idx="7061">
                  <c:v>43124</c:v>
                </c:pt>
                <c:pt idx="7062">
                  <c:v>43125</c:v>
                </c:pt>
                <c:pt idx="7063">
                  <c:v>43126</c:v>
                </c:pt>
                <c:pt idx="7064">
                  <c:v>43129</c:v>
                </c:pt>
                <c:pt idx="7065">
                  <c:v>43130</c:v>
                </c:pt>
                <c:pt idx="7066">
                  <c:v>43131</c:v>
                </c:pt>
                <c:pt idx="7067">
                  <c:v>43132</c:v>
                </c:pt>
                <c:pt idx="7068">
                  <c:v>43133</c:v>
                </c:pt>
                <c:pt idx="7069">
                  <c:v>43136</c:v>
                </c:pt>
                <c:pt idx="7070">
                  <c:v>43137</c:v>
                </c:pt>
                <c:pt idx="7071">
                  <c:v>43138</c:v>
                </c:pt>
                <c:pt idx="7072">
                  <c:v>43139</c:v>
                </c:pt>
                <c:pt idx="7073">
                  <c:v>43140</c:v>
                </c:pt>
                <c:pt idx="7074">
                  <c:v>43143</c:v>
                </c:pt>
                <c:pt idx="7075">
                  <c:v>43144</c:v>
                </c:pt>
                <c:pt idx="7076">
                  <c:v>43145</c:v>
                </c:pt>
                <c:pt idx="7077">
                  <c:v>43146</c:v>
                </c:pt>
                <c:pt idx="7078">
                  <c:v>43147</c:v>
                </c:pt>
                <c:pt idx="7079">
                  <c:v>43150</c:v>
                </c:pt>
                <c:pt idx="7080">
                  <c:v>43151</c:v>
                </c:pt>
                <c:pt idx="7081">
                  <c:v>43152</c:v>
                </c:pt>
                <c:pt idx="7082">
                  <c:v>43153</c:v>
                </c:pt>
                <c:pt idx="7083">
                  <c:v>43154</c:v>
                </c:pt>
                <c:pt idx="7084">
                  <c:v>43157</c:v>
                </c:pt>
                <c:pt idx="7085">
                  <c:v>43158</c:v>
                </c:pt>
                <c:pt idx="7086">
                  <c:v>43159</c:v>
                </c:pt>
                <c:pt idx="7087">
                  <c:v>43160</c:v>
                </c:pt>
                <c:pt idx="7088">
                  <c:v>43161</c:v>
                </c:pt>
                <c:pt idx="7089">
                  <c:v>43164</c:v>
                </c:pt>
                <c:pt idx="7090">
                  <c:v>43165</c:v>
                </c:pt>
                <c:pt idx="7091">
                  <c:v>43166</c:v>
                </c:pt>
                <c:pt idx="7092">
                  <c:v>43167</c:v>
                </c:pt>
                <c:pt idx="7093">
                  <c:v>43168</c:v>
                </c:pt>
                <c:pt idx="7094">
                  <c:v>43171</c:v>
                </c:pt>
                <c:pt idx="7095">
                  <c:v>43172</c:v>
                </c:pt>
                <c:pt idx="7096">
                  <c:v>43173</c:v>
                </c:pt>
                <c:pt idx="7097">
                  <c:v>43174</c:v>
                </c:pt>
                <c:pt idx="7098">
                  <c:v>43175</c:v>
                </c:pt>
                <c:pt idx="7099">
                  <c:v>43178</c:v>
                </c:pt>
                <c:pt idx="7100">
                  <c:v>43179</c:v>
                </c:pt>
                <c:pt idx="7101">
                  <c:v>43180</c:v>
                </c:pt>
                <c:pt idx="7102">
                  <c:v>43181</c:v>
                </c:pt>
                <c:pt idx="7103">
                  <c:v>43182</c:v>
                </c:pt>
                <c:pt idx="7104">
                  <c:v>43185</c:v>
                </c:pt>
                <c:pt idx="7105">
                  <c:v>43186</c:v>
                </c:pt>
                <c:pt idx="7106">
                  <c:v>43187</c:v>
                </c:pt>
                <c:pt idx="7107">
                  <c:v>43188</c:v>
                </c:pt>
                <c:pt idx="7108">
                  <c:v>43189</c:v>
                </c:pt>
                <c:pt idx="7109">
                  <c:v>43192</c:v>
                </c:pt>
                <c:pt idx="7110">
                  <c:v>43193</c:v>
                </c:pt>
                <c:pt idx="7111">
                  <c:v>43194</c:v>
                </c:pt>
                <c:pt idx="7112">
                  <c:v>43195</c:v>
                </c:pt>
                <c:pt idx="7113">
                  <c:v>43196</c:v>
                </c:pt>
                <c:pt idx="7114">
                  <c:v>43199</c:v>
                </c:pt>
                <c:pt idx="7115">
                  <c:v>43200</c:v>
                </c:pt>
                <c:pt idx="7116">
                  <c:v>43201</c:v>
                </c:pt>
                <c:pt idx="7117">
                  <c:v>43202</c:v>
                </c:pt>
                <c:pt idx="7118">
                  <c:v>43203</c:v>
                </c:pt>
                <c:pt idx="7119">
                  <c:v>43206</c:v>
                </c:pt>
                <c:pt idx="7120">
                  <c:v>43207</c:v>
                </c:pt>
                <c:pt idx="7121">
                  <c:v>43208</c:v>
                </c:pt>
                <c:pt idx="7122">
                  <c:v>43209</c:v>
                </c:pt>
                <c:pt idx="7123">
                  <c:v>43210</c:v>
                </c:pt>
                <c:pt idx="7124">
                  <c:v>43213</c:v>
                </c:pt>
                <c:pt idx="7125">
                  <c:v>43214</c:v>
                </c:pt>
                <c:pt idx="7126">
                  <c:v>43215</c:v>
                </c:pt>
                <c:pt idx="7127">
                  <c:v>43216</c:v>
                </c:pt>
                <c:pt idx="7128">
                  <c:v>43217</c:v>
                </c:pt>
                <c:pt idx="7129">
                  <c:v>43220</c:v>
                </c:pt>
                <c:pt idx="7130">
                  <c:v>43221</c:v>
                </c:pt>
                <c:pt idx="7131">
                  <c:v>43222</c:v>
                </c:pt>
                <c:pt idx="7132">
                  <c:v>43223</c:v>
                </c:pt>
                <c:pt idx="7133">
                  <c:v>43224</c:v>
                </c:pt>
                <c:pt idx="7134">
                  <c:v>43227</c:v>
                </c:pt>
                <c:pt idx="7135">
                  <c:v>43228</c:v>
                </c:pt>
                <c:pt idx="7136">
                  <c:v>43229</c:v>
                </c:pt>
                <c:pt idx="7137">
                  <c:v>43230</c:v>
                </c:pt>
                <c:pt idx="7138">
                  <c:v>43231</c:v>
                </c:pt>
                <c:pt idx="7139">
                  <c:v>43234</c:v>
                </c:pt>
                <c:pt idx="7140">
                  <c:v>43235</c:v>
                </c:pt>
                <c:pt idx="7141">
                  <c:v>43236</c:v>
                </c:pt>
                <c:pt idx="7142">
                  <c:v>43237</c:v>
                </c:pt>
                <c:pt idx="7143">
                  <c:v>43238</c:v>
                </c:pt>
                <c:pt idx="7144">
                  <c:v>43241</c:v>
                </c:pt>
                <c:pt idx="7145">
                  <c:v>43242</c:v>
                </c:pt>
                <c:pt idx="7146">
                  <c:v>43243</c:v>
                </c:pt>
                <c:pt idx="7147">
                  <c:v>43244</c:v>
                </c:pt>
                <c:pt idx="7148">
                  <c:v>43245</c:v>
                </c:pt>
                <c:pt idx="7149">
                  <c:v>43248</c:v>
                </c:pt>
                <c:pt idx="7150">
                  <c:v>43249</c:v>
                </c:pt>
                <c:pt idx="7151">
                  <c:v>43250</c:v>
                </c:pt>
                <c:pt idx="7152">
                  <c:v>43251</c:v>
                </c:pt>
                <c:pt idx="7153">
                  <c:v>43252</c:v>
                </c:pt>
                <c:pt idx="7154">
                  <c:v>43255</c:v>
                </c:pt>
                <c:pt idx="7155">
                  <c:v>43256</c:v>
                </c:pt>
                <c:pt idx="7156">
                  <c:v>43257</c:v>
                </c:pt>
                <c:pt idx="7157">
                  <c:v>43258</c:v>
                </c:pt>
                <c:pt idx="7158">
                  <c:v>43259</c:v>
                </c:pt>
                <c:pt idx="7159">
                  <c:v>43262</c:v>
                </c:pt>
                <c:pt idx="7160">
                  <c:v>43263</c:v>
                </c:pt>
                <c:pt idx="7161">
                  <c:v>43264</c:v>
                </c:pt>
                <c:pt idx="7162">
                  <c:v>43265</c:v>
                </c:pt>
                <c:pt idx="7163">
                  <c:v>43266</c:v>
                </c:pt>
                <c:pt idx="7164">
                  <c:v>43269</c:v>
                </c:pt>
                <c:pt idx="7165">
                  <c:v>43270</c:v>
                </c:pt>
                <c:pt idx="7166">
                  <c:v>43271</c:v>
                </c:pt>
                <c:pt idx="7167">
                  <c:v>43272</c:v>
                </c:pt>
                <c:pt idx="7168">
                  <c:v>43273</c:v>
                </c:pt>
                <c:pt idx="7169">
                  <c:v>43276</c:v>
                </c:pt>
                <c:pt idx="7170">
                  <c:v>43277</c:v>
                </c:pt>
                <c:pt idx="7171">
                  <c:v>43278</c:v>
                </c:pt>
                <c:pt idx="7172">
                  <c:v>43279</c:v>
                </c:pt>
                <c:pt idx="7173">
                  <c:v>43280</c:v>
                </c:pt>
                <c:pt idx="7174">
                  <c:v>43283</c:v>
                </c:pt>
                <c:pt idx="7175">
                  <c:v>43284</c:v>
                </c:pt>
                <c:pt idx="7176">
                  <c:v>43285</c:v>
                </c:pt>
                <c:pt idx="7177">
                  <c:v>43286</c:v>
                </c:pt>
                <c:pt idx="7178">
                  <c:v>43287</c:v>
                </c:pt>
                <c:pt idx="7179">
                  <c:v>43290</c:v>
                </c:pt>
                <c:pt idx="7180">
                  <c:v>43291</c:v>
                </c:pt>
                <c:pt idx="7181">
                  <c:v>43292</c:v>
                </c:pt>
                <c:pt idx="7182">
                  <c:v>43293</c:v>
                </c:pt>
                <c:pt idx="7183">
                  <c:v>43294</c:v>
                </c:pt>
                <c:pt idx="7184">
                  <c:v>43297</c:v>
                </c:pt>
                <c:pt idx="7185">
                  <c:v>43298</c:v>
                </c:pt>
                <c:pt idx="7186">
                  <c:v>43299</c:v>
                </c:pt>
                <c:pt idx="7187">
                  <c:v>43300</c:v>
                </c:pt>
                <c:pt idx="7188">
                  <c:v>43301</c:v>
                </c:pt>
                <c:pt idx="7189">
                  <c:v>43304</c:v>
                </c:pt>
                <c:pt idx="7190">
                  <c:v>43305</c:v>
                </c:pt>
                <c:pt idx="7191">
                  <c:v>43306</c:v>
                </c:pt>
                <c:pt idx="7192">
                  <c:v>43307</c:v>
                </c:pt>
                <c:pt idx="7193">
                  <c:v>43308</c:v>
                </c:pt>
                <c:pt idx="7194">
                  <c:v>43311</c:v>
                </c:pt>
                <c:pt idx="7195">
                  <c:v>43312</c:v>
                </c:pt>
                <c:pt idx="7196">
                  <c:v>43313</c:v>
                </c:pt>
                <c:pt idx="7197">
                  <c:v>43314</c:v>
                </c:pt>
                <c:pt idx="7198">
                  <c:v>43315</c:v>
                </c:pt>
                <c:pt idx="7199">
                  <c:v>43318</c:v>
                </c:pt>
                <c:pt idx="7200">
                  <c:v>43319</c:v>
                </c:pt>
                <c:pt idx="7201">
                  <c:v>43320</c:v>
                </c:pt>
                <c:pt idx="7202">
                  <c:v>43321</c:v>
                </c:pt>
                <c:pt idx="7203">
                  <c:v>43322</c:v>
                </c:pt>
                <c:pt idx="7204">
                  <c:v>43325</c:v>
                </c:pt>
                <c:pt idx="7205">
                  <c:v>43326</c:v>
                </c:pt>
                <c:pt idx="7206">
                  <c:v>43327</c:v>
                </c:pt>
                <c:pt idx="7207">
                  <c:v>43328</c:v>
                </c:pt>
                <c:pt idx="7208">
                  <c:v>43329</c:v>
                </c:pt>
                <c:pt idx="7209">
                  <c:v>43332</c:v>
                </c:pt>
                <c:pt idx="7210">
                  <c:v>43333</c:v>
                </c:pt>
                <c:pt idx="7211">
                  <c:v>43334</c:v>
                </c:pt>
                <c:pt idx="7212">
                  <c:v>43335</c:v>
                </c:pt>
                <c:pt idx="7213">
                  <c:v>43336</c:v>
                </c:pt>
                <c:pt idx="7214">
                  <c:v>43339</c:v>
                </c:pt>
                <c:pt idx="7215">
                  <c:v>43340</c:v>
                </c:pt>
                <c:pt idx="7216">
                  <c:v>43341</c:v>
                </c:pt>
                <c:pt idx="7217">
                  <c:v>43342</c:v>
                </c:pt>
                <c:pt idx="7218">
                  <c:v>43343</c:v>
                </c:pt>
                <c:pt idx="7219">
                  <c:v>43346</c:v>
                </c:pt>
                <c:pt idx="7220">
                  <c:v>43347</c:v>
                </c:pt>
                <c:pt idx="7221">
                  <c:v>43348</c:v>
                </c:pt>
                <c:pt idx="7222">
                  <c:v>43349</c:v>
                </c:pt>
                <c:pt idx="7223">
                  <c:v>43350</c:v>
                </c:pt>
                <c:pt idx="7224">
                  <c:v>43353</c:v>
                </c:pt>
                <c:pt idx="7225">
                  <c:v>43354</c:v>
                </c:pt>
                <c:pt idx="7226">
                  <c:v>43355</c:v>
                </c:pt>
                <c:pt idx="7227">
                  <c:v>43356</c:v>
                </c:pt>
                <c:pt idx="7228">
                  <c:v>43357</c:v>
                </c:pt>
                <c:pt idx="7229">
                  <c:v>43360</c:v>
                </c:pt>
                <c:pt idx="7230">
                  <c:v>43361</c:v>
                </c:pt>
                <c:pt idx="7231">
                  <c:v>43362</c:v>
                </c:pt>
                <c:pt idx="7232">
                  <c:v>43363</c:v>
                </c:pt>
                <c:pt idx="7233">
                  <c:v>43364</c:v>
                </c:pt>
                <c:pt idx="7234">
                  <c:v>43367</c:v>
                </c:pt>
                <c:pt idx="7235">
                  <c:v>43368</c:v>
                </c:pt>
                <c:pt idx="7236">
                  <c:v>43369</c:v>
                </c:pt>
                <c:pt idx="7237">
                  <c:v>43370</c:v>
                </c:pt>
                <c:pt idx="7238">
                  <c:v>43371</c:v>
                </c:pt>
                <c:pt idx="7239">
                  <c:v>43374</c:v>
                </c:pt>
                <c:pt idx="7240">
                  <c:v>43375</c:v>
                </c:pt>
                <c:pt idx="7241">
                  <c:v>43376</c:v>
                </c:pt>
                <c:pt idx="7242">
                  <c:v>43377</c:v>
                </c:pt>
                <c:pt idx="7243">
                  <c:v>43378</c:v>
                </c:pt>
                <c:pt idx="7244">
                  <c:v>43381</c:v>
                </c:pt>
                <c:pt idx="7245">
                  <c:v>43382</c:v>
                </c:pt>
                <c:pt idx="7246">
                  <c:v>43383</c:v>
                </c:pt>
                <c:pt idx="7247">
                  <c:v>43384</c:v>
                </c:pt>
                <c:pt idx="7248">
                  <c:v>43385</c:v>
                </c:pt>
                <c:pt idx="7249">
                  <c:v>43388</c:v>
                </c:pt>
                <c:pt idx="7250">
                  <c:v>43389</c:v>
                </c:pt>
                <c:pt idx="7251">
                  <c:v>43390</c:v>
                </c:pt>
                <c:pt idx="7252">
                  <c:v>43391</c:v>
                </c:pt>
                <c:pt idx="7253">
                  <c:v>43392</c:v>
                </c:pt>
                <c:pt idx="7254">
                  <c:v>43395</c:v>
                </c:pt>
                <c:pt idx="7255">
                  <c:v>43396</c:v>
                </c:pt>
                <c:pt idx="7256">
                  <c:v>43397</c:v>
                </c:pt>
                <c:pt idx="7257">
                  <c:v>43398</c:v>
                </c:pt>
                <c:pt idx="7258">
                  <c:v>43399</c:v>
                </c:pt>
                <c:pt idx="7259">
                  <c:v>43402</c:v>
                </c:pt>
                <c:pt idx="7260">
                  <c:v>43403</c:v>
                </c:pt>
                <c:pt idx="7261">
                  <c:v>43404</c:v>
                </c:pt>
                <c:pt idx="7262">
                  <c:v>43405</c:v>
                </c:pt>
                <c:pt idx="7263">
                  <c:v>43406</c:v>
                </c:pt>
                <c:pt idx="7264">
                  <c:v>43409</c:v>
                </c:pt>
                <c:pt idx="7265">
                  <c:v>43410</c:v>
                </c:pt>
                <c:pt idx="7266">
                  <c:v>43411</c:v>
                </c:pt>
                <c:pt idx="7267">
                  <c:v>43412</c:v>
                </c:pt>
                <c:pt idx="7268">
                  <c:v>43413</c:v>
                </c:pt>
                <c:pt idx="7269">
                  <c:v>43416</c:v>
                </c:pt>
                <c:pt idx="7270">
                  <c:v>43417</c:v>
                </c:pt>
                <c:pt idx="7271">
                  <c:v>43418</c:v>
                </c:pt>
                <c:pt idx="7272">
                  <c:v>43419</c:v>
                </c:pt>
                <c:pt idx="7273">
                  <c:v>43420</c:v>
                </c:pt>
                <c:pt idx="7274">
                  <c:v>43423</c:v>
                </c:pt>
                <c:pt idx="7275">
                  <c:v>43424</c:v>
                </c:pt>
                <c:pt idx="7276">
                  <c:v>43425</c:v>
                </c:pt>
                <c:pt idx="7277">
                  <c:v>43426</c:v>
                </c:pt>
                <c:pt idx="7278">
                  <c:v>43427</c:v>
                </c:pt>
                <c:pt idx="7279">
                  <c:v>43430</c:v>
                </c:pt>
                <c:pt idx="7280">
                  <c:v>43431</c:v>
                </c:pt>
                <c:pt idx="7281">
                  <c:v>43432</c:v>
                </c:pt>
                <c:pt idx="7282">
                  <c:v>43433</c:v>
                </c:pt>
                <c:pt idx="7283">
                  <c:v>43434</c:v>
                </c:pt>
                <c:pt idx="7284">
                  <c:v>43437</c:v>
                </c:pt>
                <c:pt idx="7285">
                  <c:v>43438</c:v>
                </c:pt>
                <c:pt idx="7286">
                  <c:v>43439</c:v>
                </c:pt>
                <c:pt idx="7287">
                  <c:v>43440</c:v>
                </c:pt>
                <c:pt idx="7288">
                  <c:v>43441</c:v>
                </c:pt>
                <c:pt idx="7289">
                  <c:v>43444</c:v>
                </c:pt>
                <c:pt idx="7290">
                  <c:v>43445</c:v>
                </c:pt>
                <c:pt idx="7291">
                  <c:v>43446</c:v>
                </c:pt>
                <c:pt idx="7292">
                  <c:v>43447</c:v>
                </c:pt>
                <c:pt idx="7293">
                  <c:v>43448</c:v>
                </c:pt>
                <c:pt idx="7294">
                  <c:v>43451</c:v>
                </c:pt>
                <c:pt idx="7295">
                  <c:v>43452</c:v>
                </c:pt>
                <c:pt idx="7296">
                  <c:v>43453</c:v>
                </c:pt>
                <c:pt idx="7297">
                  <c:v>43454</c:v>
                </c:pt>
                <c:pt idx="7298">
                  <c:v>43455</c:v>
                </c:pt>
                <c:pt idx="7299">
                  <c:v>43458</c:v>
                </c:pt>
                <c:pt idx="7300">
                  <c:v>43459</c:v>
                </c:pt>
                <c:pt idx="7301">
                  <c:v>43460</c:v>
                </c:pt>
                <c:pt idx="7302">
                  <c:v>43461</c:v>
                </c:pt>
                <c:pt idx="7303">
                  <c:v>43462</c:v>
                </c:pt>
                <c:pt idx="7304">
                  <c:v>43465</c:v>
                </c:pt>
                <c:pt idx="7305">
                  <c:v>43466</c:v>
                </c:pt>
                <c:pt idx="7306">
                  <c:v>43467</c:v>
                </c:pt>
                <c:pt idx="7307">
                  <c:v>43468</c:v>
                </c:pt>
                <c:pt idx="7308">
                  <c:v>43469</c:v>
                </c:pt>
                <c:pt idx="7309">
                  <c:v>43472</c:v>
                </c:pt>
                <c:pt idx="7310">
                  <c:v>43473</c:v>
                </c:pt>
                <c:pt idx="7311">
                  <c:v>43474</c:v>
                </c:pt>
                <c:pt idx="7312">
                  <c:v>43475</c:v>
                </c:pt>
                <c:pt idx="7313">
                  <c:v>43476</c:v>
                </c:pt>
                <c:pt idx="7314">
                  <c:v>43479</c:v>
                </c:pt>
                <c:pt idx="7315">
                  <c:v>43480</c:v>
                </c:pt>
                <c:pt idx="7316">
                  <c:v>43481</c:v>
                </c:pt>
                <c:pt idx="7317">
                  <c:v>43482</c:v>
                </c:pt>
                <c:pt idx="7318">
                  <c:v>43483</c:v>
                </c:pt>
                <c:pt idx="7319">
                  <c:v>43486</c:v>
                </c:pt>
                <c:pt idx="7320">
                  <c:v>43487</c:v>
                </c:pt>
                <c:pt idx="7321">
                  <c:v>43488</c:v>
                </c:pt>
                <c:pt idx="7322">
                  <c:v>43489</c:v>
                </c:pt>
                <c:pt idx="7323">
                  <c:v>43490</c:v>
                </c:pt>
                <c:pt idx="7324">
                  <c:v>43493</c:v>
                </c:pt>
                <c:pt idx="7325">
                  <c:v>43494</c:v>
                </c:pt>
                <c:pt idx="7326">
                  <c:v>43495</c:v>
                </c:pt>
                <c:pt idx="7327">
                  <c:v>43496</c:v>
                </c:pt>
                <c:pt idx="7328">
                  <c:v>43497</c:v>
                </c:pt>
                <c:pt idx="7329">
                  <c:v>43500</c:v>
                </c:pt>
                <c:pt idx="7330">
                  <c:v>43501</c:v>
                </c:pt>
                <c:pt idx="7331">
                  <c:v>43502</c:v>
                </c:pt>
                <c:pt idx="7332">
                  <c:v>43503</c:v>
                </c:pt>
                <c:pt idx="7333">
                  <c:v>43504</c:v>
                </c:pt>
                <c:pt idx="7334">
                  <c:v>43507</c:v>
                </c:pt>
                <c:pt idx="7335">
                  <c:v>43508</c:v>
                </c:pt>
                <c:pt idx="7336">
                  <c:v>43509</c:v>
                </c:pt>
                <c:pt idx="7337">
                  <c:v>43510</c:v>
                </c:pt>
                <c:pt idx="7338">
                  <c:v>43511</c:v>
                </c:pt>
                <c:pt idx="7339">
                  <c:v>43514</c:v>
                </c:pt>
                <c:pt idx="7340">
                  <c:v>43515</c:v>
                </c:pt>
                <c:pt idx="7341">
                  <c:v>43516</c:v>
                </c:pt>
                <c:pt idx="7342">
                  <c:v>43517</c:v>
                </c:pt>
                <c:pt idx="7343">
                  <c:v>43518</c:v>
                </c:pt>
                <c:pt idx="7344">
                  <c:v>43521</c:v>
                </c:pt>
                <c:pt idx="7345">
                  <c:v>43522</c:v>
                </c:pt>
                <c:pt idx="7346">
                  <c:v>43523</c:v>
                </c:pt>
                <c:pt idx="7347">
                  <c:v>43524</c:v>
                </c:pt>
                <c:pt idx="7348">
                  <c:v>43525</c:v>
                </c:pt>
                <c:pt idx="7349">
                  <c:v>43528</c:v>
                </c:pt>
                <c:pt idx="7350">
                  <c:v>43529</c:v>
                </c:pt>
                <c:pt idx="7351">
                  <c:v>43530</c:v>
                </c:pt>
                <c:pt idx="7352">
                  <c:v>43531</c:v>
                </c:pt>
                <c:pt idx="7353">
                  <c:v>43532</c:v>
                </c:pt>
                <c:pt idx="7354">
                  <c:v>43535</c:v>
                </c:pt>
                <c:pt idx="7355">
                  <c:v>43536</c:v>
                </c:pt>
                <c:pt idx="7356">
                  <c:v>43537</c:v>
                </c:pt>
                <c:pt idx="7357">
                  <c:v>43538</c:v>
                </c:pt>
                <c:pt idx="7358">
                  <c:v>43539</c:v>
                </c:pt>
                <c:pt idx="7359">
                  <c:v>43542</c:v>
                </c:pt>
                <c:pt idx="7360">
                  <c:v>43543</c:v>
                </c:pt>
                <c:pt idx="7361">
                  <c:v>43544</c:v>
                </c:pt>
                <c:pt idx="7362">
                  <c:v>43545</c:v>
                </c:pt>
                <c:pt idx="7363">
                  <c:v>43546</c:v>
                </c:pt>
                <c:pt idx="7364">
                  <c:v>43549</c:v>
                </c:pt>
                <c:pt idx="7365">
                  <c:v>43550</c:v>
                </c:pt>
                <c:pt idx="7366">
                  <c:v>43551</c:v>
                </c:pt>
                <c:pt idx="7367">
                  <c:v>43552</c:v>
                </c:pt>
                <c:pt idx="7368">
                  <c:v>43553</c:v>
                </c:pt>
                <c:pt idx="7369">
                  <c:v>43556</c:v>
                </c:pt>
                <c:pt idx="7370">
                  <c:v>43557</c:v>
                </c:pt>
                <c:pt idx="7371">
                  <c:v>43558</c:v>
                </c:pt>
                <c:pt idx="7372">
                  <c:v>43559</c:v>
                </c:pt>
                <c:pt idx="7373">
                  <c:v>43560</c:v>
                </c:pt>
                <c:pt idx="7374">
                  <c:v>43563</c:v>
                </c:pt>
                <c:pt idx="7375">
                  <c:v>43564</c:v>
                </c:pt>
                <c:pt idx="7376">
                  <c:v>43565</c:v>
                </c:pt>
                <c:pt idx="7377">
                  <c:v>43566</c:v>
                </c:pt>
                <c:pt idx="7378">
                  <c:v>43567</c:v>
                </c:pt>
                <c:pt idx="7379">
                  <c:v>43570</c:v>
                </c:pt>
                <c:pt idx="7380">
                  <c:v>43571</c:v>
                </c:pt>
                <c:pt idx="7381">
                  <c:v>43572</c:v>
                </c:pt>
                <c:pt idx="7382">
                  <c:v>43573</c:v>
                </c:pt>
                <c:pt idx="7383">
                  <c:v>43574</c:v>
                </c:pt>
                <c:pt idx="7384">
                  <c:v>43577</c:v>
                </c:pt>
                <c:pt idx="7385">
                  <c:v>43578</c:v>
                </c:pt>
                <c:pt idx="7386">
                  <c:v>43579</c:v>
                </c:pt>
                <c:pt idx="7387">
                  <c:v>43580</c:v>
                </c:pt>
                <c:pt idx="7388">
                  <c:v>43581</c:v>
                </c:pt>
                <c:pt idx="7389">
                  <c:v>43584</c:v>
                </c:pt>
                <c:pt idx="7390">
                  <c:v>43585</c:v>
                </c:pt>
                <c:pt idx="7391">
                  <c:v>43586</c:v>
                </c:pt>
                <c:pt idx="7392">
                  <c:v>43587</c:v>
                </c:pt>
                <c:pt idx="7393">
                  <c:v>43588</c:v>
                </c:pt>
                <c:pt idx="7394">
                  <c:v>43591</c:v>
                </c:pt>
                <c:pt idx="7395">
                  <c:v>43592</c:v>
                </c:pt>
                <c:pt idx="7396">
                  <c:v>43593</c:v>
                </c:pt>
                <c:pt idx="7397">
                  <c:v>43594</c:v>
                </c:pt>
                <c:pt idx="7398">
                  <c:v>43595</c:v>
                </c:pt>
                <c:pt idx="7399">
                  <c:v>43598</c:v>
                </c:pt>
                <c:pt idx="7400">
                  <c:v>43599</c:v>
                </c:pt>
                <c:pt idx="7401">
                  <c:v>43600</c:v>
                </c:pt>
                <c:pt idx="7402">
                  <c:v>43601</c:v>
                </c:pt>
                <c:pt idx="7403">
                  <c:v>43602</c:v>
                </c:pt>
                <c:pt idx="7404">
                  <c:v>43605</c:v>
                </c:pt>
                <c:pt idx="7405">
                  <c:v>43606</c:v>
                </c:pt>
                <c:pt idx="7406">
                  <c:v>43607</c:v>
                </c:pt>
                <c:pt idx="7407">
                  <c:v>43608</c:v>
                </c:pt>
                <c:pt idx="7408">
                  <c:v>43609</c:v>
                </c:pt>
                <c:pt idx="7409">
                  <c:v>43612</c:v>
                </c:pt>
                <c:pt idx="7410">
                  <c:v>43613</c:v>
                </c:pt>
                <c:pt idx="7411">
                  <c:v>43614</c:v>
                </c:pt>
                <c:pt idx="7412">
                  <c:v>43615</c:v>
                </c:pt>
                <c:pt idx="7413">
                  <c:v>43616</c:v>
                </c:pt>
                <c:pt idx="7414">
                  <c:v>43619</c:v>
                </c:pt>
                <c:pt idx="7415">
                  <c:v>43620</c:v>
                </c:pt>
                <c:pt idx="7416">
                  <c:v>43621</c:v>
                </c:pt>
                <c:pt idx="7417">
                  <c:v>43622</c:v>
                </c:pt>
                <c:pt idx="7418">
                  <c:v>43623</c:v>
                </c:pt>
                <c:pt idx="7419">
                  <c:v>43626</c:v>
                </c:pt>
                <c:pt idx="7420">
                  <c:v>43627</c:v>
                </c:pt>
                <c:pt idx="7421">
                  <c:v>43628</c:v>
                </c:pt>
                <c:pt idx="7422">
                  <c:v>43629</c:v>
                </c:pt>
                <c:pt idx="7423">
                  <c:v>43630</c:v>
                </c:pt>
                <c:pt idx="7424">
                  <c:v>43633</c:v>
                </c:pt>
                <c:pt idx="7425">
                  <c:v>43634</c:v>
                </c:pt>
                <c:pt idx="7426">
                  <c:v>43635</c:v>
                </c:pt>
                <c:pt idx="7427">
                  <c:v>43636</c:v>
                </c:pt>
                <c:pt idx="7428">
                  <c:v>43637</c:v>
                </c:pt>
                <c:pt idx="7429">
                  <c:v>43640</c:v>
                </c:pt>
                <c:pt idx="7430">
                  <c:v>43641</c:v>
                </c:pt>
                <c:pt idx="7431">
                  <c:v>43642</c:v>
                </c:pt>
                <c:pt idx="7432">
                  <c:v>43643</c:v>
                </c:pt>
                <c:pt idx="7433">
                  <c:v>43644</c:v>
                </c:pt>
                <c:pt idx="7434">
                  <c:v>43647</c:v>
                </c:pt>
                <c:pt idx="7435">
                  <c:v>43648</c:v>
                </c:pt>
                <c:pt idx="7436">
                  <c:v>43649</c:v>
                </c:pt>
                <c:pt idx="7437">
                  <c:v>43650</c:v>
                </c:pt>
                <c:pt idx="7438">
                  <c:v>43651</c:v>
                </c:pt>
                <c:pt idx="7439">
                  <c:v>43654</c:v>
                </c:pt>
                <c:pt idx="7440">
                  <c:v>43655</c:v>
                </c:pt>
                <c:pt idx="7441">
                  <c:v>43656</c:v>
                </c:pt>
                <c:pt idx="7442">
                  <c:v>43657</c:v>
                </c:pt>
                <c:pt idx="7443">
                  <c:v>43658</c:v>
                </c:pt>
                <c:pt idx="7444">
                  <c:v>43661</c:v>
                </c:pt>
                <c:pt idx="7445">
                  <c:v>43662</c:v>
                </c:pt>
                <c:pt idx="7446">
                  <c:v>43663</c:v>
                </c:pt>
                <c:pt idx="7447">
                  <c:v>43664</c:v>
                </c:pt>
                <c:pt idx="7448">
                  <c:v>43665</c:v>
                </c:pt>
                <c:pt idx="7449">
                  <c:v>43668</c:v>
                </c:pt>
                <c:pt idx="7450">
                  <c:v>43669</c:v>
                </c:pt>
                <c:pt idx="7451">
                  <c:v>43670</c:v>
                </c:pt>
                <c:pt idx="7452">
                  <c:v>43671</c:v>
                </c:pt>
                <c:pt idx="7453">
                  <c:v>43672</c:v>
                </c:pt>
                <c:pt idx="7454">
                  <c:v>43675</c:v>
                </c:pt>
                <c:pt idx="7455">
                  <c:v>43676</c:v>
                </c:pt>
                <c:pt idx="7456">
                  <c:v>43677</c:v>
                </c:pt>
                <c:pt idx="7457">
                  <c:v>43678</c:v>
                </c:pt>
                <c:pt idx="7458">
                  <c:v>43679</c:v>
                </c:pt>
                <c:pt idx="7459">
                  <c:v>43682</c:v>
                </c:pt>
                <c:pt idx="7460">
                  <c:v>43683</c:v>
                </c:pt>
                <c:pt idx="7461">
                  <c:v>43684</c:v>
                </c:pt>
                <c:pt idx="7462">
                  <c:v>43685</c:v>
                </c:pt>
                <c:pt idx="7463">
                  <c:v>43686</c:v>
                </c:pt>
                <c:pt idx="7464">
                  <c:v>43689</c:v>
                </c:pt>
                <c:pt idx="7465">
                  <c:v>43690</c:v>
                </c:pt>
                <c:pt idx="7466">
                  <c:v>43691</c:v>
                </c:pt>
                <c:pt idx="7467">
                  <c:v>43692</c:v>
                </c:pt>
                <c:pt idx="7468">
                  <c:v>43693</c:v>
                </c:pt>
                <c:pt idx="7469">
                  <c:v>43696</c:v>
                </c:pt>
                <c:pt idx="7470">
                  <c:v>43697</c:v>
                </c:pt>
                <c:pt idx="7471">
                  <c:v>43698</c:v>
                </c:pt>
                <c:pt idx="7472">
                  <c:v>43699</c:v>
                </c:pt>
                <c:pt idx="7473">
                  <c:v>43700</c:v>
                </c:pt>
                <c:pt idx="7474">
                  <c:v>43703</c:v>
                </c:pt>
                <c:pt idx="7475">
                  <c:v>43704</c:v>
                </c:pt>
                <c:pt idx="7476">
                  <c:v>43705</c:v>
                </c:pt>
                <c:pt idx="7477">
                  <c:v>43706</c:v>
                </c:pt>
                <c:pt idx="7478">
                  <c:v>43707</c:v>
                </c:pt>
                <c:pt idx="7479">
                  <c:v>43710</c:v>
                </c:pt>
                <c:pt idx="7480">
                  <c:v>43711</c:v>
                </c:pt>
                <c:pt idx="7481">
                  <c:v>43712</c:v>
                </c:pt>
                <c:pt idx="7482">
                  <c:v>43713</c:v>
                </c:pt>
                <c:pt idx="7483">
                  <c:v>43714</c:v>
                </c:pt>
                <c:pt idx="7484">
                  <c:v>43717</c:v>
                </c:pt>
                <c:pt idx="7485">
                  <c:v>43718</c:v>
                </c:pt>
                <c:pt idx="7486">
                  <c:v>43719</c:v>
                </c:pt>
                <c:pt idx="7487">
                  <c:v>43720</c:v>
                </c:pt>
                <c:pt idx="7488">
                  <c:v>43721</c:v>
                </c:pt>
                <c:pt idx="7489">
                  <c:v>43724</c:v>
                </c:pt>
                <c:pt idx="7490">
                  <c:v>43725</c:v>
                </c:pt>
                <c:pt idx="7491">
                  <c:v>43726</c:v>
                </c:pt>
                <c:pt idx="7492">
                  <c:v>43727</c:v>
                </c:pt>
                <c:pt idx="7493">
                  <c:v>43728</c:v>
                </c:pt>
                <c:pt idx="7494">
                  <c:v>43731</c:v>
                </c:pt>
                <c:pt idx="7495">
                  <c:v>43732</c:v>
                </c:pt>
                <c:pt idx="7496">
                  <c:v>43733</c:v>
                </c:pt>
                <c:pt idx="7497">
                  <c:v>43734</c:v>
                </c:pt>
                <c:pt idx="7498">
                  <c:v>43735</c:v>
                </c:pt>
                <c:pt idx="7499">
                  <c:v>43738</c:v>
                </c:pt>
                <c:pt idx="7500">
                  <c:v>43739</c:v>
                </c:pt>
                <c:pt idx="7501">
                  <c:v>43740</c:v>
                </c:pt>
                <c:pt idx="7502">
                  <c:v>43741</c:v>
                </c:pt>
                <c:pt idx="7503">
                  <c:v>43742</c:v>
                </c:pt>
                <c:pt idx="7504">
                  <c:v>43745</c:v>
                </c:pt>
                <c:pt idx="7505">
                  <c:v>43746</c:v>
                </c:pt>
                <c:pt idx="7506">
                  <c:v>43747</c:v>
                </c:pt>
                <c:pt idx="7507">
                  <c:v>43748</c:v>
                </c:pt>
                <c:pt idx="7508">
                  <c:v>43749</c:v>
                </c:pt>
                <c:pt idx="7509">
                  <c:v>43752</c:v>
                </c:pt>
                <c:pt idx="7510">
                  <c:v>43753</c:v>
                </c:pt>
                <c:pt idx="7511">
                  <c:v>43754</c:v>
                </c:pt>
                <c:pt idx="7512">
                  <c:v>43755</c:v>
                </c:pt>
                <c:pt idx="7513">
                  <c:v>43756</c:v>
                </c:pt>
                <c:pt idx="7514">
                  <c:v>43759</c:v>
                </c:pt>
                <c:pt idx="7515">
                  <c:v>43760</c:v>
                </c:pt>
                <c:pt idx="7516">
                  <c:v>43761</c:v>
                </c:pt>
                <c:pt idx="7517">
                  <c:v>43762</c:v>
                </c:pt>
                <c:pt idx="7518">
                  <c:v>43763</c:v>
                </c:pt>
                <c:pt idx="7519">
                  <c:v>43766</c:v>
                </c:pt>
                <c:pt idx="7520">
                  <c:v>43767</c:v>
                </c:pt>
                <c:pt idx="7521">
                  <c:v>43768</c:v>
                </c:pt>
                <c:pt idx="7522">
                  <c:v>43769</c:v>
                </c:pt>
                <c:pt idx="7523">
                  <c:v>43770</c:v>
                </c:pt>
                <c:pt idx="7524">
                  <c:v>43773</c:v>
                </c:pt>
                <c:pt idx="7525">
                  <c:v>43774</c:v>
                </c:pt>
                <c:pt idx="7526">
                  <c:v>43775</c:v>
                </c:pt>
                <c:pt idx="7527">
                  <c:v>43776</c:v>
                </c:pt>
                <c:pt idx="7528">
                  <c:v>43777</c:v>
                </c:pt>
                <c:pt idx="7529">
                  <c:v>43780</c:v>
                </c:pt>
                <c:pt idx="7530">
                  <c:v>43781</c:v>
                </c:pt>
                <c:pt idx="7531">
                  <c:v>43782</c:v>
                </c:pt>
                <c:pt idx="7532">
                  <c:v>43783</c:v>
                </c:pt>
                <c:pt idx="7533">
                  <c:v>43784</c:v>
                </c:pt>
                <c:pt idx="7534">
                  <c:v>43787</c:v>
                </c:pt>
                <c:pt idx="7535">
                  <c:v>43788</c:v>
                </c:pt>
                <c:pt idx="7536">
                  <c:v>43789</c:v>
                </c:pt>
                <c:pt idx="7537">
                  <c:v>43790</c:v>
                </c:pt>
                <c:pt idx="7538">
                  <c:v>43791</c:v>
                </c:pt>
                <c:pt idx="7539">
                  <c:v>43794</c:v>
                </c:pt>
                <c:pt idx="7540">
                  <c:v>43795</c:v>
                </c:pt>
                <c:pt idx="7541">
                  <c:v>43796</c:v>
                </c:pt>
                <c:pt idx="7542">
                  <c:v>43797</c:v>
                </c:pt>
                <c:pt idx="7543">
                  <c:v>43798</c:v>
                </c:pt>
                <c:pt idx="7544">
                  <c:v>43801</c:v>
                </c:pt>
                <c:pt idx="7545">
                  <c:v>43802</c:v>
                </c:pt>
                <c:pt idx="7546">
                  <c:v>43803</c:v>
                </c:pt>
                <c:pt idx="7547">
                  <c:v>43804</c:v>
                </c:pt>
                <c:pt idx="7548">
                  <c:v>43805</c:v>
                </c:pt>
                <c:pt idx="7549">
                  <c:v>43808</c:v>
                </c:pt>
                <c:pt idx="7550">
                  <c:v>43809</c:v>
                </c:pt>
                <c:pt idx="7551">
                  <c:v>43810</c:v>
                </c:pt>
                <c:pt idx="7552">
                  <c:v>43811</c:v>
                </c:pt>
                <c:pt idx="7553">
                  <c:v>43812</c:v>
                </c:pt>
                <c:pt idx="7554">
                  <c:v>43815</c:v>
                </c:pt>
                <c:pt idx="7555">
                  <c:v>43816</c:v>
                </c:pt>
                <c:pt idx="7556">
                  <c:v>43817</c:v>
                </c:pt>
                <c:pt idx="7557">
                  <c:v>43818</c:v>
                </c:pt>
                <c:pt idx="7558">
                  <c:v>43819</c:v>
                </c:pt>
                <c:pt idx="7559">
                  <c:v>43822</c:v>
                </c:pt>
                <c:pt idx="7560">
                  <c:v>43823</c:v>
                </c:pt>
                <c:pt idx="7561">
                  <c:v>43824</c:v>
                </c:pt>
                <c:pt idx="7562">
                  <c:v>43825</c:v>
                </c:pt>
                <c:pt idx="7563">
                  <c:v>43826</c:v>
                </c:pt>
                <c:pt idx="7564">
                  <c:v>43829</c:v>
                </c:pt>
                <c:pt idx="7565">
                  <c:v>43830</c:v>
                </c:pt>
              </c:numCache>
            </c:numRef>
          </c:cat>
          <c:val>
            <c:numRef>
              <c:f>ANGEY!$C$3:$C$7568</c:f>
              <c:numCache>
                <c:formatCode>General</c:formatCode>
                <c:ptCount val="7566"/>
                <c:pt idx="0">
                  <c:v>8.0670000000000002</c:v>
                </c:pt>
                <c:pt idx="1">
                  <c:v>8.0670000000000002</c:v>
                </c:pt>
                <c:pt idx="2">
                  <c:v>7.9279999999999999</c:v>
                </c:pt>
                <c:pt idx="3">
                  <c:v>8.0139999999999993</c:v>
                </c:pt>
                <c:pt idx="4">
                  <c:v>8.1229999999999993</c:v>
                </c:pt>
                <c:pt idx="5">
                  <c:v>8.1739999999999995</c:v>
                </c:pt>
                <c:pt idx="6">
                  <c:v>8.25</c:v>
                </c:pt>
                <c:pt idx="7">
                  <c:v>8.125</c:v>
                </c:pt>
                <c:pt idx="8">
                  <c:v>8.1709999999999994</c:v>
                </c:pt>
                <c:pt idx="9">
                  <c:v>8.1739999999999995</c:v>
                </c:pt>
                <c:pt idx="10">
                  <c:v>8.2010000000000005</c:v>
                </c:pt>
                <c:pt idx="11">
                  <c:v>8.2289999999999992</c:v>
                </c:pt>
                <c:pt idx="12">
                  <c:v>8.0470000000000006</c:v>
                </c:pt>
                <c:pt idx="13">
                  <c:v>8.0169999999999995</c:v>
                </c:pt>
                <c:pt idx="14">
                  <c:v>8.0440000000000005</c:v>
                </c:pt>
                <c:pt idx="15">
                  <c:v>8.0719999999999992</c:v>
                </c:pt>
                <c:pt idx="16">
                  <c:v>8.0190000000000001</c:v>
                </c:pt>
                <c:pt idx="17">
                  <c:v>7.9779999999999998</c:v>
                </c:pt>
                <c:pt idx="18">
                  <c:v>8.0370000000000008</c:v>
                </c:pt>
                <c:pt idx="19">
                  <c:v>8.0389999999999997</c:v>
                </c:pt>
                <c:pt idx="20">
                  <c:v>8.0250000000000004</c:v>
                </c:pt>
                <c:pt idx="21">
                  <c:v>8.0359999999999996</c:v>
                </c:pt>
                <c:pt idx="22">
                  <c:v>8.0069999999999997</c:v>
                </c:pt>
                <c:pt idx="23">
                  <c:v>7.9089999999999998</c:v>
                </c:pt>
                <c:pt idx="24">
                  <c:v>7.859</c:v>
                </c:pt>
                <c:pt idx="25">
                  <c:v>7.8520000000000003</c:v>
                </c:pt>
                <c:pt idx="26">
                  <c:v>7.82</c:v>
                </c:pt>
                <c:pt idx="27">
                  <c:v>7.8339999999999996</c:v>
                </c:pt>
                <c:pt idx="28">
                  <c:v>7.7720000000000002</c:v>
                </c:pt>
                <c:pt idx="29">
                  <c:v>7.7720000000000002</c:v>
                </c:pt>
                <c:pt idx="30">
                  <c:v>7.7750000000000004</c:v>
                </c:pt>
                <c:pt idx="31">
                  <c:v>7.7629999999999999</c:v>
                </c:pt>
                <c:pt idx="32">
                  <c:v>7.7910000000000004</c:v>
                </c:pt>
                <c:pt idx="33">
                  <c:v>7.7839999999999998</c:v>
                </c:pt>
                <c:pt idx="34">
                  <c:v>7.7649999999999997</c:v>
                </c:pt>
                <c:pt idx="35">
                  <c:v>7.8090000000000002</c:v>
                </c:pt>
                <c:pt idx="36">
                  <c:v>7.859</c:v>
                </c:pt>
                <c:pt idx="37">
                  <c:v>7.859</c:v>
                </c:pt>
                <c:pt idx="38">
                  <c:v>7.8979999999999997</c:v>
                </c:pt>
                <c:pt idx="39">
                  <c:v>7.8840000000000003</c:v>
                </c:pt>
                <c:pt idx="40">
                  <c:v>7.9610000000000003</c:v>
                </c:pt>
                <c:pt idx="41">
                  <c:v>7.9649999999999999</c:v>
                </c:pt>
                <c:pt idx="42">
                  <c:v>8.0329999999999995</c:v>
                </c:pt>
                <c:pt idx="43">
                  <c:v>8.1199999999999992</c:v>
                </c:pt>
                <c:pt idx="44">
                  <c:v>8.1270000000000007</c:v>
                </c:pt>
                <c:pt idx="45">
                  <c:v>8.0730000000000004</c:v>
                </c:pt>
                <c:pt idx="46">
                  <c:v>8.1080000000000005</c:v>
                </c:pt>
                <c:pt idx="47">
                  <c:v>8.0519999999999996</c:v>
                </c:pt>
                <c:pt idx="48">
                  <c:v>8.1289999999999996</c:v>
                </c:pt>
                <c:pt idx="49">
                  <c:v>8.0489999999999995</c:v>
                </c:pt>
                <c:pt idx="50">
                  <c:v>8.0890000000000004</c:v>
                </c:pt>
                <c:pt idx="51">
                  <c:v>8.0050000000000008</c:v>
                </c:pt>
                <c:pt idx="52">
                  <c:v>8.0210000000000008</c:v>
                </c:pt>
                <c:pt idx="53">
                  <c:v>8.0939999999999994</c:v>
                </c:pt>
                <c:pt idx="54">
                  <c:v>8.1440000000000001</c:v>
                </c:pt>
                <c:pt idx="55">
                  <c:v>8.234</c:v>
                </c:pt>
                <c:pt idx="56">
                  <c:v>8.1669999999999998</c:v>
                </c:pt>
                <c:pt idx="57">
                  <c:v>8.1389999999999993</c:v>
                </c:pt>
                <c:pt idx="58">
                  <c:v>8.1229999999999993</c:v>
                </c:pt>
                <c:pt idx="59">
                  <c:v>8.1270000000000007</c:v>
                </c:pt>
                <c:pt idx="60">
                  <c:v>8.1129999999999995</c:v>
                </c:pt>
                <c:pt idx="61">
                  <c:v>8.0570000000000004</c:v>
                </c:pt>
                <c:pt idx="62">
                  <c:v>8.0540000000000003</c:v>
                </c:pt>
                <c:pt idx="63">
                  <c:v>8.0609999999999999</c:v>
                </c:pt>
                <c:pt idx="64">
                  <c:v>8.0660000000000007</c:v>
                </c:pt>
                <c:pt idx="65">
                  <c:v>8.0239999999999991</c:v>
                </c:pt>
                <c:pt idx="66">
                  <c:v>8.0449999999999999</c:v>
                </c:pt>
                <c:pt idx="67">
                  <c:v>7.9960000000000004</c:v>
                </c:pt>
                <c:pt idx="68">
                  <c:v>7.9820000000000002</c:v>
                </c:pt>
                <c:pt idx="69">
                  <c:v>7.968</c:v>
                </c:pt>
                <c:pt idx="70">
                  <c:v>8.0190000000000001</c:v>
                </c:pt>
                <c:pt idx="71">
                  <c:v>8.0830000000000002</c:v>
                </c:pt>
                <c:pt idx="72">
                  <c:v>8.0690000000000008</c:v>
                </c:pt>
                <c:pt idx="73">
                  <c:v>7.968</c:v>
                </c:pt>
                <c:pt idx="74">
                  <c:v>7.9610000000000003</c:v>
                </c:pt>
                <c:pt idx="75">
                  <c:v>7.9509999999999996</c:v>
                </c:pt>
                <c:pt idx="76">
                  <c:v>7.9420000000000002</c:v>
                </c:pt>
                <c:pt idx="77">
                  <c:v>8.0269999999999992</c:v>
                </c:pt>
                <c:pt idx="78">
                  <c:v>8.1020000000000003</c:v>
                </c:pt>
                <c:pt idx="79">
                  <c:v>8.1479999999999997</c:v>
                </c:pt>
                <c:pt idx="80">
                  <c:v>8.1170000000000009</c:v>
                </c:pt>
                <c:pt idx="81">
                  <c:v>8.048</c:v>
                </c:pt>
                <c:pt idx="82">
                  <c:v>8.0719999999999992</c:v>
                </c:pt>
                <c:pt idx="83">
                  <c:v>8.0459999999999994</c:v>
                </c:pt>
                <c:pt idx="84">
                  <c:v>8.0619999999999994</c:v>
                </c:pt>
                <c:pt idx="85">
                  <c:v>8.0129999999999999</c:v>
                </c:pt>
                <c:pt idx="86">
                  <c:v>7.9960000000000004</c:v>
                </c:pt>
                <c:pt idx="87">
                  <c:v>7.9420000000000002</c:v>
                </c:pt>
                <c:pt idx="88">
                  <c:v>8.0410000000000004</c:v>
                </c:pt>
                <c:pt idx="89">
                  <c:v>8.032</c:v>
                </c:pt>
                <c:pt idx="90">
                  <c:v>8.0579999999999998</c:v>
                </c:pt>
                <c:pt idx="91">
                  <c:v>8.0419999999999998</c:v>
                </c:pt>
                <c:pt idx="92">
                  <c:v>8.016</c:v>
                </c:pt>
                <c:pt idx="93">
                  <c:v>8.1010000000000009</c:v>
                </c:pt>
                <c:pt idx="94">
                  <c:v>8.0619999999999994</c:v>
                </c:pt>
                <c:pt idx="95">
                  <c:v>8.1270000000000007</c:v>
                </c:pt>
                <c:pt idx="96">
                  <c:v>8.1270000000000007</c:v>
                </c:pt>
                <c:pt idx="97">
                  <c:v>8.1310000000000002</c:v>
                </c:pt>
                <c:pt idx="98">
                  <c:v>8.0830000000000002</c:v>
                </c:pt>
                <c:pt idx="99">
                  <c:v>8.0850000000000009</c:v>
                </c:pt>
                <c:pt idx="100">
                  <c:v>8.0500000000000007</c:v>
                </c:pt>
                <c:pt idx="101">
                  <c:v>8.0660000000000007</c:v>
                </c:pt>
                <c:pt idx="102">
                  <c:v>8.0820000000000007</c:v>
                </c:pt>
                <c:pt idx="103">
                  <c:v>8.0850000000000009</c:v>
                </c:pt>
                <c:pt idx="104">
                  <c:v>8.0820000000000007</c:v>
                </c:pt>
                <c:pt idx="105">
                  <c:v>8.0609999999999999</c:v>
                </c:pt>
                <c:pt idx="106">
                  <c:v>8.0609999999999999</c:v>
                </c:pt>
                <c:pt idx="107">
                  <c:v>8.0129999999999999</c:v>
                </c:pt>
                <c:pt idx="108">
                  <c:v>8.0589999999999993</c:v>
                </c:pt>
                <c:pt idx="109">
                  <c:v>8.1430000000000007</c:v>
                </c:pt>
                <c:pt idx="110">
                  <c:v>8.1280000000000001</c:v>
                </c:pt>
                <c:pt idx="111">
                  <c:v>8.18</c:v>
                </c:pt>
                <c:pt idx="112">
                  <c:v>8.2219999999999995</c:v>
                </c:pt>
                <c:pt idx="113">
                  <c:v>8.2789999999999999</c:v>
                </c:pt>
                <c:pt idx="114">
                  <c:v>8.2840000000000007</c:v>
                </c:pt>
                <c:pt idx="115">
                  <c:v>8.2859999999999996</c:v>
                </c:pt>
                <c:pt idx="116">
                  <c:v>8.3640000000000008</c:v>
                </c:pt>
                <c:pt idx="117">
                  <c:v>8.3219999999999992</c:v>
                </c:pt>
                <c:pt idx="118">
                  <c:v>8.2690000000000001</c:v>
                </c:pt>
                <c:pt idx="119">
                  <c:v>8.3049999999999997</c:v>
                </c:pt>
                <c:pt idx="120">
                  <c:v>8.3170000000000002</c:v>
                </c:pt>
                <c:pt idx="121">
                  <c:v>8.3170000000000002</c:v>
                </c:pt>
                <c:pt idx="122">
                  <c:v>8.2740000000000009</c:v>
                </c:pt>
                <c:pt idx="123">
                  <c:v>8.3170000000000002</c:v>
                </c:pt>
                <c:pt idx="124">
                  <c:v>8.3260000000000005</c:v>
                </c:pt>
                <c:pt idx="125">
                  <c:v>8.3290000000000006</c:v>
                </c:pt>
                <c:pt idx="126">
                  <c:v>8.3360000000000003</c:v>
                </c:pt>
                <c:pt idx="127">
                  <c:v>8.3049999999999997</c:v>
                </c:pt>
                <c:pt idx="128">
                  <c:v>8.2270000000000003</c:v>
                </c:pt>
                <c:pt idx="129">
                  <c:v>8.2579999999999991</c:v>
                </c:pt>
                <c:pt idx="130">
                  <c:v>8.26</c:v>
                </c:pt>
                <c:pt idx="131">
                  <c:v>8.2460000000000004</c:v>
                </c:pt>
                <c:pt idx="132">
                  <c:v>8.2550000000000008</c:v>
                </c:pt>
                <c:pt idx="133">
                  <c:v>8.3339999999999996</c:v>
                </c:pt>
                <c:pt idx="134">
                  <c:v>8.3239999999999998</c:v>
                </c:pt>
                <c:pt idx="135">
                  <c:v>8.3529999999999998</c:v>
                </c:pt>
                <c:pt idx="136">
                  <c:v>8.327</c:v>
                </c:pt>
                <c:pt idx="137">
                  <c:v>8.2840000000000007</c:v>
                </c:pt>
                <c:pt idx="138">
                  <c:v>8.2579999999999991</c:v>
                </c:pt>
                <c:pt idx="139">
                  <c:v>8.27</c:v>
                </c:pt>
                <c:pt idx="140">
                  <c:v>8.26</c:v>
                </c:pt>
                <c:pt idx="141">
                  <c:v>8.31</c:v>
                </c:pt>
                <c:pt idx="142">
                  <c:v>8.282</c:v>
                </c:pt>
                <c:pt idx="143">
                  <c:v>8.2799999999999994</c:v>
                </c:pt>
                <c:pt idx="144">
                  <c:v>8.2799999999999994</c:v>
                </c:pt>
                <c:pt idx="145">
                  <c:v>8.3010000000000002</c:v>
                </c:pt>
                <c:pt idx="146">
                  <c:v>8.2319999999999993</c:v>
                </c:pt>
                <c:pt idx="147">
                  <c:v>8.1869999999999994</c:v>
                </c:pt>
                <c:pt idx="148">
                  <c:v>8.1969999999999992</c:v>
                </c:pt>
                <c:pt idx="149">
                  <c:v>8.1969999999999992</c:v>
                </c:pt>
                <c:pt idx="150">
                  <c:v>8.1920000000000002</c:v>
                </c:pt>
                <c:pt idx="151">
                  <c:v>8.1470000000000002</c:v>
                </c:pt>
                <c:pt idx="152">
                  <c:v>8.1609999999999996</c:v>
                </c:pt>
                <c:pt idx="153">
                  <c:v>8.0530000000000008</c:v>
                </c:pt>
                <c:pt idx="154">
                  <c:v>8.0269999999999992</c:v>
                </c:pt>
                <c:pt idx="155">
                  <c:v>7.9660000000000002</c:v>
                </c:pt>
                <c:pt idx="156">
                  <c:v>7.9569999999999999</c:v>
                </c:pt>
                <c:pt idx="157">
                  <c:v>7.9850000000000003</c:v>
                </c:pt>
                <c:pt idx="158">
                  <c:v>7.9729999999999999</c:v>
                </c:pt>
                <c:pt idx="159">
                  <c:v>7.9480000000000004</c:v>
                </c:pt>
                <c:pt idx="160">
                  <c:v>7.907</c:v>
                </c:pt>
                <c:pt idx="161">
                  <c:v>7.8109999999999999</c:v>
                </c:pt>
                <c:pt idx="162">
                  <c:v>7.8380000000000001</c:v>
                </c:pt>
                <c:pt idx="163">
                  <c:v>7.8239999999999998</c:v>
                </c:pt>
                <c:pt idx="164">
                  <c:v>7.8380000000000001</c:v>
                </c:pt>
                <c:pt idx="165">
                  <c:v>7.8010000000000002</c:v>
                </c:pt>
                <c:pt idx="166">
                  <c:v>7.7850000000000001</c:v>
                </c:pt>
                <c:pt idx="167">
                  <c:v>7.7809999999999997</c:v>
                </c:pt>
                <c:pt idx="168">
                  <c:v>7.87</c:v>
                </c:pt>
                <c:pt idx="169">
                  <c:v>7.9109999999999996</c:v>
                </c:pt>
                <c:pt idx="170">
                  <c:v>7.9109999999999996</c:v>
                </c:pt>
                <c:pt idx="171">
                  <c:v>7.8149999999999995</c:v>
                </c:pt>
                <c:pt idx="172">
                  <c:v>7.7549999999999999</c:v>
                </c:pt>
                <c:pt idx="173">
                  <c:v>7.8159999999999998</c:v>
                </c:pt>
                <c:pt idx="174">
                  <c:v>7.8100000000000005</c:v>
                </c:pt>
                <c:pt idx="175">
                  <c:v>7.7940000000000005</c:v>
                </c:pt>
                <c:pt idx="176">
                  <c:v>7.8120000000000003</c:v>
                </c:pt>
                <c:pt idx="177">
                  <c:v>7.8440000000000003</c:v>
                </c:pt>
                <c:pt idx="178">
                  <c:v>7.7549999999999999</c:v>
                </c:pt>
                <c:pt idx="179">
                  <c:v>7.7210000000000001</c:v>
                </c:pt>
                <c:pt idx="180">
                  <c:v>7.72</c:v>
                </c:pt>
                <c:pt idx="181">
                  <c:v>7.7320000000000002</c:v>
                </c:pt>
                <c:pt idx="182">
                  <c:v>7.6319999999999997</c:v>
                </c:pt>
                <c:pt idx="183">
                  <c:v>7.641</c:v>
                </c:pt>
                <c:pt idx="184">
                  <c:v>7.63</c:v>
                </c:pt>
                <c:pt idx="185">
                  <c:v>7.6070000000000002</c:v>
                </c:pt>
                <c:pt idx="186">
                  <c:v>7.6070000000000002</c:v>
                </c:pt>
                <c:pt idx="187">
                  <c:v>7.6020000000000003</c:v>
                </c:pt>
                <c:pt idx="188">
                  <c:v>7.5709999999999997</c:v>
                </c:pt>
                <c:pt idx="189">
                  <c:v>7.5510000000000002</c:v>
                </c:pt>
                <c:pt idx="190">
                  <c:v>7.5620000000000003</c:v>
                </c:pt>
                <c:pt idx="191">
                  <c:v>7.5730000000000004</c:v>
                </c:pt>
                <c:pt idx="192">
                  <c:v>7.5440000000000005</c:v>
                </c:pt>
                <c:pt idx="193">
                  <c:v>7.4809999999999999</c:v>
                </c:pt>
                <c:pt idx="194">
                  <c:v>7.4450000000000003</c:v>
                </c:pt>
                <c:pt idx="195">
                  <c:v>7.4290000000000003</c:v>
                </c:pt>
                <c:pt idx="196">
                  <c:v>7.4669999999999996</c:v>
                </c:pt>
                <c:pt idx="197">
                  <c:v>7.4669999999999996</c:v>
                </c:pt>
                <c:pt idx="198">
                  <c:v>7.3849999999999998</c:v>
                </c:pt>
                <c:pt idx="199">
                  <c:v>7.3890000000000002</c:v>
                </c:pt>
                <c:pt idx="200">
                  <c:v>7.4329999999999998</c:v>
                </c:pt>
                <c:pt idx="201">
                  <c:v>7.5129999999999999</c:v>
                </c:pt>
                <c:pt idx="202">
                  <c:v>7.5649999999999995</c:v>
                </c:pt>
                <c:pt idx="203">
                  <c:v>7.45</c:v>
                </c:pt>
                <c:pt idx="204">
                  <c:v>7.4569999999999999</c:v>
                </c:pt>
                <c:pt idx="205">
                  <c:v>7.4260000000000002</c:v>
                </c:pt>
                <c:pt idx="206">
                  <c:v>7.4480000000000004</c:v>
                </c:pt>
                <c:pt idx="207">
                  <c:v>7.569</c:v>
                </c:pt>
                <c:pt idx="208">
                  <c:v>7.5060000000000002</c:v>
                </c:pt>
                <c:pt idx="209">
                  <c:v>7.6269999999999998</c:v>
                </c:pt>
                <c:pt idx="210">
                  <c:v>7.6749999999999998</c:v>
                </c:pt>
                <c:pt idx="211">
                  <c:v>7.6790000000000003</c:v>
                </c:pt>
                <c:pt idx="212">
                  <c:v>7.6429999999999998</c:v>
                </c:pt>
                <c:pt idx="213">
                  <c:v>7.6719999999999997</c:v>
                </c:pt>
                <c:pt idx="214">
                  <c:v>7.64</c:v>
                </c:pt>
                <c:pt idx="215">
                  <c:v>7.4909999999999997</c:v>
                </c:pt>
                <c:pt idx="216">
                  <c:v>7.4690000000000003</c:v>
                </c:pt>
                <c:pt idx="217">
                  <c:v>7.46</c:v>
                </c:pt>
                <c:pt idx="218">
                  <c:v>7.4729999999999999</c:v>
                </c:pt>
                <c:pt idx="219">
                  <c:v>7.4930000000000003</c:v>
                </c:pt>
                <c:pt idx="220">
                  <c:v>7.5519999999999996</c:v>
                </c:pt>
                <c:pt idx="221">
                  <c:v>7.5270000000000001</c:v>
                </c:pt>
                <c:pt idx="222">
                  <c:v>7.4260000000000002</c:v>
                </c:pt>
                <c:pt idx="223">
                  <c:v>7.4169999999999998</c:v>
                </c:pt>
                <c:pt idx="224">
                  <c:v>7.399</c:v>
                </c:pt>
                <c:pt idx="225">
                  <c:v>7.3479999999999999</c:v>
                </c:pt>
                <c:pt idx="226">
                  <c:v>7.399</c:v>
                </c:pt>
                <c:pt idx="227">
                  <c:v>7.3460000000000001</c:v>
                </c:pt>
                <c:pt idx="228">
                  <c:v>7.306</c:v>
                </c:pt>
                <c:pt idx="229">
                  <c:v>7.3390000000000004</c:v>
                </c:pt>
                <c:pt idx="230">
                  <c:v>7.3719999999999999</c:v>
                </c:pt>
                <c:pt idx="231">
                  <c:v>7.3629999999999995</c:v>
                </c:pt>
                <c:pt idx="232">
                  <c:v>7.4030000000000005</c:v>
                </c:pt>
                <c:pt idx="233">
                  <c:v>7.4450000000000003</c:v>
                </c:pt>
                <c:pt idx="234">
                  <c:v>7.4610000000000003</c:v>
                </c:pt>
                <c:pt idx="235">
                  <c:v>7.4050000000000002</c:v>
                </c:pt>
                <c:pt idx="236">
                  <c:v>7.4109999999999996</c:v>
                </c:pt>
                <c:pt idx="237">
                  <c:v>7.4160000000000004</c:v>
                </c:pt>
                <c:pt idx="238">
                  <c:v>7.3760000000000003</c:v>
                </c:pt>
                <c:pt idx="239">
                  <c:v>7.3040000000000003</c:v>
                </c:pt>
                <c:pt idx="240">
                  <c:v>7.2750000000000004</c:v>
                </c:pt>
                <c:pt idx="241">
                  <c:v>7.1870000000000003</c:v>
                </c:pt>
                <c:pt idx="242">
                  <c:v>7.2359999999999998</c:v>
                </c:pt>
                <c:pt idx="243">
                  <c:v>7.2309999999999999</c:v>
                </c:pt>
                <c:pt idx="244">
                  <c:v>7.226</c:v>
                </c:pt>
                <c:pt idx="245">
                  <c:v>7.2089999999999996</c:v>
                </c:pt>
                <c:pt idx="246">
                  <c:v>7.2060000000000004</c:v>
                </c:pt>
                <c:pt idx="247">
                  <c:v>7.18</c:v>
                </c:pt>
                <c:pt idx="248">
                  <c:v>7.2060000000000004</c:v>
                </c:pt>
                <c:pt idx="249">
                  <c:v>7.1950000000000003</c:v>
                </c:pt>
                <c:pt idx="250">
                  <c:v>7.1769999999999996</c:v>
                </c:pt>
                <c:pt idx="251">
                  <c:v>7.1859999999999999</c:v>
                </c:pt>
                <c:pt idx="252">
                  <c:v>7.0810000000000004</c:v>
                </c:pt>
                <c:pt idx="253">
                  <c:v>6.9630000000000001</c:v>
                </c:pt>
                <c:pt idx="254">
                  <c:v>6.8639999999999999</c:v>
                </c:pt>
                <c:pt idx="255">
                  <c:v>6.875</c:v>
                </c:pt>
                <c:pt idx="256">
                  <c:v>6.8789999999999996</c:v>
                </c:pt>
                <c:pt idx="257">
                  <c:v>6.8419999999999996</c:v>
                </c:pt>
                <c:pt idx="258">
                  <c:v>6.8230000000000004</c:v>
                </c:pt>
                <c:pt idx="259">
                  <c:v>6.7160000000000002</c:v>
                </c:pt>
                <c:pt idx="260">
                  <c:v>6.6989999999999998</c:v>
                </c:pt>
                <c:pt idx="261">
                  <c:v>6.6989999999999998</c:v>
                </c:pt>
                <c:pt idx="262">
                  <c:v>6.782</c:v>
                </c:pt>
                <c:pt idx="263">
                  <c:v>6.8369999999999997</c:v>
                </c:pt>
                <c:pt idx="264">
                  <c:v>6.798</c:v>
                </c:pt>
                <c:pt idx="265">
                  <c:v>6.7549999999999999</c:v>
                </c:pt>
                <c:pt idx="266">
                  <c:v>6.7510000000000003</c:v>
                </c:pt>
                <c:pt idx="267">
                  <c:v>6.782</c:v>
                </c:pt>
                <c:pt idx="268">
                  <c:v>6.8520000000000003</c:v>
                </c:pt>
                <c:pt idx="269">
                  <c:v>6.952</c:v>
                </c:pt>
                <c:pt idx="270">
                  <c:v>7.0279999999999996</c:v>
                </c:pt>
                <c:pt idx="271">
                  <c:v>7.056</c:v>
                </c:pt>
                <c:pt idx="272">
                  <c:v>7.1529999999999996</c:v>
                </c:pt>
                <c:pt idx="273">
                  <c:v>7.0860000000000003</c:v>
                </c:pt>
                <c:pt idx="274">
                  <c:v>7.0659999999999998</c:v>
                </c:pt>
                <c:pt idx="275">
                  <c:v>7.02</c:v>
                </c:pt>
                <c:pt idx="276">
                  <c:v>7.093</c:v>
                </c:pt>
                <c:pt idx="277">
                  <c:v>7.23</c:v>
                </c:pt>
                <c:pt idx="278">
                  <c:v>7.2379999999999995</c:v>
                </c:pt>
                <c:pt idx="279">
                  <c:v>7.2539999999999996</c:v>
                </c:pt>
                <c:pt idx="280">
                  <c:v>7.165</c:v>
                </c:pt>
                <c:pt idx="281">
                  <c:v>7.2469999999999999</c:v>
                </c:pt>
                <c:pt idx="282">
                  <c:v>7.3070000000000004</c:v>
                </c:pt>
                <c:pt idx="283">
                  <c:v>7.274</c:v>
                </c:pt>
                <c:pt idx="284">
                  <c:v>7.3479999999999999</c:v>
                </c:pt>
                <c:pt idx="285">
                  <c:v>7.2670000000000003</c:v>
                </c:pt>
                <c:pt idx="286">
                  <c:v>7.1859999999999999</c:v>
                </c:pt>
                <c:pt idx="287">
                  <c:v>7.2089999999999996</c:v>
                </c:pt>
                <c:pt idx="288">
                  <c:v>7.1769999999999996</c:v>
                </c:pt>
                <c:pt idx="289">
                  <c:v>7.1859999999999999</c:v>
                </c:pt>
                <c:pt idx="290">
                  <c:v>7.2169999999999996</c:v>
                </c:pt>
                <c:pt idx="291">
                  <c:v>7.266</c:v>
                </c:pt>
                <c:pt idx="292">
                  <c:v>7.3879999999999999</c:v>
                </c:pt>
                <c:pt idx="293">
                  <c:v>7.3860000000000001</c:v>
                </c:pt>
                <c:pt idx="294">
                  <c:v>7.3879999999999999</c:v>
                </c:pt>
                <c:pt idx="295">
                  <c:v>7.47</c:v>
                </c:pt>
                <c:pt idx="296">
                  <c:v>7.3970000000000002</c:v>
                </c:pt>
                <c:pt idx="297">
                  <c:v>7.3949999999999996</c:v>
                </c:pt>
                <c:pt idx="298">
                  <c:v>7.4450000000000003</c:v>
                </c:pt>
                <c:pt idx="299">
                  <c:v>7.4829999999999997</c:v>
                </c:pt>
                <c:pt idx="300">
                  <c:v>7.4470000000000001</c:v>
                </c:pt>
                <c:pt idx="301">
                  <c:v>7.3220000000000001</c:v>
                </c:pt>
                <c:pt idx="302">
                  <c:v>7.327</c:v>
                </c:pt>
                <c:pt idx="303">
                  <c:v>7.25</c:v>
                </c:pt>
                <c:pt idx="304">
                  <c:v>7.3789999999999996</c:v>
                </c:pt>
                <c:pt idx="305">
                  <c:v>7.4080000000000004</c:v>
                </c:pt>
                <c:pt idx="306">
                  <c:v>7.4219999999999997</c:v>
                </c:pt>
                <c:pt idx="307">
                  <c:v>7.5090000000000003</c:v>
                </c:pt>
                <c:pt idx="308">
                  <c:v>7.4740000000000002</c:v>
                </c:pt>
                <c:pt idx="309">
                  <c:v>7.4039999999999999</c:v>
                </c:pt>
                <c:pt idx="310">
                  <c:v>7.44</c:v>
                </c:pt>
                <c:pt idx="311">
                  <c:v>7.5069999999999997</c:v>
                </c:pt>
                <c:pt idx="312">
                  <c:v>7.5990000000000002</c:v>
                </c:pt>
                <c:pt idx="313">
                  <c:v>7.6989999999999998</c:v>
                </c:pt>
                <c:pt idx="314">
                  <c:v>7.6850000000000005</c:v>
                </c:pt>
                <c:pt idx="315">
                  <c:v>7.6109999999999998</c:v>
                </c:pt>
                <c:pt idx="316">
                  <c:v>7.6129999999999995</c:v>
                </c:pt>
                <c:pt idx="317">
                  <c:v>7.5549999999999997</c:v>
                </c:pt>
                <c:pt idx="318">
                  <c:v>7.63</c:v>
                </c:pt>
                <c:pt idx="319">
                  <c:v>7.609</c:v>
                </c:pt>
                <c:pt idx="320">
                  <c:v>7.516</c:v>
                </c:pt>
                <c:pt idx="321">
                  <c:v>7.516</c:v>
                </c:pt>
                <c:pt idx="322">
                  <c:v>7.5809999999999995</c:v>
                </c:pt>
                <c:pt idx="323">
                  <c:v>7.5209999999999999</c:v>
                </c:pt>
                <c:pt idx="324">
                  <c:v>7.5140000000000002</c:v>
                </c:pt>
                <c:pt idx="325">
                  <c:v>7.5280000000000005</c:v>
                </c:pt>
                <c:pt idx="326">
                  <c:v>7.4450000000000003</c:v>
                </c:pt>
                <c:pt idx="327">
                  <c:v>7.4429999999999996</c:v>
                </c:pt>
                <c:pt idx="328">
                  <c:v>7.3970000000000002</c:v>
                </c:pt>
                <c:pt idx="329">
                  <c:v>7.415</c:v>
                </c:pt>
                <c:pt idx="330">
                  <c:v>7.3739999999999997</c:v>
                </c:pt>
                <c:pt idx="331">
                  <c:v>7.4080000000000004</c:v>
                </c:pt>
                <c:pt idx="332">
                  <c:v>7.3239999999999998</c:v>
                </c:pt>
                <c:pt idx="333">
                  <c:v>7.3559999999999999</c:v>
                </c:pt>
                <c:pt idx="334">
                  <c:v>7.3209999999999997</c:v>
                </c:pt>
                <c:pt idx="335">
                  <c:v>7.3259999999999996</c:v>
                </c:pt>
                <c:pt idx="336">
                  <c:v>7.3629999999999995</c:v>
                </c:pt>
                <c:pt idx="337">
                  <c:v>7.4409999999999998</c:v>
                </c:pt>
                <c:pt idx="338">
                  <c:v>7.452</c:v>
                </c:pt>
                <c:pt idx="339">
                  <c:v>7.5780000000000003</c:v>
                </c:pt>
                <c:pt idx="340">
                  <c:v>7.5620000000000003</c:v>
                </c:pt>
                <c:pt idx="341">
                  <c:v>7.5540000000000003</c:v>
                </c:pt>
                <c:pt idx="342">
                  <c:v>7.5519999999999996</c:v>
                </c:pt>
                <c:pt idx="343">
                  <c:v>7.52</c:v>
                </c:pt>
                <c:pt idx="344">
                  <c:v>7.5940000000000003</c:v>
                </c:pt>
                <c:pt idx="345">
                  <c:v>7.5380000000000003</c:v>
                </c:pt>
                <c:pt idx="346">
                  <c:v>7.601</c:v>
                </c:pt>
                <c:pt idx="347">
                  <c:v>7.5830000000000002</c:v>
                </c:pt>
                <c:pt idx="348">
                  <c:v>7.55</c:v>
                </c:pt>
                <c:pt idx="349">
                  <c:v>7.5549999999999997</c:v>
                </c:pt>
                <c:pt idx="350">
                  <c:v>7.5220000000000002</c:v>
                </c:pt>
                <c:pt idx="351">
                  <c:v>7.4710000000000001</c:v>
                </c:pt>
                <c:pt idx="352">
                  <c:v>7.4640000000000004</c:v>
                </c:pt>
                <c:pt idx="353">
                  <c:v>7.4080000000000004</c:v>
                </c:pt>
                <c:pt idx="354">
                  <c:v>7.3879999999999999</c:v>
                </c:pt>
                <c:pt idx="355">
                  <c:v>7.359</c:v>
                </c:pt>
                <c:pt idx="356">
                  <c:v>7.359</c:v>
                </c:pt>
                <c:pt idx="357">
                  <c:v>7.3520000000000003</c:v>
                </c:pt>
                <c:pt idx="358">
                  <c:v>7.29</c:v>
                </c:pt>
                <c:pt idx="359">
                  <c:v>7.2720000000000002</c:v>
                </c:pt>
                <c:pt idx="360">
                  <c:v>7.2</c:v>
                </c:pt>
                <c:pt idx="361">
                  <c:v>7.2569999999999997</c:v>
                </c:pt>
                <c:pt idx="362">
                  <c:v>7.3870000000000005</c:v>
                </c:pt>
                <c:pt idx="363">
                  <c:v>7.3449999999999998</c:v>
                </c:pt>
                <c:pt idx="364">
                  <c:v>7.3319999999999999</c:v>
                </c:pt>
                <c:pt idx="365">
                  <c:v>7.4450000000000003</c:v>
                </c:pt>
                <c:pt idx="366">
                  <c:v>7.4210000000000003</c:v>
                </c:pt>
                <c:pt idx="367">
                  <c:v>7.3579999999999997</c:v>
                </c:pt>
                <c:pt idx="368">
                  <c:v>7.3179999999999996</c:v>
                </c:pt>
                <c:pt idx="369">
                  <c:v>7.3730000000000002</c:v>
                </c:pt>
                <c:pt idx="370">
                  <c:v>7.3380000000000001</c:v>
                </c:pt>
                <c:pt idx="371">
                  <c:v>7.3419999999999996</c:v>
                </c:pt>
                <c:pt idx="372">
                  <c:v>7.3419999999999996</c:v>
                </c:pt>
                <c:pt idx="373">
                  <c:v>7.3040000000000003</c:v>
                </c:pt>
                <c:pt idx="374">
                  <c:v>7.3079999999999998</c:v>
                </c:pt>
                <c:pt idx="375">
                  <c:v>7.33</c:v>
                </c:pt>
                <c:pt idx="376">
                  <c:v>7.3529999999999998</c:v>
                </c:pt>
                <c:pt idx="377">
                  <c:v>7.3150000000000004</c:v>
                </c:pt>
                <c:pt idx="378">
                  <c:v>7.2780000000000005</c:v>
                </c:pt>
                <c:pt idx="379">
                  <c:v>7.274</c:v>
                </c:pt>
                <c:pt idx="380">
                  <c:v>7.226</c:v>
                </c:pt>
                <c:pt idx="381">
                  <c:v>7.2119999999999997</c:v>
                </c:pt>
                <c:pt idx="382">
                  <c:v>7.1840000000000002</c:v>
                </c:pt>
                <c:pt idx="383">
                  <c:v>7.234</c:v>
                </c:pt>
                <c:pt idx="384">
                  <c:v>7.234</c:v>
                </c:pt>
                <c:pt idx="385">
                  <c:v>7.23</c:v>
                </c:pt>
                <c:pt idx="386">
                  <c:v>7.1959999999999997</c:v>
                </c:pt>
                <c:pt idx="387">
                  <c:v>7.1390000000000002</c:v>
                </c:pt>
                <c:pt idx="388">
                  <c:v>7.1449999999999996</c:v>
                </c:pt>
                <c:pt idx="389">
                  <c:v>7.1040000000000001</c:v>
                </c:pt>
                <c:pt idx="390">
                  <c:v>7.1210000000000004</c:v>
                </c:pt>
                <c:pt idx="391">
                  <c:v>7.0819999999999999</c:v>
                </c:pt>
                <c:pt idx="392">
                  <c:v>6.9249999999999998</c:v>
                </c:pt>
                <c:pt idx="393">
                  <c:v>6.923</c:v>
                </c:pt>
                <c:pt idx="394">
                  <c:v>6.8920000000000003</c:v>
                </c:pt>
                <c:pt idx="395">
                  <c:v>6.8469999999999995</c:v>
                </c:pt>
                <c:pt idx="396">
                  <c:v>6.8920000000000003</c:v>
                </c:pt>
                <c:pt idx="397">
                  <c:v>6.8789999999999996</c:v>
                </c:pt>
                <c:pt idx="398">
                  <c:v>6.9169999999999998</c:v>
                </c:pt>
                <c:pt idx="399">
                  <c:v>6.9649999999999999</c:v>
                </c:pt>
                <c:pt idx="400">
                  <c:v>6.9580000000000002</c:v>
                </c:pt>
                <c:pt idx="401">
                  <c:v>6.8760000000000003</c:v>
                </c:pt>
                <c:pt idx="402">
                  <c:v>6.8540000000000001</c:v>
                </c:pt>
                <c:pt idx="403">
                  <c:v>6.8970000000000002</c:v>
                </c:pt>
                <c:pt idx="404">
                  <c:v>6.8929999999999998</c:v>
                </c:pt>
                <c:pt idx="405">
                  <c:v>6.8769999999999998</c:v>
                </c:pt>
                <c:pt idx="406">
                  <c:v>6.8360000000000003</c:v>
                </c:pt>
                <c:pt idx="407">
                  <c:v>6.7039999999999997</c:v>
                </c:pt>
                <c:pt idx="408">
                  <c:v>6.7350000000000003</c:v>
                </c:pt>
                <c:pt idx="409">
                  <c:v>6.6710000000000003</c:v>
                </c:pt>
                <c:pt idx="410">
                  <c:v>6.6159999999999997</c:v>
                </c:pt>
                <c:pt idx="411">
                  <c:v>6.6180000000000003</c:v>
                </c:pt>
                <c:pt idx="412">
                  <c:v>6.6580000000000004</c:v>
                </c:pt>
                <c:pt idx="413">
                  <c:v>6.7089999999999996</c:v>
                </c:pt>
                <c:pt idx="414">
                  <c:v>6.7119999999999997</c:v>
                </c:pt>
                <c:pt idx="415">
                  <c:v>6.6319999999999997</c:v>
                </c:pt>
                <c:pt idx="416">
                  <c:v>6.6040000000000001</c:v>
                </c:pt>
                <c:pt idx="417">
                  <c:v>6.6340000000000003</c:v>
                </c:pt>
                <c:pt idx="418">
                  <c:v>6.5549999999999997</c:v>
                </c:pt>
                <c:pt idx="419">
                  <c:v>6.5030000000000001</c:v>
                </c:pt>
                <c:pt idx="420">
                  <c:v>6.4630000000000001</c:v>
                </c:pt>
                <c:pt idx="421">
                  <c:v>6.5090000000000003</c:v>
                </c:pt>
                <c:pt idx="422">
                  <c:v>6.5730000000000004</c:v>
                </c:pt>
                <c:pt idx="423">
                  <c:v>6.5170000000000003</c:v>
                </c:pt>
                <c:pt idx="424">
                  <c:v>6.5250000000000004</c:v>
                </c:pt>
                <c:pt idx="425">
                  <c:v>6.476</c:v>
                </c:pt>
                <c:pt idx="426">
                  <c:v>6.4560000000000004</c:v>
                </c:pt>
                <c:pt idx="427">
                  <c:v>6.4649999999999999</c:v>
                </c:pt>
                <c:pt idx="428">
                  <c:v>6.5190000000000001</c:v>
                </c:pt>
                <c:pt idx="429">
                  <c:v>6.6890000000000001</c:v>
                </c:pt>
                <c:pt idx="430">
                  <c:v>6.74</c:v>
                </c:pt>
                <c:pt idx="431">
                  <c:v>6.6520000000000001</c:v>
                </c:pt>
                <c:pt idx="432">
                  <c:v>6.6189999999999998</c:v>
                </c:pt>
                <c:pt idx="433">
                  <c:v>6.63</c:v>
                </c:pt>
                <c:pt idx="434">
                  <c:v>6.6040000000000001</c:v>
                </c:pt>
                <c:pt idx="435">
                  <c:v>6.5490000000000004</c:v>
                </c:pt>
                <c:pt idx="436">
                  <c:v>6.5339999999999998</c:v>
                </c:pt>
                <c:pt idx="437">
                  <c:v>6.5209999999999999</c:v>
                </c:pt>
                <c:pt idx="438">
                  <c:v>6.3979999999999997</c:v>
                </c:pt>
                <c:pt idx="439">
                  <c:v>6.3979999999999997</c:v>
                </c:pt>
                <c:pt idx="440">
                  <c:v>6.2930000000000001</c:v>
                </c:pt>
                <c:pt idx="441">
                  <c:v>6.335</c:v>
                </c:pt>
                <c:pt idx="442">
                  <c:v>6.3049999999999997</c:v>
                </c:pt>
                <c:pt idx="443">
                  <c:v>6.359</c:v>
                </c:pt>
                <c:pt idx="444">
                  <c:v>6.3070000000000004</c:v>
                </c:pt>
                <c:pt idx="445">
                  <c:v>6.3719999999999999</c:v>
                </c:pt>
                <c:pt idx="446">
                  <c:v>6.3819999999999997</c:v>
                </c:pt>
                <c:pt idx="447">
                  <c:v>6.3870000000000005</c:v>
                </c:pt>
                <c:pt idx="448">
                  <c:v>6.4059999999999997</c:v>
                </c:pt>
                <c:pt idx="449">
                  <c:v>6.41</c:v>
                </c:pt>
                <c:pt idx="450">
                  <c:v>6.51</c:v>
                </c:pt>
                <c:pt idx="451">
                  <c:v>6.5579999999999998</c:v>
                </c:pt>
                <c:pt idx="452">
                  <c:v>6.4669999999999996</c:v>
                </c:pt>
                <c:pt idx="453">
                  <c:v>6.4059999999999997</c:v>
                </c:pt>
                <c:pt idx="454">
                  <c:v>6.3520000000000003</c:v>
                </c:pt>
                <c:pt idx="455">
                  <c:v>6.3689999999999998</c:v>
                </c:pt>
                <c:pt idx="456">
                  <c:v>6.3540000000000001</c:v>
                </c:pt>
                <c:pt idx="457">
                  <c:v>6.2409999999999997</c:v>
                </c:pt>
                <c:pt idx="458">
                  <c:v>6.2450000000000001</c:v>
                </c:pt>
                <c:pt idx="459">
                  <c:v>6.23</c:v>
                </c:pt>
                <c:pt idx="460">
                  <c:v>6.2869999999999999</c:v>
                </c:pt>
                <c:pt idx="461">
                  <c:v>6.4470000000000001</c:v>
                </c:pt>
                <c:pt idx="462">
                  <c:v>6.3970000000000002</c:v>
                </c:pt>
                <c:pt idx="463">
                  <c:v>6.5129999999999999</c:v>
                </c:pt>
                <c:pt idx="464">
                  <c:v>6.4950000000000001</c:v>
                </c:pt>
                <c:pt idx="465">
                  <c:v>6.5039999999999996</c:v>
                </c:pt>
                <c:pt idx="466">
                  <c:v>6.4969999999999999</c:v>
                </c:pt>
                <c:pt idx="467">
                  <c:v>6.5209999999999999</c:v>
                </c:pt>
                <c:pt idx="468">
                  <c:v>6.5869999999999997</c:v>
                </c:pt>
                <c:pt idx="469">
                  <c:v>6.694</c:v>
                </c:pt>
                <c:pt idx="470">
                  <c:v>6.883</c:v>
                </c:pt>
                <c:pt idx="471">
                  <c:v>6.7519999999999998</c:v>
                </c:pt>
                <c:pt idx="472">
                  <c:v>6.7560000000000002</c:v>
                </c:pt>
                <c:pt idx="473">
                  <c:v>6.8109999999999999</c:v>
                </c:pt>
                <c:pt idx="474">
                  <c:v>6.8239999999999998</c:v>
                </c:pt>
                <c:pt idx="475">
                  <c:v>6.7590000000000003</c:v>
                </c:pt>
                <c:pt idx="476">
                  <c:v>6.7370000000000001</c:v>
                </c:pt>
                <c:pt idx="477">
                  <c:v>6.6790000000000003</c:v>
                </c:pt>
                <c:pt idx="478">
                  <c:v>6.7889999999999997</c:v>
                </c:pt>
                <c:pt idx="479">
                  <c:v>6.8760000000000003</c:v>
                </c:pt>
                <c:pt idx="480">
                  <c:v>6.8520000000000003</c:v>
                </c:pt>
                <c:pt idx="481">
                  <c:v>6.87</c:v>
                </c:pt>
                <c:pt idx="482">
                  <c:v>6.8520000000000003</c:v>
                </c:pt>
                <c:pt idx="483">
                  <c:v>6.9669999999999996</c:v>
                </c:pt>
                <c:pt idx="484">
                  <c:v>6.9740000000000002</c:v>
                </c:pt>
                <c:pt idx="485">
                  <c:v>6.8710000000000004</c:v>
                </c:pt>
                <c:pt idx="486">
                  <c:v>6.851</c:v>
                </c:pt>
                <c:pt idx="487">
                  <c:v>6.7759999999999998</c:v>
                </c:pt>
                <c:pt idx="488">
                  <c:v>6.8170000000000002</c:v>
                </c:pt>
                <c:pt idx="489">
                  <c:v>6.8810000000000002</c:v>
                </c:pt>
                <c:pt idx="490">
                  <c:v>6.8309999999999995</c:v>
                </c:pt>
                <c:pt idx="491">
                  <c:v>6.7629999999999999</c:v>
                </c:pt>
                <c:pt idx="492">
                  <c:v>6.82</c:v>
                </c:pt>
                <c:pt idx="493">
                  <c:v>6.8309999999999995</c:v>
                </c:pt>
                <c:pt idx="494">
                  <c:v>6.8490000000000002</c:v>
                </c:pt>
                <c:pt idx="495">
                  <c:v>6.8019999999999996</c:v>
                </c:pt>
                <c:pt idx="496">
                  <c:v>6.8319999999999999</c:v>
                </c:pt>
                <c:pt idx="497">
                  <c:v>6.827</c:v>
                </c:pt>
                <c:pt idx="498">
                  <c:v>6.9139999999999997</c:v>
                </c:pt>
                <c:pt idx="499">
                  <c:v>6.9370000000000003</c:v>
                </c:pt>
                <c:pt idx="500">
                  <c:v>6.93</c:v>
                </c:pt>
                <c:pt idx="501">
                  <c:v>6.9139999999999997</c:v>
                </c:pt>
                <c:pt idx="502">
                  <c:v>6.9050000000000002</c:v>
                </c:pt>
                <c:pt idx="503">
                  <c:v>6.819</c:v>
                </c:pt>
                <c:pt idx="504">
                  <c:v>6.7830000000000004</c:v>
                </c:pt>
                <c:pt idx="505">
                  <c:v>6.7190000000000003</c:v>
                </c:pt>
                <c:pt idx="506">
                  <c:v>6.7469999999999999</c:v>
                </c:pt>
                <c:pt idx="507">
                  <c:v>6.742</c:v>
                </c:pt>
                <c:pt idx="508">
                  <c:v>6.7919999999999998</c:v>
                </c:pt>
                <c:pt idx="509">
                  <c:v>6.8330000000000002</c:v>
                </c:pt>
                <c:pt idx="510">
                  <c:v>6.8019999999999996</c:v>
                </c:pt>
                <c:pt idx="511">
                  <c:v>6.7560000000000002</c:v>
                </c:pt>
                <c:pt idx="512">
                  <c:v>6.7409999999999997</c:v>
                </c:pt>
                <c:pt idx="513">
                  <c:v>6.7409999999999997</c:v>
                </c:pt>
                <c:pt idx="514">
                  <c:v>6.702</c:v>
                </c:pt>
                <c:pt idx="515">
                  <c:v>6.6280000000000001</c:v>
                </c:pt>
                <c:pt idx="516">
                  <c:v>6.6639999999999997</c:v>
                </c:pt>
                <c:pt idx="517">
                  <c:v>6.6740000000000004</c:v>
                </c:pt>
                <c:pt idx="518">
                  <c:v>6.6760000000000002</c:v>
                </c:pt>
                <c:pt idx="519">
                  <c:v>6.7140000000000004</c:v>
                </c:pt>
                <c:pt idx="520">
                  <c:v>6.6719999999999997</c:v>
                </c:pt>
                <c:pt idx="521">
                  <c:v>6.665</c:v>
                </c:pt>
                <c:pt idx="522">
                  <c:v>6.6859999999999999</c:v>
                </c:pt>
                <c:pt idx="523">
                  <c:v>6.6859999999999999</c:v>
                </c:pt>
                <c:pt idx="524">
                  <c:v>6.5750000000000002</c:v>
                </c:pt>
                <c:pt idx="525">
                  <c:v>6.5750000000000002</c:v>
                </c:pt>
                <c:pt idx="526">
                  <c:v>6.625</c:v>
                </c:pt>
                <c:pt idx="527">
                  <c:v>6.7430000000000003</c:v>
                </c:pt>
                <c:pt idx="528">
                  <c:v>6.7309999999999999</c:v>
                </c:pt>
                <c:pt idx="529">
                  <c:v>6.6680000000000001</c:v>
                </c:pt>
                <c:pt idx="530">
                  <c:v>6.702</c:v>
                </c:pt>
                <c:pt idx="531">
                  <c:v>6.68</c:v>
                </c:pt>
                <c:pt idx="532">
                  <c:v>6.6189999999999998</c:v>
                </c:pt>
                <c:pt idx="533">
                  <c:v>6.585</c:v>
                </c:pt>
                <c:pt idx="534">
                  <c:v>6.5940000000000003</c:v>
                </c:pt>
                <c:pt idx="535">
                  <c:v>6.57</c:v>
                </c:pt>
                <c:pt idx="536">
                  <c:v>6.5969999999999995</c:v>
                </c:pt>
                <c:pt idx="537">
                  <c:v>6.5720000000000001</c:v>
                </c:pt>
                <c:pt idx="538">
                  <c:v>6.5389999999999997</c:v>
                </c:pt>
                <c:pt idx="539">
                  <c:v>6.4379999999999997</c:v>
                </c:pt>
                <c:pt idx="540">
                  <c:v>6.4870000000000001</c:v>
                </c:pt>
                <c:pt idx="541">
                  <c:v>6.4610000000000003</c:v>
                </c:pt>
                <c:pt idx="542">
                  <c:v>6.3920000000000003</c:v>
                </c:pt>
                <c:pt idx="543">
                  <c:v>6.359</c:v>
                </c:pt>
                <c:pt idx="544">
                  <c:v>6.37</c:v>
                </c:pt>
                <c:pt idx="545">
                  <c:v>6.4320000000000004</c:v>
                </c:pt>
                <c:pt idx="546">
                  <c:v>6.41</c:v>
                </c:pt>
                <c:pt idx="547">
                  <c:v>6.3739999999999997</c:v>
                </c:pt>
                <c:pt idx="548">
                  <c:v>6.306</c:v>
                </c:pt>
                <c:pt idx="549">
                  <c:v>6.3629999999999995</c:v>
                </c:pt>
                <c:pt idx="550">
                  <c:v>6.3879999999999999</c:v>
                </c:pt>
                <c:pt idx="551">
                  <c:v>6.4569999999999999</c:v>
                </c:pt>
                <c:pt idx="552">
                  <c:v>6.3650000000000002</c:v>
                </c:pt>
                <c:pt idx="553">
                  <c:v>6.3310000000000004</c:v>
                </c:pt>
                <c:pt idx="554">
                  <c:v>6.3239999999999998</c:v>
                </c:pt>
                <c:pt idx="555">
                  <c:v>6.335</c:v>
                </c:pt>
                <c:pt idx="556">
                  <c:v>6.2750000000000004</c:v>
                </c:pt>
                <c:pt idx="557">
                  <c:v>6.1479999999999997</c:v>
                </c:pt>
                <c:pt idx="558">
                  <c:v>6.1520000000000001</c:v>
                </c:pt>
                <c:pt idx="559">
                  <c:v>6.0720000000000001</c:v>
                </c:pt>
                <c:pt idx="560">
                  <c:v>5.9</c:v>
                </c:pt>
                <c:pt idx="561">
                  <c:v>6.0259999999999998</c:v>
                </c:pt>
                <c:pt idx="562">
                  <c:v>6.0279999999999996</c:v>
                </c:pt>
                <c:pt idx="563">
                  <c:v>6.02</c:v>
                </c:pt>
                <c:pt idx="564">
                  <c:v>5.9509999999999996</c:v>
                </c:pt>
                <c:pt idx="565">
                  <c:v>5.9340000000000002</c:v>
                </c:pt>
                <c:pt idx="566">
                  <c:v>5.88</c:v>
                </c:pt>
                <c:pt idx="567">
                  <c:v>5.8250000000000002</c:v>
                </c:pt>
                <c:pt idx="568">
                  <c:v>5.8620000000000001</c:v>
                </c:pt>
                <c:pt idx="569">
                  <c:v>5.851</c:v>
                </c:pt>
                <c:pt idx="570">
                  <c:v>5.9109999999999996</c:v>
                </c:pt>
                <c:pt idx="571">
                  <c:v>5.9559999999999995</c:v>
                </c:pt>
                <c:pt idx="572">
                  <c:v>5.992</c:v>
                </c:pt>
                <c:pt idx="573">
                  <c:v>6.1130000000000004</c:v>
                </c:pt>
                <c:pt idx="574">
                  <c:v>6.1340000000000003</c:v>
                </c:pt>
                <c:pt idx="575">
                  <c:v>6.0629999999999997</c:v>
                </c:pt>
                <c:pt idx="576">
                  <c:v>6.0019999999999998</c:v>
                </c:pt>
                <c:pt idx="577">
                  <c:v>5.8870000000000005</c:v>
                </c:pt>
                <c:pt idx="578">
                  <c:v>5.9619999999999997</c:v>
                </c:pt>
                <c:pt idx="579">
                  <c:v>5.9350000000000005</c:v>
                </c:pt>
                <c:pt idx="580">
                  <c:v>5.9080000000000004</c:v>
                </c:pt>
                <c:pt idx="581">
                  <c:v>5.9619999999999997</c:v>
                </c:pt>
                <c:pt idx="582">
                  <c:v>5.9820000000000002</c:v>
                </c:pt>
                <c:pt idx="583">
                  <c:v>6.0910000000000002</c:v>
                </c:pt>
                <c:pt idx="584">
                  <c:v>6.0279999999999996</c:v>
                </c:pt>
                <c:pt idx="585">
                  <c:v>6.0149999999999997</c:v>
                </c:pt>
                <c:pt idx="586">
                  <c:v>6.024</c:v>
                </c:pt>
                <c:pt idx="587">
                  <c:v>6.0510000000000002</c:v>
                </c:pt>
                <c:pt idx="588">
                  <c:v>6.1550000000000002</c:v>
                </c:pt>
                <c:pt idx="589">
                  <c:v>6.1120000000000001</c:v>
                </c:pt>
                <c:pt idx="590">
                  <c:v>6.07</c:v>
                </c:pt>
                <c:pt idx="591">
                  <c:v>6.0609999999999999</c:v>
                </c:pt>
                <c:pt idx="592">
                  <c:v>5.96</c:v>
                </c:pt>
                <c:pt idx="593">
                  <c:v>5.9640000000000004</c:v>
                </c:pt>
                <c:pt idx="594">
                  <c:v>5.9139999999999997</c:v>
                </c:pt>
                <c:pt idx="595">
                  <c:v>5.9139999999999997</c:v>
                </c:pt>
                <c:pt idx="596">
                  <c:v>5.8870000000000005</c:v>
                </c:pt>
                <c:pt idx="597">
                  <c:v>5.8680000000000003</c:v>
                </c:pt>
                <c:pt idx="598">
                  <c:v>5.8840000000000003</c:v>
                </c:pt>
                <c:pt idx="599">
                  <c:v>5.8570000000000002</c:v>
                </c:pt>
                <c:pt idx="600">
                  <c:v>5.8639999999999999</c:v>
                </c:pt>
                <c:pt idx="601">
                  <c:v>5.851</c:v>
                </c:pt>
                <c:pt idx="602">
                  <c:v>5.8529999999999998</c:v>
                </c:pt>
                <c:pt idx="603">
                  <c:v>5.8879999999999999</c:v>
                </c:pt>
                <c:pt idx="604">
                  <c:v>5.9470000000000001</c:v>
                </c:pt>
                <c:pt idx="605">
                  <c:v>6.0289999999999999</c:v>
                </c:pt>
                <c:pt idx="606">
                  <c:v>6.0289999999999999</c:v>
                </c:pt>
                <c:pt idx="607">
                  <c:v>5.9669999999999996</c:v>
                </c:pt>
                <c:pt idx="608">
                  <c:v>6.0090000000000003</c:v>
                </c:pt>
                <c:pt idx="609">
                  <c:v>5.944</c:v>
                </c:pt>
                <c:pt idx="610">
                  <c:v>5.8979999999999997</c:v>
                </c:pt>
                <c:pt idx="611">
                  <c:v>5.8810000000000002</c:v>
                </c:pt>
                <c:pt idx="612">
                  <c:v>5.87</c:v>
                </c:pt>
                <c:pt idx="613">
                  <c:v>5.8970000000000002</c:v>
                </c:pt>
                <c:pt idx="614">
                  <c:v>5.8760000000000003</c:v>
                </c:pt>
                <c:pt idx="615">
                  <c:v>5.8719999999999999</c:v>
                </c:pt>
                <c:pt idx="616">
                  <c:v>5.9180000000000001</c:v>
                </c:pt>
                <c:pt idx="617">
                  <c:v>6.0090000000000003</c:v>
                </c:pt>
                <c:pt idx="618">
                  <c:v>6.0149999999999997</c:v>
                </c:pt>
                <c:pt idx="619">
                  <c:v>6.0490000000000004</c:v>
                </c:pt>
                <c:pt idx="620">
                  <c:v>6.1230000000000002</c:v>
                </c:pt>
                <c:pt idx="621">
                  <c:v>6.0659999999999998</c:v>
                </c:pt>
                <c:pt idx="622">
                  <c:v>6.085</c:v>
                </c:pt>
                <c:pt idx="623">
                  <c:v>6.1379999999999999</c:v>
                </c:pt>
                <c:pt idx="624">
                  <c:v>6.17</c:v>
                </c:pt>
                <c:pt idx="625">
                  <c:v>6.1639999999999997</c:v>
                </c:pt>
                <c:pt idx="626">
                  <c:v>6.0780000000000003</c:v>
                </c:pt>
                <c:pt idx="627">
                  <c:v>6.1040000000000001</c:v>
                </c:pt>
                <c:pt idx="628">
                  <c:v>6.149</c:v>
                </c:pt>
                <c:pt idx="629">
                  <c:v>6.149</c:v>
                </c:pt>
                <c:pt idx="630">
                  <c:v>6.05</c:v>
                </c:pt>
                <c:pt idx="631">
                  <c:v>6.0309999999999997</c:v>
                </c:pt>
                <c:pt idx="632">
                  <c:v>6.0030000000000001</c:v>
                </c:pt>
                <c:pt idx="633">
                  <c:v>6.0890000000000004</c:v>
                </c:pt>
                <c:pt idx="634">
                  <c:v>6.056</c:v>
                </c:pt>
                <c:pt idx="635">
                  <c:v>6.0890000000000004</c:v>
                </c:pt>
                <c:pt idx="636">
                  <c:v>6.0540000000000003</c:v>
                </c:pt>
                <c:pt idx="637">
                  <c:v>6.048</c:v>
                </c:pt>
                <c:pt idx="638">
                  <c:v>5.9630000000000001</c:v>
                </c:pt>
                <c:pt idx="639">
                  <c:v>5.9649999999999999</c:v>
                </c:pt>
                <c:pt idx="640">
                  <c:v>5.9390000000000001</c:v>
                </c:pt>
                <c:pt idx="641">
                  <c:v>5.9290000000000003</c:v>
                </c:pt>
                <c:pt idx="642">
                  <c:v>5.9260000000000002</c:v>
                </c:pt>
                <c:pt idx="643">
                  <c:v>5.9370000000000003</c:v>
                </c:pt>
                <c:pt idx="644">
                  <c:v>5.9050000000000002</c:v>
                </c:pt>
                <c:pt idx="645">
                  <c:v>5.8860000000000001</c:v>
                </c:pt>
                <c:pt idx="646">
                  <c:v>5.88</c:v>
                </c:pt>
                <c:pt idx="647">
                  <c:v>5.8540000000000001</c:v>
                </c:pt>
                <c:pt idx="648">
                  <c:v>5.8100000000000005</c:v>
                </c:pt>
                <c:pt idx="649">
                  <c:v>5.7759999999999998</c:v>
                </c:pt>
                <c:pt idx="650">
                  <c:v>5.7610000000000001</c:v>
                </c:pt>
                <c:pt idx="651">
                  <c:v>5.7759999999999998</c:v>
                </c:pt>
                <c:pt idx="652">
                  <c:v>5.78</c:v>
                </c:pt>
                <c:pt idx="653">
                  <c:v>5.7439999999999998</c:v>
                </c:pt>
                <c:pt idx="654">
                  <c:v>5.7480000000000002</c:v>
                </c:pt>
                <c:pt idx="655">
                  <c:v>5.78</c:v>
                </c:pt>
                <c:pt idx="656">
                  <c:v>5.7780000000000005</c:v>
                </c:pt>
                <c:pt idx="657">
                  <c:v>5.7519999999999998</c:v>
                </c:pt>
                <c:pt idx="658">
                  <c:v>5.7370000000000001</c:v>
                </c:pt>
                <c:pt idx="659">
                  <c:v>5.7290000000000001</c:v>
                </c:pt>
                <c:pt idx="660">
                  <c:v>5.7439999999999998</c:v>
                </c:pt>
                <c:pt idx="661">
                  <c:v>5.7059999999999995</c:v>
                </c:pt>
                <c:pt idx="662">
                  <c:v>5.7059999999999995</c:v>
                </c:pt>
                <c:pt idx="663">
                  <c:v>5.6870000000000003</c:v>
                </c:pt>
                <c:pt idx="664">
                  <c:v>5.6890000000000001</c:v>
                </c:pt>
                <c:pt idx="665">
                  <c:v>5.7320000000000002</c:v>
                </c:pt>
                <c:pt idx="666">
                  <c:v>5.8309999999999995</c:v>
                </c:pt>
                <c:pt idx="667">
                  <c:v>5.8879999999999999</c:v>
                </c:pt>
                <c:pt idx="668">
                  <c:v>5.931</c:v>
                </c:pt>
                <c:pt idx="669">
                  <c:v>5.899</c:v>
                </c:pt>
                <c:pt idx="670">
                  <c:v>5.8949999999999996</c:v>
                </c:pt>
                <c:pt idx="671">
                  <c:v>5.875</c:v>
                </c:pt>
                <c:pt idx="672">
                  <c:v>5.7839999999999998</c:v>
                </c:pt>
                <c:pt idx="673">
                  <c:v>5.8070000000000004</c:v>
                </c:pt>
                <c:pt idx="674">
                  <c:v>5.8309999999999995</c:v>
                </c:pt>
                <c:pt idx="675">
                  <c:v>5.8070000000000004</c:v>
                </c:pt>
                <c:pt idx="676">
                  <c:v>5.8710000000000004</c:v>
                </c:pt>
                <c:pt idx="677">
                  <c:v>5.843</c:v>
                </c:pt>
                <c:pt idx="678">
                  <c:v>5.8339999999999996</c:v>
                </c:pt>
                <c:pt idx="679">
                  <c:v>5.7960000000000003</c:v>
                </c:pt>
                <c:pt idx="680">
                  <c:v>5.8049999999999997</c:v>
                </c:pt>
                <c:pt idx="681">
                  <c:v>5.7709999999999999</c:v>
                </c:pt>
                <c:pt idx="682">
                  <c:v>5.7670000000000003</c:v>
                </c:pt>
                <c:pt idx="683">
                  <c:v>5.7130000000000001</c:v>
                </c:pt>
                <c:pt idx="684">
                  <c:v>5.6790000000000003</c:v>
                </c:pt>
                <c:pt idx="685">
                  <c:v>5.7039999999999997</c:v>
                </c:pt>
                <c:pt idx="686">
                  <c:v>5.6749999999999998</c:v>
                </c:pt>
                <c:pt idx="687">
                  <c:v>5.6139999999999999</c:v>
                </c:pt>
                <c:pt idx="688">
                  <c:v>5.617</c:v>
                </c:pt>
                <c:pt idx="689">
                  <c:v>5.6050000000000004</c:v>
                </c:pt>
                <c:pt idx="690">
                  <c:v>5.5440000000000005</c:v>
                </c:pt>
                <c:pt idx="691">
                  <c:v>5.4870000000000001</c:v>
                </c:pt>
                <c:pt idx="692">
                  <c:v>5.4260000000000002</c:v>
                </c:pt>
                <c:pt idx="693">
                  <c:v>5.49</c:v>
                </c:pt>
                <c:pt idx="694">
                  <c:v>5.4420000000000002</c:v>
                </c:pt>
                <c:pt idx="695">
                  <c:v>5.4480000000000004</c:v>
                </c:pt>
                <c:pt idx="696">
                  <c:v>5.4470000000000001</c:v>
                </c:pt>
                <c:pt idx="697">
                  <c:v>5.4050000000000002</c:v>
                </c:pt>
                <c:pt idx="698">
                  <c:v>5.2960000000000003</c:v>
                </c:pt>
                <c:pt idx="699">
                  <c:v>5.2919999999999998</c:v>
                </c:pt>
                <c:pt idx="700">
                  <c:v>5.27</c:v>
                </c:pt>
                <c:pt idx="701">
                  <c:v>5.2279999999999998</c:v>
                </c:pt>
                <c:pt idx="702">
                  <c:v>5.3460000000000001</c:v>
                </c:pt>
                <c:pt idx="703">
                  <c:v>5.2809999999999997</c:v>
                </c:pt>
                <c:pt idx="704">
                  <c:v>5.2729999999999997</c:v>
                </c:pt>
                <c:pt idx="705">
                  <c:v>5.3879999999999999</c:v>
                </c:pt>
                <c:pt idx="706">
                  <c:v>5.3650000000000002</c:v>
                </c:pt>
                <c:pt idx="707">
                  <c:v>5.3849999999999998</c:v>
                </c:pt>
                <c:pt idx="708">
                  <c:v>5.375</c:v>
                </c:pt>
                <c:pt idx="709">
                  <c:v>5.4359999999999999</c:v>
                </c:pt>
                <c:pt idx="710">
                  <c:v>5.452</c:v>
                </c:pt>
                <c:pt idx="711">
                  <c:v>5.423</c:v>
                </c:pt>
                <c:pt idx="712">
                  <c:v>5.4269999999999996</c:v>
                </c:pt>
                <c:pt idx="713">
                  <c:v>5.391</c:v>
                </c:pt>
                <c:pt idx="714">
                  <c:v>5.2880000000000003</c:v>
                </c:pt>
                <c:pt idx="715">
                  <c:v>5.2939999999999996</c:v>
                </c:pt>
                <c:pt idx="716">
                  <c:v>5.3540000000000001</c:v>
                </c:pt>
                <c:pt idx="717">
                  <c:v>5.3819999999999997</c:v>
                </c:pt>
                <c:pt idx="718">
                  <c:v>5.3390000000000004</c:v>
                </c:pt>
                <c:pt idx="719">
                  <c:v>5.3289999999999997</c:v>
                </c:pt>
                <c:pt idx="720">
                  <c:v>5.3369999999999997</c:v>
                </c:pt>
                <c:pt idx="721">
                  <c:v>5.319</c:v>
                </c:pt>
                <c:pt idx="722">
                  <c:v>5.3209999999999997</c:v>
                </c:pt>
                <c:pt idx="723">
                  <c:v>5.2560000000000002</c:v>
                </c:pt>
                <c:pt idx="724">
                  <c:v>5.2560000000000002</c:v>
                </c:pt>
                <c:pt idx="725">
                  <c:v>5.2640000000000002</c:v>
                </c:pt>
                <c:pt idx="726">
                  <c:v>5.27</c:v>
                </c:pt>
                <c:pt idx="727">
                  <c:v>5.2140000000000004</c:v>
                </c:pt>
                <c:pt idx="728">
                  <c:v>5.165</c:v>
                </c:pt>
                <c:pt idx="729">
                  <c:v>5.2489999999999997</c:v>
                </c:pt>
                <c:pt idx="730">
                  <c:v>5.2489999999999997</c:v>
                </c:pt>
                <c:pt idx="731">
                  <c:v>5.2389999999999999</c:v>
                </c:pt>
                <c:pt idx="732">
                  <c:v>5.3319999999999999</c:v>
                </c:pt>
                <c:pt idx="733">
                  <c:v>5.3979999999999997</c:v>
                </c:pt>
                <c:pt idx="734">
                  <c:v>5.4249999999999998</c:v>
                </c:pt>
                <c:pt idx="735">
                  <c:v>5.3959999999999999</c:v>
                </c:pt>
                <c:pt idx="736">
                  <c:v>5.4349999999999996</c:v>
                </c:pt>
                <c:pt idx="737">
                  <c:v>5.3760000000000003</c:v>
                </c:pt>
                <c:pt idx="738">
                  <c:v>5.4269999999999996</c:v>
                </c:pt>
                <c:pt idx="739">
                  <c:v>5.556</c:v>
                </c:pt>
                <c:pt idx="740">
                  <c:v>5.6059999999999999</c:v>
                </c:pt>
                <c:pt idx="741">
                  <c:v>5.6370000000000005</c:v>
                </c:pt>
                <c:pt idx="742">
                  <c:v>5.6879999999999997</c:v>
                </c:pt>
                <c:pt idx="743">
                  <c:v>5.7270000000000003</c:v>
                </c:pt>
                <c:pt idx="744">
                  <c:v>5.6429999999999998</c:v>
                </c:pt>
                <c:pt idx="745">
                  <c:v>5.62</c:v>
                </c:pt>
                <c:pt idx="746">
                  <c:v>5.6890000000000001</c:v>
                </c:pt>
                <c:pt idx="747">
                  <c:v>5.6890000000000001</c:v>
                </c:pt>
                <c:pt idx="748">
                  <c:v>5.65</c:v>
                </c:pt>
                <c:pt idx="749">
                  <c:v>5.6449999999999996</c:v>
                </c:pt>
                <c:pt idx="750">
                  <c:v>5.6260000000000003</c:v>
                </c:pt>
                <c:pt idx="751">
                  <c:v>5.6289999999999996</c:v>
                </c:pt>
                <c:pt idx="752">
                  <c:v>5.71</c:v>
                </c:pt>
                <c:pt idx="753">
                  <c:v>5.8339999999999996</c:v>
                </c:pt>
                <c:pt idx="754">
                  <c:v>5.8890000000000002</c:v>
                </c:pt>
                <c:pt idx="755">
                  <c:v>5.7949999999999999</c:v>
                </c:pt>
                <c:pt idx="756">
                  <c:v>5.8140000000000001</c:v>
                </c:pt>
                <c:pt idx="757">
                  <c:v>5.8170000000000002</c:v>
                </c:pt>
                <c:pt idx="758">
                  <c:v>5.74</c:v>
                </c:pt>
                <c:pt idx="759">
                  <c:v>5.74</c:v>
                </c:pt>
                <c:pt idx="760">
                  <c:v>5.819</c:v>
                </c:pt>
                <c:pt idx="761">
                  <c:v>5.774</c:v>
                </c:pt>
                <c:pt idx="762">
                  <c:v>5.7949999999999999</c:v>
                </c:pt>
                <c:pt idx="763">
                  <c:v>5.7530000000000001</c:v>
                </c:pt>
                <c:pt idx="764">
                  <c:v>5.6870000000000003</c:v>
                </c:pt>
                <c:pt idx="765">
                  <c:v>5.6850000000000005</c:v>
                </c:pt>
                <c:pt idx="766">
                  <c:v>5.67</c:v>
                </c:pt>
                <c:pt idx="767">
                  <c:v>5.6550000000000002</c:v>
                </c:pt>
                <c:pt idx="768">
                  <c:v>5.7359999999999998</c:v>
                </c:pt>
                <c:pt idx="769">
                  <c:v>5.7610000000000001</c:v>
                </c:pt>
                <c:pt idx="770">
                  <c:v>5.8149999999999995</c:v>
                </c:pt>
                <c:pt idx="771">
                  <c:v>5.7960000000000003</c:v>
                </c:pt>
                <c:pt idx="772">
                  <c:v>5.8129999999999997</c:v>
                </c:pt>
                <c:pt idx="773">
                  <c:v>5.7640000000000002</c:v>
                </c:pt>
                <c:pt idx="774">
                  <c:v>5.806</c:v>
                </c:pt>
                <c:pt idx="775">
                  <c:v>5.8149999999999995</c:v>
                </c:pt>
                <c:pt idx="776">
                  <c:v>5.7080000000000002</c:v>
                </c:pt>
                <c:pt idx="777">
                  <c:v>5.6909999999999998</c:v>
                </c:pt>
                <c:pt idx="778">
                  <c:v>5.6909999999999998</c:v>
                </c:pt>
                <c:pt idx="779">
                  <c:v>5.6850000000000005</c:v>
                </c:pt>
                <c:pt idx="780">
                  <c:v>5.6790000000000003</c:v>
                </c:pt>
                <c:pt idx="781">
                  <c:v>5.6959999999999997</c:v>
                </c:pt>
                <c:pt idx="782">
                  <c:v>5.7889999999999997</c:v>
                </c:pt>
                <c:pt idx="783">
                  <c:v>5.7940000000000005</c:v>
                </c:pt>
                <c:pt idx="784">
                  <c:v>5.9080000000000004</c:v>
                </c:pt>
                <c:pt idx="785">
                  <c:v>5.8280000000000003</c:v>
                </c:pt>
                <c:pt idx="786">
                  <c:v>5.8689999999999998</c:v>
                </c:pt>
                <c:pt idx="787">
                  <c:v>5.8029999999999999</c:v>
                </c:pt>
                <c:pt idx="788">
                  <c:v>5.6509999999999998</c:v>
                </c:pt>
                <c:pt idx="789">
                  <c:v>5.6470000000000002</c:v>
                </c:pt>
                <c:pt idx="790">
                  <c:v>5.6210000000000004</c:v>
                </c:pt>
                <c:pt idx="791">
                  <c:v>5.5679999999999996</c:v>
                </c:pt>
                <c:pt idx="792">
                  <c:v>5.6790000000000003</c:v>
                </c:pt>
                <c:pt idx="793">
                  <c:v>5.726</c:v>
                </c:pt>
                <c:pt idx="794">
                  <c:v>5.7450000000000001</c:v>
                </c:pt>
                <c:pt idx="795">
                  <c:v>5.6909999999999998</c:v>
                </c:pt>
                <c:pt idx="796">
                  <c:v>5.7130000000000001</c:v>
                </c:pt>
                <c:pt idx="797">
                  <c:v>5.6660000000000004</c:v>
                </c:pt>
                <c:pt idx="798">
                  <c:v>5.681</c:v>
                </c:pt>
                <c:pt idx="799">
                  <c:v>5.702</c:v>
                </c:pt>
                <c:pt idx="800">
                  <c:v>5.7430000000000003</c:v>
                </c:pt>
                <c:pt idx="801">
                  <c:v>5.7149999999999999</c:v>
                </c:pt>
                <c:pt idx="802">
                  <c:v>5.6740000000000004</c:v>
                </c:pt>
                <c:pt idx="803">
                  <c:v>5.6340000000000003</c:v>
                </c:pt>
                <c:pt idx="804">
                  <c:v>5.6420000000000003</c:v>
                </c:pt>
                <c:pt idx="805">
                  <c:v>5.7389999999999999</c:v>
                </c:pt>
                <c:pt idx="806">
                  <c:v>5.7089999999999996</c:v>
                </c:pt>
                <c:pt idx="807">
                  <c:v>5.7729999999999997</c:v>
                </c:pt>
                <c:pt idx="808">
                  <c:v>5.8710000000000004</c:v>
                </c:pt>
                <c:pt idx="809">
                  <c:v>5.9320000000000004</c:v>
                </c:pt>
                <c:pt idx="810">
                  <c:v>5.9829999999999997</c:v>
                </c:pt>
                <c:pt idx="811">
                  <c:v>5.923</c:v>
                </c:pt>
                <c:pt idx="812">
                  <c:v>5.9269999999999996</c:v>
                </c:pt>
                <c:pt idx="813">
                  <c:v>5.8789999999999996</c:v>
                </c:pt>
                <c:pt idx="814">
                  <c:v>5.89</c:v>
                </c:pt>
                <c:pt idx="815">
                  <c:v>5.875</c:v>
                </c:pt>
                <c:pt idx="816">
                  <c:v>5.8920000000000003</c:v>
                </c:pt>
                <c:pt idx="817">
                  <c:v>5.992</c:v>
                </c:pt>
                <c:pt idx="818">
                  <c:v>6.0860000000000003</c:v>
                </c:pt>
                <c:pt idx="819">
                  <c:v>6.1180000000000003</c:v>
                </c:pt>
                <c:pt idx="820">
                  <c:v>6.0519999999999996</c:v>
                </c:pt>
                <c:pt idx="821">
                  <c:v>6.1289999999999996</c:v>
                </c:pt>
                <c:pt idx="822">
                  <c:v>6.2119999999999997</c:v>
                </c:pt>
                <c:pt idx="823">
                  <c:v>6.1950000000000003</c:v>
                </c:pt>
                <c:pt idx="824">
                  <c:v>6.1289999999999996</c:v>
                </c:pt>
                <c:pt idx="825">
                  <c:v>6.28</c:v>
                </c:pt>
                <c:pt idx="826">
                  <c:v>6.2539999999999996</c:v>
                </c:pt>
                <c:pt idx="827">
                  <c:v>6.3369999999999997</c:v>
                </c:pt>
                <c:pt idx="828">
                  <c:v>6.3650000000000002</c:v>
                </c:pt>
                <c:pt idx="829">
                  <c:v>6.3170000000000002</c:v>
                </c:pt>
                <c:pt idx="830">
                  <c:v>6.3849999999999998</c:v>
                </c:pt>
                <c:pt idx="831">
                  <c:v>6.3520000000000003</c:v>
                </c:pt>
                <c:pt idx="832">
                  <c:v>6.4939999999999998</c:v>
                </c:pt>
                <c:pt idx="833">
                  <c:v>6.452</c:v>
                </c:pt>
                <c:pt idx="834">
                  <c:v>6.516</c:v>
                </c:pt>
                <c:pt idx="835">
                  <c:v>6.4480000000000004</c:v>
                </c:pt>
                <c:pt idx="836">
                  <c:v>6.3639999999999999</c:v>
                </c:pt>
                <c:pt idx="837">
                  <c:v>6.4009999999999998</c:v>
                </c:pt>
                <c:pt idx="838">
                  <c:v>6.4969999999999999</c:v>
                </c:pt>
                <c:pt idx="839">
                  <c:v>6.5659999999999998</c:v>
                </c:pt>
                <c:pt idx="840">
                  <c:v>6.431</c:v>
                </c:pt>
                <c:pt idx="841">
                  <c:v>6.4879999999999995</c:v>
                </c:pt>
                <c:pt idx="842">
                  <c:v>6.5529999999999999</c:v>
                </c:pt>
                <c:pt idx="843">
                  <c:v>6.6340000000000003</c:v>
                </c:pt>
                <c:pt idx="844">
                  <c:v>6.617</c:v>
                </c:pt>
                <c:pt idx="845">
                  <c:v>6.7210000000000001</c:v>
                </c:pt>
                <c:pt idx="846">
                  <c:v>6.7670000000000003</c:v>
                </c:pt>
                <c:pt idx="847">
                  <c:v>6.7379999999999995</c:v>
                </c:pt>
                <c:pt idx="848">
                  <c:v>6.9399999999999995</c:v>
                </c:pt>
                <c:pt idx="849">
                  <c:v>7.14</c:v>
                </c:pt>
                <c:pt idx="850">
                  <c:v>6.9359999999999999</c:v>
                </c:pt>
                <c:pt idx="851">
                  <c:v>6.9080000000000004</c:v>
                </c:pt>
                <c:pt idx="852">
                  <c:v>6.867</c:v>
                </c:pt>
                <c:pt idx="853">
                  <c:v>6.923</c:v>
                </c:pt>
                <c:pt idx="854">
                  <c:v>6.9020000000000001</c:v>
                </c:pt>
                <c:pt idx="855">
                  <c:v>6.875</c:v>
                </c:pt>
                <c:pt idx="856">
                  <c:v>6.9210000000000003</c:v>
                </c:pt>
                <c:pt idx="857">
                  <c:v>6.9589999999999996</c:v>
                </c:pt>
                <c:pt idx="858">
                  <c:v>6.9569999999999999</c:v>
                </c:pt>
                <c:pt idx="859">
                  <c:v>7.1379999999999999</c:v>
                </c:pt>
                <c:pt idx="860">
                  <c:v>7.0839999999999996</c:v>
                </c:pt>
                <c:pt idx="861">
                  <c:v>7.03</c:v>
                </c:pt>
                <c:pt idx="862">
                  <c:v>6.8970000000000002</c:v>
                </c:pt>
                <c:pt idx="863">
                  <c:v>6.9329999999999998</c:v>
                </c:pt>
                <c:pt idx="864">
                  <c:v>6.8659999999999997</c:v>
                </c:pt>
                <c:pt idx="865">
                  <c:v>6.8220000000000001</c:v>
                </c:pt>
                <c:pt idx="866">
                  <c:v>6.827</c:v>
                </c:pt>
                <c:pt idx="867">
                  <c:v>6.9870000000000001</c:v>
                </c:pt>
                <c:pt idx="868">
                  <c:v>7.0419999999999998</c:v>
                </c:pt>
                <c:pt idx="869">
                  <c:v>7.09</c:v>
                </c:pt>
                <c:pt idx="870">
                  <c:v>7.1139999999999999</c:v>
                </c:pt>
                <c:pt idx="871">
                  <c:v>7.1159999999999997</c:v>
                </c:pt>
                <c:pt idx="872">
                  <c:v>7.1139999999999999</c:v>
                </c:pt>
                <c:pt idx="873">
                  <c:v>7.3479999999999999</c:v>
                </c:pt>
                <c:pt idx="874">
                  <c:v>7.48</c:v>
                </c:pt>
                <c:pt idx="875">
                  <c:v>7.319</c:v>
                </c:pt>
                <c:pt idx="876">
                  <c:v>7.4409999999999998</c:v>
                </c:pt>
                <c:pt idx="877">
                  <c:v>7.3520000000000003</c:v>
                </c:pt>
                <c:pt idx="878">
                  <c:v>7.2789999999999999</c:v>
                </c:pt>
                <c:pt idx="879">
                  <c:v>7.23</c:v>
                </c:pt>
                <c:pt idx="880">
                  <c:v>7.0419999999999998</c:v>
                </c:pt>
                <c:pt idx="881">
                  <c:v>7.016</c:v>
                </c:pt>
                <c:pt idx="882">
                  <c:v>6.9530000000000003</c:v>
                </c:pt>
                <c:pt idx="883">
                  <c:v>7.02</c:v>
                </c:pt>
                <c:pt idx="884">
                  <c:v>7.1849999999999996</c:v>
                </c:pt>
                <c:pt idx="885">
                  <c:v>7.165</c:v>
                </c:pt>
                <c:pt idx="886">
                  <c:v>7.1079999999999997</c:v>
                </c:pt>
                <c:pt idx="887">
                  <c:v>7.0970000000000004</c:v>
                </c:pt>
                <c:pt idx="888">
                  <c:v>7.1139999999999999</c:v>
                </c:pt>
                <c:pt idx="889">
                  <c:v>7.1159999999999997</c:v>
                </c:pt>
                <c:pt idx="890">
                  <c:v>7.1470000000000002</c:v>
                </c:pt>
                <c:pt idx="891">
                  <c:v>7.1180000000000003</c:v>
                </c:pt>
                <c:pt idx="892">
                  <c:v>7.0540000000000003</c:v>
                </c:pt>
                <c:pt idx="893">
                  <c:v>6.9879999999999995</c:v>
                </c:pt>
                <c:pt idx="894">
                  <c:v>6.9080000000000004</c:v>
                </c:pt>
                <c:pt idx="895">
                  <c:v>6.9399999999999995</c:v>
                </c:pt>
                <c:pt idx="896">
                  <c:v>6.9530000000000003</c:v>
                </c:pt>
                <c:pt idx="897">
                  <c:v>6.96</c:v>
                </c:pt>
                <c:pt idx="898">
                  <c:v>7.016</c:v>
                </c:pt>
                <c:pt idx="899">
                  <c:v>7.0650000000000004</c:v>
                </c:pt>
                <c:pt idx="900">
                  <c:v>6.9939999999999998</c:v>
                </c:pt>
                <c:pt idx="901">
                  <c:v>7.0890000000000004</c:v>
                </c:pt>
                <c:pt idx="902">
                  <c:v>7.0359999999999996</c:v>
                </c:pt>
                <c:pt idx="903">
                  <c:v>7.1239999999999997</c:v>
                </c:pt>
                <c:pt idx="904">
                  <c:v>7.1609999999999996</c:v>
                </c:pt>
                <c:pt idx="905">
                  <c:v>7.2039999999999997</c:v>
                </c:pt>
                <c:pt idx="906">
                  <c:v>7.1079999999999997</c:v>
                </c:pt>
                <c:pt idx="907">
                  <c:v>7.0810000000000004</c:v>
                </c:pt>
                <c:pt idx="908">
                  <c:v>7.2060000000000004</c:v>
                </c:pt>
                <c:pt idx="909">
                  <c:v>7.165</c:v>
                </c:pt>
                <c:pt idx="910">
                  <c:v>7.2320000000000002</c:v>
                </c:pt>
                <c:pt idx="911">
                  <c:v>7.2279999999999998</c:v>
                </c:pt>
                <c:pt idx="912">
                  <c:v>7.32</c:v>
                </c:pt>
                <c:pt idx="913">
                  <c:v>7.3220000000000001</c:v>
                </c:pt>
                <c:pt idx="914">
                  <c:v>7.3239999999999998</c:v>
                </c:pt>
                <c:pt idx="915">
                  <c:v>7.2969999999999997</c:v>
                </c:pt>
                <c:pt idx="916">
                  <c:v>7.2859999999999996</c:v>
                </c:pt>
                <c:pt idx="917">
                  <c:v>7.3</c:v>
                </c:pt>
                <c:pt idx="918">
                  <c:v>7.415</c:v>
                </c:pt>
                <c:pt idx="919">
                  <c:v>7.4610000000000003</c:v>
                </c:pt>
                <c:pt idx="920">
                  <c:v>7.4180000000000001</c:v>
                </c:pt>
                <c:pt idx="921">
                  <c:v>7.3920000000000003</c:v>
                </c:pt>
                <c:pt idx="922">
                  <c:v>7.2320000000000002</c:v>
                </c:pt>
                <c:pt idx="923">
                  <c:v>7.2480000000000002</c:v>
                </c:pt>
                <c:pt idx="924">
                  <c:v>7.1849999999999996</c:v>
                </c:pt>
                <c:pt idx="925">
                  <c:v>7.1379999999999999</c:v>
                </c:pt>
                <c:pt idx="926">
                  <c:v>7.2229999999999999</c:v>
                </c:pt>
                <c:pt idx="927">
                  <c:v>7.25</c:v>
                </c:pt>
                <c:pt idx="928">
                  <c:v>7.2770000000000001</c:v>
                </c:pt>
                <c:pt idx="929">
                  <c:v>7.2430000000000003</c:v>
                </c:pt>
                <c:pt idx="930">
                  <c:v>7.2590000000000003</c:v>
                </c:pt>
                <c:pt idx="931">
                  <c:v>7.34</c:v>
                </c:pt>
                <c:pt idx="932">
                  <c:v>7.2789999999999999</c:v>
                </c:pt>
                <c:pt idx="933">
                  <c:v>7.1109999999999998</c:v>
                </c:pt>
                <c:pt idx="934">
                  <c:v>7.1079999999999997</c:v>
                </c:pt>
                <c:pt idx="935">
                  <c:v>7.1020000000000003</c:v>
                </c:pt>
                <c:pt idx="936">
                  <c:v>7.077</c:v>
                </c:pt>
                <c:pt idx="937">
                  <c:v>7.1079999999999997</c:v>
                </c:pt>
                <c:pt idx="938">
                  <c:v>7.2720000000000002</c:v>
                </c:pt>
                <c:pt idx="939">
                  <c:v>7.2809999999999997</c:v>
                </c:pt>
                <c:pt idx="940">
                  <c:v>7.3040000000000003</c:v>
                </c:pt>
                <c:pt idx="941">
                  <c:v>7.2949999999999999</c:v>
                </c:pt>
                <c:pt idx="942">
                  <c:v>7.3550000000000004</c:v>
                </c:pt>
                <c:pt idx="943">
                  <c:v>7.29</c:v>
                </c:pt>
                <c:pt idx="944">
                  <c:v>7.2990000000000004</c:v>
                </c:pt>
                <c:pt idx="945">
                  <c:v>7.1479999999999997</c:v>
                </c:pt>
                <c:pt idx="946">
                  <c:v>7.1740000000000004</c:v>
                </c:pt>
                <c:pt idx="947">
                  <c:v>7.274</c:v>
                </c:pt>
                <c:pt idx="948">
                  <c:v>7.2560000000000002</c:v>
                </c:pt>
                <c:pt idx="949">
                  <c:v>7.319</c:v>
                </c:pt>
                <c:pt idx="950">
                  <c:v>7.2850000000000001</c:v>
                </c:pt>
                <c:pt idx="951">
                  <c:v>7.2050000000000001</c:v>
                </c:pt>
                <c:pt idx="952">
                  <c:v>7.2720000000000002</c:v>
                </c:pt>
                <c:pt idx="953">
                  <c:v>7.2270000000000003</c:v>
                </c:pt>
                <c:pt idx="954">
                  <c:v>7.2290000000000001</c:v>
                </c:pt>
                <c:pt idx="955">
                  <c:v>7.1959999999999997</c:v>
                </c:pt>
                <c:pt idx="956">
                  <c:v>7.173</c:v>
                </c:pt>
                <c:pt idx="957">
                  <c:v>7.1689999999999996</c:v>
                </c:pt>
                <c:pt idx="958">
                  <c:v>7.1980000000000004</c:v>
                </c:pt>
                <c:pt idx="959">
                  <c:v>7.1950000000000003</c:v>
                </c:pt>
                <c:pt idx="960">
                  <c:v>7.2549999999999999</c:v>
                </c:pt>
                <c:pt idx="961">
                  <c:v>7.28</c:v>
                </c:pt>
                <c:pt idx="962">
                  <c:v>7.28</c:v>
                </c:pt>
                <c:pt idx="963">
                  <c:v>7.431</c:v>
                </c:pt>
                <c:pt idx="964">
                  <c:v>7.452</c:v>
                </c:pt>
                <c:pt idx="965">
                  <c:v>7.415</c:v>
                </c:pt>
                <c:pt idx="966">
                  <c:v>7.3970000000000002</c:v>
                </c:pt>
                <c:pt idx="967">
                  <c:v>7.3310000000000004</c:v>
                </c:pt>
                <c:pt idx="968">
                  <c:v>7.4989999999999997</c:v>
                </c:pt>
                <c:pt idx="969">
                  <c:v>7.4879999999999995</c:v>
                </c:pt>
                <c:pt idx="970">
                  <c:v>7.5110000000000001</c:v>
                </c:pt>
                <c:pt idx="971">
                  <c:v>7.5659999999999998</c:v>
                </c:pt>
                <c:pt idx="972">
                  <c:v>7.5449999999999999</c:v>
                </c:pt>
                <c:pt idx="973">
                  <c:v>7.5620000000000003</c:v>
                </c:pt>
                <c:pt idx="974">
                  <c:v>7.5590000000000002</c:v>
                </c:pt>
                <c:pt idx="975">
                  <c:v>7.601</c:v>
                </c:pt>
                <c:pt idx="976">
                  <c:v>7.5759999999999996</c:v>
                </c:pt>
                <c:pt idx="977">
                  <c:v>7.617</c:v>
                </c:pt>
                <c:pt idx="978">
                  <c:v>7.6029999999999998</c:v>
                </c:pt>
                <c:pt idx="979">
                  <c:v>7.657</c:v>
                </c:pt>
                <c:pt idx="980">
                  <c:v>7.6829999999999998</c:v>
                </c:pt>
                <c:pt idx="981">
                  <c:v>7.7620000000000005</c:v>
                </c:pt>
                <c:pt idx="982">
                  <c:v>7.7690000000000001</c:v>
                </c:pt>
                <c:pt idx="983">
                  <c:v>7.6899999999999995</c:v>
                </c:pt>
                <c:pt idx="984">
                  <c:v>7.6920000000000002</c:v>
                </c:pt>
                <c:pt idx="985">
                  <c:v>7.6479999999999997</c:v>
                </c:pt>
                <c:pt idx="986">
                  <c:v>7.6970000000000001</c:v>
                </c:pt>
                <c:pt idx="987">
                  <c:v>7.6429999999999998</c:v>
                </c:pt>
                <c:pt idx="988">
                  <c:v>7.5969999999999995</c:v>
                </c:pt>
                <c:pt idx="989">
                  <c:v>7.6020000000000003</c:v>
                </c:pt>
                <c:pt idx="990">
                  <c:v>7.641</c:v>
                </c:pt>
                <c:pt idx="991">
                  <c:v>7.6690000000000005</c:v>
                </c:pt>
                <c:pt idx="992">
                  <c:v>7.7960000000000003</c:v>
                </c:pt>
                <c:pt idx="993">
                  <c:v>7.7850000000000001</c:v>
                </c:pt>
                <c:pt idx="994">
                  <c:v>7.8490000000000002</c:v>
                </c:pt>
                <c:pt idx="995">
                  <c:v>7.8559999999999999</c:v>
                </c:pt>
                <c:pt idx="996">
                  <c:v>7.8849999999999998</c:v>
                </c:pt>
                <c:pt idx="997">
                  <c:v>7.8730000000000002</c:v>
                </c:pt>
                <c:pt idx="998">
                  <c:v>7.7930000000000001</c:v>
                </c:pt>
                <c:pt idx="999">
                  <c:v>7.8070000000000004</c:v>
                </c:pt>
                <c:pt idx="1000">
                  <c:v>7.9020000000000001</c:v>
                </c:pt>
                <c:pt idx="1001">
                  <c:v>7.9530000000000003</c:v>
                </c:pt>
                <c:pt idx="1002">
                  <c:v>7.9550000000000001</c:v>
                </c:pt>
                <c:pt idx="1003">
                  <c:v>8.0229999999999997</c:v>
                </c:pt>
                <c:pt idx="1004">
                  <c:v>8.0299999999999994</c:v>
                </c:pt>
                <c:pt idx="1005">
                  <c:v>7.9820000000000002</c:v>
                </c:pt>
                <c:pt idx="1006">
                  <c:v>7.9649999999999999</c:v>
                </c:pt>
                <c:pt idx="1007">
                  <c:v>7.9829999999999997</c:v>
                </c:pt>
                <c:pt idx="1008">
                  <c:v>7.99</c:v>
                </c:pt>
                <c:pt idx="1009">
                  <c:v>7.9180000000000001</c:v>
                </c:pt>
                <c:pt idx="1010">
                  <c:v>7.9160000000000004</c:v>
                </c:pt>
                <c:pt idx="1011">
                  <c:v>7.9640000000000004</c:v>
                </c:pt>
                <c:pt idx="1012">
                  <c:v>8.01</c:v>
                </c:pt>
                <c:pt idx="1013">
                  <c:v>8.0079999999999991</c:v>
                </c:pt>
                <c:pt idx="1014">
                  <c:v>8.01</c:v>
                </c:pt>
                <c:pt idx="1015">
                  <c:v>7.9039999999999999</c:v>
                </c:pt>
                <c:pt idx="1016">
                  <c:v>7.8149999999999995</c:v>
                </c:pt>
                <c:pt idx="1017">
                  <c:v>7.8100000000000005</c:v>
                </c:pt>
                <c:pt idx="1018">
                  <c:v>7.7919999999999998</c:v>
                </c:pt>
                <c:pt idx="1019">
                  <c:v>7.8789999999999996</c:v>
                </c:pt>
                <c:pt idx="1020">
                  <c:v>7.931</c:v>
                </c:pt>
                <c:pt idx="1021">
                  <c:v>7.9059999999999997</c:v>
                </c:pt>
                <c:pt idx="1022">
                  <c:v>7.9240000000000004</c:v>
                </c:pt>
                <c:pt idx="1023">
                  <c:v>7.8029999999999999</c:v>
                </c:pt>
                <c:pt idx="1024">
                  <c:v>7.8280000000000003</c:v>
                </c:pt>
                <c:pt idx="1025">
                  <c:v>7.7320000000000002</c:v>
                </c:pt>
                <c:pt idx="1026">
                  <c:v>7.798</c:v>
                </c:pt>
                <c:pt idx="1027">
                  <c:v>7.7960000000000003</c:v>
                </c:pt>
                <c:pt idx="1028">
                  <c:v>7.7889999999999997</c:v>
                </c:pt>
                <c:pt idx="1029">
                  <c:v>7.859</c:v>
                </c:pt>
                <c:pt idx="1030">
                  <c:v>7.82</c:v>
                </c:pt>
                <c:pt idx="1031">
                  <c:v>7.8</c:v>
                </c:pt>
                <c:pt idx="1032">
                  <c:v>7.8019999999999996</c:v>
                </c:pt>
                <c:pt idx="1033">
                  <c:v>7.8019999999999996</c:v>
                </c:pt>
                <c:pt idx="1034">
                  <c:v>7.806</c:v>
                </c:pt>
                <c:pt idx="1035">
                  <c:v>7.8</c:v>
                </c:pt>
                <c:pt idx="1036">
                  <c:v>7.7969999999999997</c:v>
                </c:pt>
                <c:pt idx="1037">
                  <c:v>7.8360000000000003</c:v>
                </c:pt>
                <c:pt idx="1038">
                  <c:v>7.8289999999999997</c:v>
                </c:pt>
                <c:pt idx="1039">
                  <c:v>7.8339999999999996</c:v>
                </c:pt>
                <c:pt idx="1040">
                  <c:v>7.758</c:v>
                </c:pt>
                <c:pt idx="1041">
                  <c:v>7.7919999999999998</c:v>
                </c:pt>
                <c:pt idx="1042">
                  <c:v>7.7969999999999997</c:v>
                </c:pt>
                <c:pt idx="1043">
                  <c:v>7.8220000000000001</c:v>
                </c:pt>
                <c:pt idx="1044">
                  <c:v>7.8309999999999995</c:v>
                </c:pt>
                <c:pt idx="1045">
                  <c:v>7.875</c:v>
                </c:pt>
                <c:pt idx="1046">
                  <c:v>7.8149999999999995</c:v>
                </c:pt>
                <c:pt idx="1047">
                  <c:v>7.8540000000000001</c:v>
                </c:pt>
                <c:pt idx="1048">
                  <c:v>7.8579999999999997</c:v>
                </c:pt>
                <c:pt idx="1049">
                  <c:v>7.8719999999999999</c:v>
                </c:pt>
                <c:pt idx="1050">
                  <c:v>7.8330000000000002</c:v>
                </c:pt>
                <c:pt idx="1051">
                  <c:v>7.7830000000000004</c:v>
                </c:pt>
                <c:pt idx="1052">
                  <c:v>7.7940000000000005</c:v>
                </c:pt>
                <c:pt idx="1053">
                  <c:v>7.6749999999999998</c:v>
                </c:pt>
                <c:pt idx="1054">
                  <c:v>7.68</c:v>
                </c:pt>
                <c:pt idx="1055">
                  <c:v>7.68</c:v>
                </c:pt>
                <c:pt idx="1056">
                  <c:v>7.6980000000000004</c:v>
                </c:pt>
                <c:pt idx="1057">
                  <c:v>7.7409999999999997</c:v>
                </c:pt>
                <c:pt idx="1058">
                  <c:v>7.8070000000000004</c:v>
                </c:pt>
                <c:pt idx="1059">
                  <c:v>7.8239999999999998</c:v>
                </c:pt>
                <c:pt idx="1060">
                  <c:v>7.8469999999999995</c:v>
                </c:pt>
                <c:pt idx="1061">
                  <c:v>7.7960000000000003</c:v>
                </c:pt>
                <c:pt idx="1062">
                  <c:v>7.7480000000000002</c:v>
                </c:pt>
                <c:pt idx="1063">
                  <c:v>7.6129999999999995</c:v>
                </c:pt>
                <c:pt idx="1064">
                  <c:v>7.6379999999999999</c:v>
                </c:pt>
                <c:pt idx="1065">
                  <c:v>7.5809999999999995</c:v>
                </c:pt>
                <c:pt idx="1066">
                  <c:v>7.6580000000000004</c:v>
                </c:pt>
                <c:pt idx="1067">
                  <c:v>7.6580000000000004</c:v>
                </c:pt>
                <c:pt idx="1068">
                  <c:v>7.4969999999999999</c:v>
                </c:pt>
                <c:pt idx="1069">
                  <c:v>7.5330000000000004</c:v>
                </c:pt>
                <c:pt idx="1070">
                  <c:v>7.5129999999999999</c:v>
                </c:pt>
                <c:pt idx="1071">
                  <c:v>7.5090000000000003</c:v>
                </c:pt>
                <c:pt idx="1072">
                  <c:v>7.5759999999999996</c:v>
                </c:pt>
                <c:pt idx="1073">
                  <c:v>7.61</c:v>
                </c:pt>
                <c:pt idx="1074">
                  <c:v>7.5990000000000002</c:v>
                </c:pt>
                <c:pt idx="1075">
                  <c:v>7.4889999999999999</c:v>
                </c:pt>
                <c:pt idx="1076">
                  <c:v>7.4169999999999998</c:v>
                </c:pt>
                <c:pt idx="1077">
                  <c:v>7.4030000000000005</c:v>
                </c:pt>
                <c:pt idx="1078">
                  <c:v>7.4210000000000003</c:v>
                </c:pt>
                <c:pt idx="1079">
                  <c:v>7.4249999999999998</c:v>
                </c:pt>
                <c:pt idx="1080">
                  <c:v>7.4429999999999996</c:v>
                </c:pt>
                <c:pt idx="1081">
                  <c:v>7.33</c:v>
                </c:pt>
                <c:pt idx="1082">
                  <c:v>7.327</c:v>
                </c:pt>
                <c:pt idx="1083">
                  <c:v>7.3070000000000004</c:v>
                </c:pt>
                <c:pt idx="1084">
                  <c:v>7.2140000000000004</c:v>
                </c:pt>
                <c:pt idx="1085">
                  <c:v>7.2009999999999996</c:v>
                </c:pt>
                <c:pt idx="1086">
                  <c:v>7.2229999999999999</c:v>
                </c:pt>
                <c:pt idx="1087">
                  <c:v>7.2869999999999999</c:v>
                </c:pt>
                <c:pt idx="1088">
                  <c:v>7.3419999999999996</c:v>
                </c:pt>
                <c:pt idx="1089">
                  <c:v>7.4130000000000003</c:v>
                </c:pt>
                <c:pt idx="1090">
                  <c:v>7.4290000000000003</c:v>
                </c:pt>
                <c:pt idx="1091">
                  <c:v>7.3369999999999997</c:v>
                </c:pt>
                <c:pt idx="1092">
                  <c:v>7.2729999999999997</c:v>
                </c:pt>
                <c:pt idx="1093">
                  <c:v>7.22</c:v>
                </c:pt>
                <c:pt idx="1094">
                  <c:v>7.1779999999999999</c:v>
                </c:pt>
                <c:pt idx="1095">
                  <c:v>7.1050000000000004</c:v>
                </c:pt>
                <c:pt idx="1096">
                  <c:v>7.0860000000000003</c:v>
                </c:pt>
                <c:pt idx="1097">
                  <c:v>7.0940000000000003</c:v>
                </c:pt>
                <c:pt idx="1098">
                  <c:v>7.1070000000000002</c:v>
                </c:pt>
                <c:pt idx="1099">
                  <c:v>7.12</c:v>
                </c:pt>
                <c:pt idx="1100">
                  <c:v>7.181</c:v>
                </c:pt>
                <c:pt idx="1101">
                  <c:v>7.1920000000000002</c:v>
                </c:pt>
                <c:pt idx="1102">
                  <c:v>7.1829999999999998</c:v>
                </c:pt>
                <c:pt idx="1103">
                  <c:v>7.0780000000000003</c:v>
                </c:pt>
                <c:pt idx="1104">
                  <c:v>7.0469999999999997</c:v>
                </c:pt>
                <c:pt idx="1105">
                  <c:v>7.1370000000000005</c:v>
                </c:pt>
                <c:pt idx="1106">
                  <c:v>7.13</c:v>
                </c:pt>
                <c:pt idx="1107">
                  <c:v>7.1609999999999996</c:v>
                </c:pt>
                <c:pt idx="1108">
                  <c:v>7.1959999999999997</c:v>
                </c:pt>
                <c:pt idx="1109">
                  <c:v>7.13</c:v>
                </c:pt>
                <c:pt idx="1110">
                  <c:v>7.125</c:v>
                </c:pt>
                <c:pt idx="1111">
                  <c:v>7.101</c:v>
                </c:pt>
                <c:pt idx="1112">
                  <c:v>7.0659999999999998</c:v>
                </c:pt>
                <c:pt idx="1113">
                  <c:v>7.1029999999999998</c:v>
                </c:pt>
                <c:pt idx="1114">
                  <c:v>7.1109999999999998</c:v>
                </c:pt>
                <c:pt idx="1115">
                  <c:v>7.0810000000000004</c:v>
                </c:pt>
                <c:pt idx="1116">
                  <c:v>7.05</c:v>
                </c:pt>
                <c:pt idx="1117">
                  <c:v>7.0170000000000003</c:v>
                </c:pt>
                <c:pt idx="1118">
                  <c:v>7.0170000000000003</c:v>
                </c:pt>
                <c:pt idx="1119">
                  <c:v>7.0250000000000004</c:v>
                </c:pt>
                <c:pt idx="1120">
                  <c:v>7.0359999999999996</c:v>
                </c:pt>
                <c:pt idx="1121">
                  <c:v>7.0339999999999998</c:v>
                </c:pt>
                <c:pt idx="1122">
                  <c:v>6.9989999999999997</c:v>
                </c:pt>
                <c:pt idx="1123">
                  <c:v>6.9989999999999997</c:v>
                </c:pt>
                <c:pt idx="1124">
                  <c:v>6.9879999999999995</c:v>
                </c:pt>
                <c:pt idx="1125">
                  <c:v>6.99</c:v>
                </c:pt>
                <c:pt idx="1126">
                  <c:v>7.0090000000000003</c:v>
                </c:pt>
                <c:pt idx="1127">
                  <c:v>7.04</c:v>
                </c:pt>
                <c:pt idx="1128">
                  <c:v>7.0549999999999997</c:v>
                </c:pt>
                <c:pt idx="1129">
                  <c:v>7.0629999999999997</c:v>
                </c:pt>
                <c:pt idx="1130">
                  <c:v>7.0170000000000003</c:v>
                </c:pt>
                <c:pt idx="1131">
                  <c:v>6.9320000000000004</c:v>
                </c:pt>
                <c:pt idx="1132">
                  <c:v>6.859</c:v>
                </c:pt>
                <c:pt idx="1133">
                  <c:v>6.681</c:v>
                </c:pt>
                <c:pt idx="1134">
                  <c:v>6.6929999999999996</c:v>
                </c:pt>
                <c:pt idx="1135">
                  <c:v>6.5960000000000001</c:v>
                </c:pt>
                <c:pt idx="1136">
                  <c:v>6.6719999999999997</c:v>
                </c:pt>
                <c:pt idx="1137">
                  <c:v>6.6749999999999998</c:v>
                </c:pt>
                <c:pt idx="1138">
                  <c:v>6.6639999999999997</c:v>
                </c:pt>
                <c:pt idx="1139">
                  <c:v>6.6159999999999997</c:v>
                </c:pt>
                <c:pt idx="1140">
                  <c:v>6.5430000000000001</c:v>
                </c:pt>
                <c:pt idx="1141">
                  <c:v>6.5430000000000001</c:v>
                </c:pt>
                <c:pt idx="1142">
                  <c:v>6.593</c:v>
                </c:pt>
                <c:pt idx="1143">
                  <c:v>6.6269999999999998</c:v>
                </c:pt>
                <c:pt idx="1144">
                  <c:v>6.6289999999999996</c:v>
                </c:pt>
                <c:pt idx="1145">
                  <c:v>6.5529999999999999</c:v>
                </c:pt>
                <c:pt idx="1146">
                  <c:v>6.4139999999999997</c:v>
                </c:pt>
                <c:pt idx="1147">
                  <c:v>6.3769999999999998</c:v>
                </c:pt>
                <c:pt idx="1148">
                  <c:v>6.3940000000000001</c:v>
                </c:pt>
                <c:pt idx="1149">
                  <c:v>6.3979999999999997</c:v>
                </c:pt>
                <c:pt idx="1150">
                  <c:v>6.2770000000000001</c:v>
                </c:pt>
                <c:pt idx="1151">
                  <c:v>6.2839999999999998</c:v>
                </c:pt>
                <c:pt idx="1152">
                  <c:v>6.1989999999999998</c:v>
                </c:pt>
                <c:pt idx="1153">
                  <c:v>6.0970000000000004</c:v>
                </c:pt>
                <c:pt idx="1154">
                  <c:v>6.0739999999999998</c:v>
                </c:pt>
                <c:pt idx="1155">
                  <c:v>6.0880000000000001</c:v>
                </c:pt>
                <c:pt idx="1156">
                  <c:v>6.1859999999999999</c:v>
                </c:pt>
                <c:pt idx="1157">
                  <c:v>6.2640000000000002</c:v>
                </c:pt>
                <c:pt idx="1158">
                  <c:v>6.3940000000000001</c:v>
                </c:pt>
                <c:pt idx="1159">
                  <c:v>6.3570000000000002</c:v>
                </c:pt>
                <c:pt idx="1160">
                  <c:v>6.117</c:v>
                </c:pt>
                <c:pt idx="1161">
                  <c:v>6.1520000000000001</c:v>
                </c:pt>
                <c:pt idx="1162">
                  <c:v>6.1769999999999996</c:v>
                </c:pt>
                <c:pt idx="1163">
                  <c:v>6.1959999999999997</c:v>
                </c:pt>
                <c:pt idx="1164">
                  <c:v>6.1370000000000005</c:v>
                </c:pt>
                <c:pt idx="1165">
                  <c:v>6.1619999999999999</c:v>
                </c:pt>
                <c:pt idx="1166">
                  <c:v>6.1159999999999997</c:v>
                </c:pt>
                <c:pt idx="1167">
                  <c:v>6.0220000000000002</c:v>
                </c:pt>
                <c:pt idx="1168">
                  <c:v>6.0490000000000004</c:v>
                </c:pt>
                <c:pt idx="1169">
                  <c:v>6.1150000000000002</c:v>
                </c:pt>
                <c:pt idx="1170">
                  <c:v>6.1420000000000003</c:v>
                </c:pt>
                <c:pt idx="1171">
                  <c:v>6.0839999999999996</c:v>
                </c:pt>
                <c:pt idx="1172">
                  <c:v>6.2460000000000004</c:v>
                </c:pt>
                <c:pt idx="1173">
                  <c:v>6.2030000000000003</c:v>
                </c:pt>
                <c:pt idx="1174">
                  <c:v>6.2089999999999996</c:v>
                </c:pt>
                <c:pt idx="1175">
                  <c:v>6.2110000000000003</c:v>
                </c:pt>
                <c:pt idx="1176">
                  <c:v>6.1820000000000004</c:v>
                </c:pt>
                <c:pt idx="1177">
                  <c:v>6.0330000000000004</c:v>
                </c:pt>
                <c:pt idx="1178">
                  <c:v>6.0449999999999999</c:v>
                </c:pt>
                <c:pt idx="1179">
                  <c:v>6.0410000000000004</c:v>
                </c:pt>
                <c:pt idx="1180">
                  <c:v>6.1159999999999997</c:v>
                </c:pt>
                <c:pt idx="1181">
                  <c:v>6.0890000000000004</c:v>
                </c:pt>
                <c:pt idx="1182">
                  <c:v>6.0860000000000003</c:v>
                </c:pt>
                <c:pt idx="1183">
                  <c:v>6.1580000000000004</c:v>
                </c:pt>
                <c:pt idx="1184">
                  <c:v>6.2210000000000001</c:v>
                </c:pt>
                <c:pt idx="1185">
                  <c:v>6.298</c:v>
                </c:pt>
                <c:pt idx="1186">
                  <c:v>6.4050000000000002</c:v>
                </c:pt>
                <c:pt idx="1187">
                  <c:v>6.4089999999999998</c:v>
                </c:pt>
                <c:pt idx="1188">
                  <c:v>6.5289999999999999</c:v>
                </c:pt>
                <c:pt idx="1189">
                  <c:v>6.444</c:v>
                </c:pt>
                <c:pt idx="1190">
                  <c:v>6.4030000000000005</c:v>
                </c:pt>
                <c:pt idx="1191">
                  <c:v>6.4610000000000003</c:v>
                </c:pt>
                <c:pt idx="1192">
                  <c:v>6.4219999999999997</c:v>
                </c:pt>
                <c:pt idx="1193">
                  <c:v>6.4719999999999995</c:v>
                </c:pt>
                <c:pt idx="1194">
                  <c:v>6.4260000000000002</c:v>
                </c:pt>
                <c:pt idx="1195">
                  <c:v>6.4719999999999995</c:v>
                </c:pt>
                <c:pt idx="1196">
                  <c:v>6.4329999999999998</c:v>
                </c:pt>
                <c:pt idx="1197">
                  <c:v>6.5179999999999998</c:v>
                </c:pt>
                <c:pt idx="1198">
                  <c:v>6.4889999999999999</c:v>
                </c:pt>
                <c:pt idx="1199">
                  <c:v>6.4610000000000003</c:v>
                </c:pt>
                <c:pt idx="1200">
                  <c:v>6.4589999999999996</c:v>
                </c:pt>
                <c:pt idx="1201">
                  <c:v>6.476</c:v>
                </c:pt>
                <c:pt idx="1202">
                  <c:v>6.5039999999999996</c:v>
                </c:pt>
                <c:pt idx="1203">
                  <c:v>6.6120000000000001</c:v>
                </c:pt>
                <c:pt idx="1204">
                  <c:v>6.577</c:v>
                </c:pt>
                <c:pt idx="1205">
                  <c:v>6.5519999999999996</c:v>
                </c:pt>
                <c:pt idx="1206">
                  <c:v>6.5389999999999997</c:v>
                </c:pt>
                <c:pt idx="1207">
                  <c:v>6.5640000000000001</c:v>
                </c:pt>
                <c:pt idx="1208">
                  <c:v>6.556</c:v>
                </c:pt>
                <c:pt idx="1209">
                  <c:v>6.5280000000000005</c:v>
                </c:pt>
                <c:pt idx="1210">
                  <c:v>6.5529999999999999</c:v>
                </c:pt>
                <c:pt idx="1211">
                  <c:v>6.5789999999999997</c:v>
                </c:pt>
                <c:pt idx="1212">
                  <c:v>6.4630000000000001</c:v>
                </c:pt>
                <c:pt idx="1213">
                  <c:v>6.3520000000000003</c:v>
                </c:pt>
                <c:pt idx="1214">
                  <c:v>6.3390000000000004</c:v>
                </c:pt>
                <c:pt idx="1215">
                  <c:v>6.3559999999999999</c:v>
                </c:pt>
                <c:pt idx="1216">
                  <c:v>6.33</c:v>
                </c:pt>
                <c:pt idx="1217">
                  <c:v>6.2839999999999998</c:v>
                </c:pt>
                <c:pt idx="1218">
                  <c:v>6.2309999999999999</c:v>
                </c:pt>
                <c:pt idx="1219">
                  <c:v>6.226</c:v>
                </c:pt>
                <c:pt idx="1220">
                  <c:v>6.18</c:v>
                </c:pt>
                <c:pt idx="1221">
                  <c:v>6.1840000000000002</c:v>
                </c:pt>
                <c:pt idx="1222">
                  <c:v>6.2220000000000004</c:v>
                </c:pt>
                <c:pt idx="1223">
                  <c:v>6.2220000000000004</c:v>
                </c:pt>
                <c:pt idx="1224">
                  <c:v>6.2240000000000002</c:v>
                </c:pt>
                <c:pt idx="1225">
                  <c:v>6.1559999999999997</c:v>
                </c:pt>
                <c:pt idx="1226">
                  <c:v>6.181</c:v>
                </c:pt>
                <c:pt idx="1227">
                  <c:v>6.0979999999999999</c:v>
                </c:pt>
                <c:pt idx="1228">
                  <c:v>6.1289999999999996</c:v>
                </c:pt>
                <c:pt idx="1229">
                  <c:v>6.1769999999999996</c:v>
                </c:pt>
                <c:pt idx="1230">
                  <c:v>6.1390000000000002</c:v>
                </c:pt>
                <c:pt idx="1231">
                  <c:v>6.1079999999999997</c:v>
                </c:pt>
                <c:pt idx="1232">
                  <c:v>6.202</c:v>
                </c:pt>
                <c:pt idx="1233">
                  <c:v>6.24</c:v>
                </c:pt>
                <c:pt idx="1234">
                  <c:v>6.2460000000000004</c:v>
                </c:pt>
                <c:pt idx="1235">
                  <c:v>6.2610000000000001</c:v>
                </c:pt>
                <c:pt idx="1236">
                  <c:v>6.2629999999999999</c:v>
                </c:pt>
                <c:pt idx="1237">
                  <c:v>6.2670000000000003</c:v>
                </c:pt>
                <c:pt idx="1238">
                  <c:v>6.1820000000000004</c:v>
                </c:pt>
                <c:pt idx="1239">
                  <c:v>6.14</c:v>
                </c:pt>
                <c:pt idx="1240">
                  <c:v>6.1189999999999998</c:v>
                </c:pt>
                <c:pt idx="1241">
                  <c:v>6.0890000000000004</c:v>
                </c:pt>
                <c:pt idx="1242">
                  <c:v>6.0709999999999997</c:v>
                </c:pt>
                <c:pt idx="1243">
                  <c:v>6.0640000000000001</c:v>
                </c:pt>
                <c:pt idx="1244">
                  <c:v>6.0640000000000001</c:v>
                </c:pt>
                <c:pt idx="1245">
                  <c:v>6.0890000000000004</c:v>
                </c:pt>
                <c:pt idx="1246">
                  <c:v>6.085</c:v>
                </c:pt>
                <c:pt idx="1247">
                  <c:v>6.0389999999999997</c:v>
                </c:pt>
                <c:pt idx="1248">
                  <c:v>5.9589999999999996</c:v>
                </c:pt>
                <c:pt idx="1249">
                  <c:v>5.9509999999999996</c:v>
                </c:pt>
                <c:pt idx="1250">
                  <c:v>5.9340000000000002</c:v>
                </c:pt>
                <c:pt idx="1251">
                  <c:v>5.99</c:v>
                </c:pt>
                <c:pt idx="1252">
                  <c:v>5.9690000000000003</c:v>
                </c:pt>
                <c:pt idx="1253">
                  <c:v>6.04</c:v>
                </c:pt>
                <c:pt idx="1254">
                  <c:v>6.0730000000000004</c:v>
                </c:pt>
                <c:pt idx="1255">
                  <c:v>6.01</c:v>
                </c:pt>
                <c:pt idx="1256">
                  <c:v>5.9980000000000002</c:v>
                </c:pt>
                <c:pt idx="1257">
                  <c:v>6.0659999999999998</c:v>
                </c:pt>
                <c:pt idx="1258">
                  <c:v>6.0410000000000004</c:v>
                </c:pt>
                <c:pt idx="1259">
                  <c:v>6.0350000000000001</c:v>
                </c:pt>
                <c:pt idx="1260">
                  <c:v>6.02</c:v>
                </c:pt>
                <c:pt idx="1261">
                  <c:v>5.9779999999999998</c:v>
                </c:pt>
                <c:pt idx="1262">
                  <c:v>5.891</c:v>
                </c:pt>
                <c:pt idx="1263">
                  <c:v>5.9340000000000002</c:v>
                </c:pt>
                <c:pt idx="1264">
                  <c:v>5.9569999999999999</c:v>
                </c:pt>
                <c:pt idx="1265">
                  <c:v>5.9770000000000003</c:v>
                </c:pt>
                <c:pt idx="1266">
                  <c:v>5.9290000000000003</c:v>
                </c:pt>
                <c:pt idx="1267">
                  <c:v>5.9580000000000002</c:v>
                </c:pt>
                <c:pt idx="1268">
                  <c:v>5.9960000000000004</c:v>
                </c:pt>
                <c:pt idx="1269">
                  <c:v>5.9559999999999995</c:v>
                </c:pt>
                <c:pt idx="1270">
                  <c:v>5.9450000000000003</c:v>
                </c:pt>
                <c:pt idx="1271">
                  <c:v>5.9809999999999999</c:v>
                </c:pt>
                <c:pt idx="1272">
                  <c:v>5.9059999999999997</c:v>
                </c:pt>
                <c:pt idx="1273">
                  <c:v>5.9050000000000002</c:v>
                </c:pt>
                <c:pt idx="1274">
                  <c:v>5.93</c:v>
                </c:pt>
                <c:pt idx="1275">
                  <c:v>5.9470000000000001</c:v>
                </c:pt>
                <c:pt idx="1276">
                  <c:v>5.9350000000000005</c:v>
                </c:pt>
                <c:pt idx="1277">
                  <c:v>5.931</c:v>
                </c:pt>
                <c:pt idx="1278">
                  <c:v>5.9080000000000004</c:v>
                </c:pt>
                <c:pt idx="1279">
                  <c:v>5.8769999999999998</c:v>
                </c:pt>
                <c:pt idx="1280">
                  <c:v>5.8789999999999996</c:v>
                </c:pt>
                <c:pt idx="1281">
                  <c:v>5.8289999999999997</c:v>
                </c:pt>
                <c:pt idx="1282">
                  <c:v>5.7409999999999997</c:v>
                </c:pt>
                <c:pt idx="1283">
                  <c:v>5.7059999999999995</c:v>
                </c:pt>
                <c:pt idx="1284">
                  <c:v>5.6379999999999999</c:v>
                </c:pt>
                <c:pt idx="1285">
                  <c:v>5.6769999999999996</c:v>
                </c:pt>
                <c:pt idx="1286">
                  <c:v>5.6749999999999998</c:v>
                </c:pt>
                <c:pt idx="1287">
                  <c:v>5.7309999999999999</c:v>
                </c:pt>
                <c:pt idx="1288">
                  <c:v>5.7219999999999995</c:v>
                </c:pt>
                <c:pt idx="1289">
                  <c:v>5.7080000000000002</c:v>
                </c:pt>
                <c:pt idx="1290">
                  <c:v>5.7240000000000002</c:v>
                </c:pt>
                <c:pt idx="1291">
                  <c:v>5.7489999999999997</c:v>
                </c:pt>
                <c:pt idx="1292">
                  <c:v>5.7530000000000001</c:v>
                </c:pt>
                <c:pt idx="1293">
                  <c:v>5.7590000000000003</c:v>
                </c:pt>
                <c:pt idx="1294">
                  <c:v>5.8550000000000004</c:v>
                </c:pt>
                <c:pt idx="1295">
                  <c:v>5.7530000000000001</c:v>
                </c:pt>
                <c:pt idx="1296">
                  <c:v>5.7690000000000001</c:v>
                </c:pt>
                <c:pt idx="1297">
                  <c:v>5.7439999999999998</c:v>
                </c:pt>
                <c:pt idx="1298">
                  <c:v>5.7089999999999996</c:v>
                </c:pt>
                <c:pt idx="1299">
                  <c:v>5.7089999999999996</c:v>
                </c:pt>
                <c:pt idx="1300">
                  <c:v>5.6840000000000002</c:v>
                </c:pt>
                <c:pt idx="1301">
                  <c:v>5.6550000000000002</c:v>
                </c:pt>
                <c:pt idx="1302">
                  <c:v>5.6239999999999997</c:v>
                </c:pt>
                <c:pt idx="1303">
                  <c:v>5.5720000000000001</c:v>
                </c:pt>
                <c:pt idx="1304">
                  <c:v>5.57</c:v>
                </c:pt>
                <c:pt idx="1305">
                  <c:v>5.5910000000000002</c:v>
                </c:pt>
                <c:pt idx="1306">
                  <c:v>5.5739999999999998</c:v>
                </c:pt>
                <c:pt idx="1307">
                  <c:v>5.6459999999999999</c:v>
                </c:pt>
                <c:pt idx="1308">
                  <c:v>5.673</c:v>
                </c:pt>
                <c:pt idx="1309">
                  <c:v>5.681</c:v>
                </c:pt>
                <c:pt idx="1310">
                  <c:v>5.7439999999999998</c:v>
                </c:pt>
                <c:pt idx="1311">
                  <c:v>5.8170000000000002</c:v>
                </c:pt>
                <c:pt idx="1312">
                  <c:v>5.7750000000000004</c:v>
                </c:pt>
                <c:pt idx="1313">
                  <c:v>5.7370000000000001</c:v>
                </c:pt>
                <c:pt idx="1314">
                  <c:v>5.7370000000000001</c:v>
                </c:pt>
                <c:pt idx="1315">
                  <c:v>5.6269999999999998</c:v>
                </c:pt>
                <c:pt idx="1316">
                  <c:v>5.5750000000000002</c:v>
                </c:pt>
                <c:pt idx="1317">
                  <c:v>5.524</c:v>
                </c:pt>
                <c:pt idx="1318">
                  <c:v>5.5280000000000005</c:v>
                </c:pt>
                <c:pt idx="1319">
                  <c:v>5.61</c:v>
                </c:pt>
                <c:pt idx="1320">
                  <c:v>5.6550000000000002</c:v>
                </c:pt>
                <c:pt idx="1321">
                  <c:v>5.6139999999999999</c:v>
                </c:pt>
                <c:pt idx="1322">
                  <c:v>5.6929999999999996</c:v>
                </c:pt>
                <c:pt idx="1323">
                  <c:v>5.6340000000000003</c:v>
                </c:pt>
                <c:pt idx="1324">
                  <c:v>5.6840000000000002</c:v>
                </c:pt>
                <c:pt idx="1325">
                  <c:v>5.6159999999999997</c:v>
                </c:pt>
                <c:pt idx="1326">
                  <c:v>5.58</c:v>
                </c:pt>
                <c:pt idx="1327">
                  <c:v>5.5969999999999995</c:v>
                </c:pt>
                <c:pt idx="1328">
                  <c:v>5.6669999999999998</c:v>
                </c:pt>
                <c:pt idx="1329">
                  <c:v>5.6899999999999995</c:v>
                </c:pt>
                <c:pt idx="1330">
                  <c:v>5.6550000000000002</c:v>
                </c:pt>
                <c:pt idx="1331">
                  <c:v>5.6690000000000005</c:v>
                </c:pt>
                <c:pt idx="1332">
                  <c:v>5.6539999999999999</c:v>
                </c:pt>
                <c:pt idx="1333">
                  <c:v>5.66</c:v>
                </c:pt>
                <c:pt idx="1334">
                  <c:v>5.5919999999999996</c:v>
                </c:pt>
                <c:pt idx="1335">
                  <c:v>5.5759999999999996</c:v>
                </c:pt>
                <c:pt idx="1336">
                  <c:v>5.6349999999999998</c:v>
                </c:pt>
                <c:pt idx="1337">
                  <c:v>5.6989999999999998</c:v>
                </c:pt>
                <c:pt idx="1338">
                  <c:v>5.7789999999999999</c:v>
                </c:pt>
                <c:pt idx="1339">
                  <c:v>5.7720000000000002</c:v>
                </c:pt>
                <c:pt idx="1340">
                  <c:v>5.984</c:v>
                </c:pt>
                <c:pt idx="1341">
                  <c:v>5.9649999999999999</c:v>
                </c:pt>
                <c:pt idx="1342">
                  <c:v>5.9030000000000005</c:v>
                </c:pt>
                <c:pt idx="1343">
                  <c:v>5.9589999999999996</c:v>
                </c:pt>
                <c:pt idx="1344">
                  <c:v>6.0190000000000001</c:v>
                </c:pt>
                <c:pt idx="1345">
                  <c:v>6.0679999999999996</c:v>
                </c:pt>
                <c:pt idx="1346">
                  <c:v>6.0880000000000001</c:v>
                </c:pt>
                <c:pt idx="1347">
                  <c:v>6.0979999999999999</c:v>
                </c:pt>
                <c:pt idx="1348">
                  <c:v>5.9589999999999996</c:v>
                </c:pt>
                <c:pt idx="1349">
                  <c:v>5.9009999999999998</c:v>
                </c:pt>
                <c:pt idx="1350">
                  <c:v>5.9459999999999997</c:v>
                </c:pt>
                <c:pt idx="1351">
                  <c:v>6.0510000000000002</c:v>
                </c:pt>
                <c:pt idx="1352">
                  <c:v>6.0709999999999997</c:v>
                </c:pt>
                <c:pt idx="1353">
                  <c:v>6.407</c:v>
                </c:pt>
                <c:pt idx="1354">
                  <c:v>6.3289999999999997</c:v>
                </c:pt>
                <c:pt idx="1355">
                  <c:v>6.3559999999999999</c:v>
                </c:pt>
                <c:pt idx="1356">
                  <c:v>6.3579999999999997</c:v>
                </c:pt>
                <c:pt idx="1357">
                  <c:v>6.3520000000000003</c:v>
                </c:pt>
                <c:pt idx="1358">
                  <c:v>6.4530000000000003</c:v>
                </c:pt>
                <c:pt idx="1359">
                  <c:v>6.4189999999999996</c:v>
                </c:pt>
                <c:pt idx="1360">
                  <c:v>6.415</c:v>
                </c:pt>
                <c:pt idx="1361">
                  <c:v>6.3019999999999996</c:v>
                </c:pt>
                <c:pt idx="1362">
                  <c:v>6.2839999999999998</c:v>
                </c:pt>
                <c:pt idx="1363">
                  <c:v>6.3289999999999997</c:v>
                </c:pt>
                <c:pt idx="1364">
                  <c:v>6.2379999999999995</c:v>
                </c:pt>
                <c:pt idx="1365">
                  <c:v>6.2359999999999998</c:v>
                </c:pt>
                <c:pt idx="1366">
                  <c:v>6.3360000000000003</c:v>
                </c:pt>
                <c:pt idx="1367">
                  <c:v>6.3979999999999997</c:v>
                </c:pt>
                <c:pt idx="1368">
                  <c:v>6.327</c:v>
                </c:pt>
                <c:pt idx="1369">
                  <c:v>6.2809999999999997</c:v>
                </c:pt>
                <c:pt idx="1370">
                  <c:v>6.2240000000000002</c:v>
                </c:pt>
                <c:pt idx="1371">
                  <c:v>6.2569999999999997</c:v>
                </c:pt>
                <c:pt idx="1372">
                  <c:v>6.3460000000000001</c:v>
                </c:pt>
                <c:pt idx="1373">
                  <c:v>6.5510000000000002</c:v>
                </c:pt>
                <c:pt idx="1374">
                  <c:v>6.6040000000000001</c:v>
                </c:pt>
                <c:pt idx="1375">
                  <c:v>6.5440000000000005</c:v>
                </c:pt>
                <c:pt idx="1376">
                  <c:v>6.6630000000000003</c:v>
                </c:pt>
                <c:pt idx="1377">
                  <c:v>6.6660000000000004</c:v>
                </c:pt>
                <c:pt idx="1378">
                  <c:v>6.5</c:v>
                </c:pt>
                <c:pt idx="1379">
                  <c:v>6.4640000000000004</c:v>
                </c:pt>
                <c:pt idx="1380">
                  <c:v>6.4820000000000002</c:v>
                </c:pt>
                <c:pt idx="1381">
                  <c:v>6.5229999999999997</c:v>
                </c:pt>
                <c:pt idx="1382">
                  <c:v>6.5570000000000004</c:v>
                </c:pt>
                <c:pt idx="1383">
                  <c:v>6.5170000000000003</c:v>
                </c:pt>
                <c:pt idx="1384">
                  <c:v>6.4829999999999997</c:v>
                </c:pt>
                <c:pt idx="1385">
                  <c:v>6.5149999999999997</c:v>
                </c:pt>
                <c:pt idx="1386">
                  <c:v>6.5839999999999996</c:v>
                </c:pt>
                <c:pt idx="1387">
                  <c:v>6.5309999999999997</c:v>
                </c:pt>
                <c:pt idx="1388">
                  <c:v>6.5250000000000004</c:v>
                </c:pt>
                <c:pt idx="1389">
                  <c:v>6.5979999999999999</c:v>
                </c:pt>
                <c:pt idx="1390">
                  <c:v>6.67</c:v>
                </c:pt>
                <c:pt idx="1391">
                  <c:v>6.6719999999999997</c:v>
                </c:pt>
                <c:pt idx="1392">
                  <c:v>6.859</c:v>
                </c:pt>
                <c:pt idx="1393">
                  <c:v>6.8949999999999996</c:v>
                </c:pt>
                <c:pt idx="1394">
                  <c:v>6.8410000000000002</c:v>
                </c:pt>
                <c:pt idx="1395">
                  <c:v>6.8550000000000004</c:v>
                </c:pt>
                <c:pt idx="1396">
                  <c:v>6.7359999999999998</c:v>
                </c:pt>
                <c:pt idx="1397">
                  <c:v>6.8490000000000002</c:v>
                </c:pt>
                <c:pt idx="1398">
                  <c:v>6.7469999999999999</c:v>
                </c:pt>
                <c:pt idx="1399">
                  <c:v>6.7160000000000002</c:v>
                </c:pt>
                <c:pt idx="1400">
                  <c:v>6.6429999999999998</c:v>
                </c:pt>
                <c:pt idx="1401">
                  <c:v>6.6429999999999998</c:v>
                </c:pt>
                <c:pt idx="1402">
                  <c:v>6.7290000000000001</c:v>
                </c:pt>
                <c:pt idx="1403">
                  <c:v>6.6520000000000001</c:v>
                </c:pt>
                <c:pt idx="1404">
                  <c:v>6.6470000000000002</c:v>
                </c:pt>
                <c:pt idx="1405">
                  <c:v>6.66</c:v>
                </c:pt>
                <c:pt idx="1406">
                  <c:v>6.63</c:v>
                </c:pt>
                <c:pt idx="1407">
                  <c:v>6.6790000000000003</c:v>
                </c:pt>
                <c:pt idx="1408">
                  <c:v>6.6509999999999998</c:v>
                </c:pt>
                <c:pt idx="1409">
                  <c:v>6.6530000000000005</c:v>
                </c:pt>
                <c:pt idx="1410">
                  <c:v>6.6719999999999997</c:v>
                </c:pt>
                <c:pt idx="1411">
                  <c:v>6.7869999999999999</c:v>
                </c:pt>
                <c:pt idx="1412">
                  <c:v>6.7930000000000001</c:v>
                </c:pt>
                <c:pt idx="1413">
                  <c:v>6.8520000000000003</c:v>
                </c:pt>
                <c:pt idx="1414">
                  <c:v>6.867</c:v>
                </c:pt>
                <c:pt idx="1415">
                  <c:v>6.8540000000000001</c:v>
                </c:pt>
                <c:pt idx="1416">
                  <c:v>6.8</c:v>
                </c:pt>
                <c:pt idx="1417">
                  <c:v>6.7389999999999999</c:v>
                </c:pt>
                <c:pt idx="1418">
                  <c:v>6.9</c:v>
                </c:pt>
                <c:pt idx="1419">
                  <c:v>7.0039999999999996</c:v>
                </c:pt>
                <c:pt idx="1420">
                  <c:v>6.9889999999999999</c:v>
                </c:pt>
                <c:pt idx="1421">
                  <c:v>7.0620000000000003</c:v>
                </c:pt>
                <c:pt idx="1422">
                  <c:v>6.9969999999999999</c:v>
                </c:pt>
                <c:pt idx="1423">
                  <c:v>6.931</c:v>
                </c:pt>
                <c:pt idx="1424">
                  <c:v>6.8979999999999997</c:v>
                </c:pt>
                <c:pt idx="1425">
                  <c:v>6.9350000000000005</c:v>
                </c:pt>
                <c:pt idx="1426">
                  <c:v>6.9509999999999996</c:v>
                </c:pt>
                <c:pt idx="1427">
                  <c:v>6.9640000000000004</c:v>
                </c:pt>
                <c:pt idx="1428">
                  <c:v>6.9459999999999997</c:v>
                </c:pt>
                <c:pt idx="1429">
                  <c:v>6.9350000000000005</c:v>
                </c:pt>
                <c:pt idx="1430">
                  <c:v>6.8890000000000002</c:v>
                </c:pt>
                <c:pt idx="1431">
                  <c:v>6.8929999999999998</c:v>
                </c:pt>
                <c:pt idx="1432">
                  <c:v>6.8319999999999999</c:v>
                </c:pt>
                <c:pt idx="1433">
                  <c:v>6.7110000000000003</c:v>
                </c:pt>
                <c:pt idx="1434">
                  <c:v>6.7480000000000002</c:v>
                </c:pt>
                <c:pt idx="1435">
                  <c:v>6.7940000000000005</c:v>
                </c:pt>
                <c:pt idx="1436">
                  <c:v>6.7720000000000002</c:v>
                </c:pt>
                <c:pt idx="1437">
                  <c:v>6.7649999999999997</c:v>
                </c:pt>
                <c:pt idx="1438">
                  <c:v>7.0149999999999997</c:v>
                </c:pt>
                <c:pt idx="1439">
                  <c:v>7.0510000000000002</c:v>
                </c:pt>
                <c:pt idx="1440">
                  <c:v>6.9889999999999999</c:v>
                </c:pt>
                <c:pt idx="1441">
                  <c:v>6.9139999999999997</c:v>
                </c:pt>
                <c:pt idx="1442">
                  <c:v>6.8819999999999997</c:v>
                </c:pt>
                <c:pt idx="1443">
                  <c:v>6.8559999999999999</c:v>
                </c:pt>
                <c:pt idx="1444">
                  <c:v>6.8879999999999999</c:v>
                </c:pt>
                <c:pt idx="1445">
                  <c:v>6.8449999999999998</c:v>
                </c:pt>
                <c:pt idx="1446">
                  <c:v>6.84</c:v>
                </c:pt>
                <c:pt idx="1447">
                  <c:v>6.7320000000000002</c:v>
                </c:pt>
                <c:pt idx="1448">
                  <c:v>6.7940000000000005</c:v>
                </c:pt>
                <c:pt idx="1449">
                  <c:v>6.8360000000000003</c:v>
                </c:pt>
                <c:pt idx="1450">
                  <c:v>6.8049999999999997</c:v>
                </c:pt>
                <c:pt idx="1451">
                  <c:v>6.8719999999999999</c:v>
                </c:pt>
                <c:pt idx="1452">
                  <c:v>6.8460000000000001</c:v>
                </c:pt>
                <c:pt idx="1453">
                  <c:v>6.85</c:v>
                </c:pt>
                <c:pt idx="1454">
                  <c:v>6.9350000000000005</c:v>
                </c:pt>
                <c:pt idx="1455">
                  <c:v>6.8760000000000003</c:v>
                </c:pt>
                <c:pt idx="1456">
                  <c:v>6.7940000000000005</c:v>
                </c:pt>
                <c:pt idx="1457">
                  <c:v>6.6390000000000002</c:v>
                </c:pt>
                <c:pt idx="1458">
                  <c:v>6.5090000000000003</c:v>
                </c:pt>
                <c:pt idx="1459">
                  <c:v>6.5380000000000003</c:v>
                </c:pt>
                <c:pt idx="1460">
                  <c:v>6.5359999999999996</c:v>
                </c:pt>
                <c:pt idx="1461">
                  <c:v>6.5469999999999997</c:v>
                </c:pt>
                <c:pt idx="1462">
                  <c:v>6.5490000000000004</c:v>
                </c:pt>
                <c:pt idx="1463">
                  <c:v>6.4809999999999999</c:v>
                </c:pt>
                <c:pt idx="1464">
                  <c:v>6.476</c:v>
                </c:pt>
                <c:pt idx="1465">
                  <c:v>6.5839999999999996</c:v>
                </c:pt>
                <c:pt idx="1466">
                  <c:v>6.5739999999999998</c:v>
                </c:pt>
                <c:pt idx="1467">
                  <c:v>6.5990000000000002</c:v>
                </c:pt>
                <c:pt idx="1468">
                  <c:v>6.5540000000000003</c:v>
                </c:pt>
                <c:pt idx="1469">
                  <c:v>6.577</c:v>
                </c:pt>
                <c:pt idx="1470">
                  <c:v>6.5709999999999997</c:v>
                </c:pt>
                <c:pt idx="1471">
                  <c:v>6.6109999999999998</c:v>
                </c:pt>
                <c:pt idx="1472">
                  <c:v>6.62</c:v>
                </c:pt>
                <c:pt idx="1473">
                  <c:v>6.7510000000000003</c:v>
                </c:pt>
                <c:pt idx="1474">
                  <c:v>6.798</c:v>
                </c:pt>
                <c:pt idx="1475">
                  <c:v>6.774</c:v>
                </c:pt>
                <c:pt idx="1476">
                  <c:v>6.7809999999999997</c:v>
                </c:pt>
                <c:pt idx="1477">
                  <c:v>6.8479999999999999</c:v>
                </c:pt>
                <c:pt idx="1478">
                  <c:v>6.9429999999999996</c:v>
                </c:pt>
                <c:pt idx="1479">
                  <c:v>6.9409999999999998</c:v>
                </c:pt>
                <c:pt idx="1480">
                  <c:v>6.883</c:v>
                </c:pt>
                <c:pt idx="1481">
                  <c:v>6.9269999999999996</c:v>
                </c:pt>
                <c:pt idx="1482">
                  <c:v>6.9850000000000003</c:v>
                </c:pt>
                <c:pt idx="1483">
                  <c:v>6.923</c:v>
                </c:pt>
                <c:pt idx="1484">
                  <c:v>6.8789999999999996</c:v>
                </c:pt>
                <c:pt idx="1485">
                  <c:v>6.923</c:v>
                </c:pt>
                <c:pt idx="1486">
                  <c:v>6.92</c:v>
                </c:pt>
                <c:pt idx="1487">
                  <c:v>6.8739999999999997</c:v>
                </c:pt>
                <c:pt idx="1488">
                  <c:v>6.7229999999999999</c:v>
                </c:pt>
                <c:pt idx="1489">
                  <c:v>6.7249999999999996</c:v>
                </c:pt>
                <c:pt idx="1490">
                  <c:v>6.8259999999999996</c:v>
                </c:pt>
                <c:pt idx="1491">
                  <c:v>6.819</c:v>
                </c:pt>
                <c:pt idx="1492">
                  <c:v>6.8469999999999995</c:v>
                </c:pt>
                <c:pt idx="1493">
                  <c:v>6.8390000000000004</c:v>
                </c:pt>
                <c:pt idx="1494">
                  <c:v>6.819</c:v>
                </c:pt>
                <c:pt idx="1495">
                  <c:v>6.7510000000000003</c:v>
                </c:pt>
                <c:pt idx="1496">
                  <c:v>6.6879999999999997</c:v>
                </c:pt>
                <c:pt idx="1497">
                  <c:v>6.6619999999999999</c:v>
                </c:pt>
                <c:pt idx="1498">
                  <c:v>6.6769999999999996</c:v>
                </c:pt>
                <c:pt idx="1499">
                  <c:v>6.7030000000000003</c:v>
                </c:pt>
                <c:pt idx="1500">
                  <c:v>6.6379999999999999</c:v>
                </c:pt>
                <c:pt idx="1501">
                  <c:v>6.5940000000000003</c:v>
                </c:pt>
                <c:pt idx="1502">
                  <c:v>6.5919999999999996</c:v>
                </c:pt>
                <c:pt idx="1503">
                  <c:v>6.4779999999999998</c:v>
                </c:pt>
                <c:pt idx="1504">
                  <c:v>6.5229999999999997</c:v>
                </c:pt>
                <c:pt idx="1505">
                  <c:v>6.5440000000000005</c:v>
                </c:pt>
                <c:pt idx="1506">
                  <c:v>6.5469999999999997</c:v>
                </c:pt>
                <c:pt idx="1507">
                  <c:v>6.6079999999999997</c:v>
                </c:pt>
                <c:pt idx="1508">
                  <c:v>6.5540000000000003</c:v>
                </c:pt>
                <c:pt idx="1509">
                  <c:v>6.5540000000000003</c:v>
                </c:pt>
                <c:pt idx="1510">
                  <c:v>6.5490000000000004</c:v>
                </c:pt>
                <c:pt idx="1511">
                  <c:v>6.556</c:v>
                </c:pt>
                <c:pt idx="1512">
                  <c:v>6.4980000000000002</c:v>
                </c:pt>
                <c:pt idx="1513">
                  <c:v>6.5039999999999996</c:v>
                </c:pt>
                <c:pt idx="1514">
                  <c:v>6.5170000000000003</c:v>
                </c:pt>
                <c:pt idx="1515">
                  <c:v>6.569</c:v>
                </c:pt>
                <c:pt idx="1516">
                  <c:v>6.5469999999999997</c:v>
                </c:pt>
                <c:pt idx="1517">
                  <c:v>6.5730000000000004</c:v>
                </c:pt>
                <c:pt idx="1518">
                  <c:v>6.5359999999999996</c:v>
                </c:pt>
                <c:pt idx="1519">
                  <c:v>6.556</c:v>
                </c:pt>
                <c:pt idx="1520">
                  <c:v>6.3840000000000003</c:v>
                </c:pt>
                <c:pt idx="1521">
                  <c:v>6.4109999999999996</c:v>
                </c:pt>
                <c:pt idx="1522">
                  <c:v>6.3390000000000004</c:v>
                </c:pt>
                <c:pt idx="1523">
                  <c:v>6.3769999999999998</c:v>
                </c:pt>
                <c:pt idx="1524">
                  <c:v>6.343</c:v>
                </c:pt>
                <c:pt idx="1525">
                  <c:v>6.2679999999999998</c:v>
                </c:pt>
                <c:pt idx="1526">
                  <c:v>6.29</c:v>
                </c:pt>
                <c:pt idx="1527">
                  <c:v>6.22</c:v>
                </c:pt>
                <c:pt idx="1528">
                  <c:v>6.2489999999999997</c:v>
                </c:pt>
                <c:pt idx="1529">
                  <c:v>6.2549999999999999</c:v>
                </c:pt>
                <c:pt idx="1530">
                  <c:v>6.1859999999999999</c:v>
                </c:pt>
                <c:pt idx="1531">
                  <c:v>6.1959999999999997</c:v>
                </c:pt>
                <c:pt idx="1532">
                  <c:v>6.1459999999999999</c:v>
                </c:pt>
                <c:pt idx="1533">
                  <c:v>6.1829999999999998</c:v>
                </c:pt>
                <c:pt idx="1534">
                  <c:v>6.1959999999999997</c:v>
                </c:pt>
                <c:pt idx="1535">
                  <c:v>6.1580000000000004</c:v>
                </c:pt>
                <c:pt idx="1536">
                  <c:v>6.133</c:v>
                </c:pt>
                <c:pt idx="1537">
                  <c:v>6.13</c:v>
                </c:pt>
                <c:pt idx="1538">
                  <c:v>6.1390000000000002</c:v>
                </c:pt>
                <c:pt idx="1539">
                  <c:v>6.1280000000000001</c:v>
                </c:pt>
                <c:pt idx="1540">
                  <c:v>6.1340000000000003</c:v>
                </c:pt>
                <c:pt idx="1541">
                  <c:v>6.1210000000000004</c:v>
                </c:pt>
                <c:pt idx="1542">
                  <c:v>6.125</c:v>
                </c:pt>
                <c:pt idx="1543">
                  <c:v>6.0439999999999996</c:v>
                </c:pt>
                <c:pt idx="1544">
                  <c:v>6.056</c:v>
                </c:pt>
                <c:pt idx="1545">
                  <c:v>6.056</c:v>
                </c:pt>
                <c:pt idx="1546">
                  <c:v>6.1020000000000003</c:v>
                </c:pt>
                <c:pt idx="1547">
                  <c:v>6.2279999999999998</c:v>
                </c:pt>
                <c:pt idx="1548">
                  <c:v>6.2430000000000003</c:v>
                </c:pt>
                <c:pt idx="1549">
                  <c:v>6.1840000000000002</c:v>
                </c:pt>
                <c:pt idx="1550">
                  <c:v>6.2220000000000004</c:v>
                </c:pt>
                <c:pt idx="1551">
                  <c:v>6.3860000000000001</c:v>
                </c:pt>
                <c:pt idx="1552">
                  <c:v>6.3769999999999998</c:v>
                </c:pt>
                <c:pt idx="1553">
                  <c:v>6.3129999999999997</c:v>
                </c:pt>
                <c:pt idx="1554">
                  <c:v>6.367</c:v>
                </c:pt>
                <c:pt idx="1555">
                  <c:v>6.4119999999999999</c:v>
                </c:pt>
                <c:pt idx="1556">
                  <c:v>6.4640000000000004</c:v>
                </c:pt>
                <c:pt idx="1557">
                  <c:v>6.3280000000000003</c:v>
                </c:pt>
                <c:pt idx="1558">
                  <c:v>6.36</c:v>
                </c:pt>
                <c:pt idx="1559">
                  <c:v>6.3380000000000001</c:v>
                </c:pt>
                <c:pt idx="1560">
                  <c:v>6.34</c:v>
                </c:pt>
                <c:pt idx="1561">
                  <c:v>6.34</c:v>
                </c:pt>
                <c:pt idx="1562">
                  <c:v>6.3380000000000001</c:v>
                </c:pt>
                <c:pt idx="1563">
                  <c:v>6.2910000000000004</c:v>
                </c:pt>
                <c:pt idx="1564">
                  <c:v>6.3</c:v>
                </c:pt>
                <c:pt idx="1565">
                  <c:v>6.4180000000000001</c:v>
                </c:pt>
                <c:pt idx="1566">
                  <c:v>6.42</c:v>
                </c:pt>
                <c:pt idx="1567">
                  <c:v>6.5140000000000002</c:v>
                </c:pt>
                <c:pt idx="1568">
                  <c:v>6.4980000000000002</c:v>
                </c:pt>
                <c:pt idx="1569">
                  <c:v>6.5309999999999997</c:v>
                </c:pt>
                <c:pt idx="1570">
                  <c:v>6.5440000000000005</c:v>
                </c:pt>
                <c:pt idx="1571">
                  <c:v>6.5910000000000002</c:v>
                </c:pt>
                <c:pt idx="1572">
                  <c:v>6.5030000000000001</c:v>
                </c:pt>
                <c:pt idx="1573">
                  <c:v>6.6079999999999997</c:v>
                </c:pt>
                <c:pt idx="1574">
                  <c:v>6.6129999999999995</c:v>
                </c:pt>
                <c:pt idx="1575">
                  <c:v>6.5140000000000002</c:v>
                </c:pt>
                <c:pt idx="1576">
                  <c:v>6.5179999999999998</c:v>
                </c:pt>
                <c:pt idx="1577">
                  <c:v>6.5529999999999999</c:v>
                </c:pt>
                <c:pt idx="1578">
                  <c:v>6.5419999999999998</c:v>
                </c:pt>
                <c:pt idx="1579">
                  <c:v>6.5469999999999997</c:v>
                </c:pt>
                <c:pt idx="1580">
                  <c:v>6.5090000000000003</c:v>
                </c:pt>
                <c:pt idx="1581">
                  <c:v>6.556</c:v>
                </c:pt>
                <c:pt idx="1582">
                  <c:v>6.5890000000000004</c:v>
                </c:pt>
                <c:pt idx="1583">
                  <c:v>6.6219999999999999</c:v>
                </c:pt>
                <c:pt idx="1584">
                  <c:v>6.6710000000000003</c:v>
                </c:pt>
                <c:pt idx="1585">
                  <c:v>6.6349999999999998</c:v>
                </c:pt>
                <c:pt idx="1586">
                  <c:v>6.6180000000000003</c:v>
                </c:pt>
                <c:pt idx="1587">
                  <c:v>6.5869999999999997</c:v>
                </c:pt>
                <c:pt idx="1588">
                  <c:v>6.4939999999999998</c:v>
                </c:pt>
                <c:pt idx="1589">
                  <c:v>6.4480000000000004</c:v>
                </c:pt>
                <c:pt idx="1590">
                  <c:v>6.4240000000000004</c:v>
                </c:pt>
                <c:pt idx="1591">
                  <c:v>6.4660000000000002</c:v>
                </c:pt>
                <c:pt idx="1592">
                  <c:v>6.4660000000000002</c:v>
                </c:pt>
                <c:pt idx="1593">
                  <c:v>6.3979999999999997</c:v>
                </c:pt>
                <c:pt idx="1594">
                  <c:v>6.3959999999999999</c:v>
                </c:pt>
                <c:pt idx="1595">
                  <c:v>6.4059999999999997</c:v>
                </c:pt>
                <c:pt idx="1596">
                  <c:v>6.4130000000000003</c:v>
                </c:pt>
                <c:pt idx="1597">
                  <c:v>6.3079999999999998</c:v>
                </c:pt>
                <c:pt idx="1598">
                  <c:v>6.2649999999999997</c:v>
                </c:pt>
                <c:pt idx="1599">
                  <c:v>6.2670000000000003</c:v>
                </c:pt>
                <c:pt idx="1600">
                  <c:v>6.2729999999999997</c:v>
                </c:pt>
                <c:pt idx="1601">
                  <c:v>6.3140000000000001</c:v>
                </c:pt>
                <c:pt idx="1602">
                  <c:v>6.3870000000000005</c:v>
                </c:pt>
                <c:pt idx="1603">
                  <c:v>6.3680000000000003</c:v>
                </c:pt>
                <c:pt idx="1604">
                  <c:v>6.3849999999999998</c:v>
                </c:pt>
                <c:pt idx="1605">
                  <c:v>6.391</c:v>
                </c:pt>
                <c:pt idx="1606">
                  <c:v>6.532</c:v>
                </c:pt>
                <c:pt idx="1607">
                  <c:v>6.5540000000000003</c:v>
                </c:pt>
                <c:pt idx="1608">
                  <c:v>6.5519999999999996</c:v>
                </c:pt>
                <c:pt idx="1609">
                  <c:v>6.5679999999999996</c:v>
                </c:pt>
                <c:pt idx="1610">
                  <c:v>6.601</c:v>
                </c:pt>
                <c:pt idx="1611">
                  <c:v>6.5679999999999996</c:v>
                </c:pt>
                <c:pt idx="1612">
                  <c:v>6.625</c:v>
                </c:pt>
                <c:pt idx="1613">
                  <c:v>6.5389999999999997</c:v>
                </c:pt>
                <c:pt idx="1614">
                  <c:v>6.5440000000000005</c:v>
                </c:pt>
                <c:pt idx="1615">
                  <c:v>6.577</c:v>
                </c:pt>
                <c:pt idx="1616">
                  <c:v>6.61</c:v>
                </c:pt>
                <c:pt idx="1617">
                  <c:v>6.7030000000000003</c:v>
                </c:pt>
                <c:pt idx="1618">
                  <c:v>6.6920000000000002</c:v>
                </c:pt>
                <c:pt idx="1619">
                  <c:v>6.7140000000000004</c:v>
                </c:pt>
                <c:pt idx="1620">
                  <c:v>6.7140000000000004</c:v>
                </c:pt>
                <c:pt idx="1621">
                  <c:v>6.7389999999999999</c:v>
                </c:pt>
                <c:pt idx="1622">
                  <c:v>6.7279999999999998</c:v>
                </c:pt>
                <c:pt idx="1623">
                  <c:v>6.7510000000000003</c:v>
                </c:pt>
                <c:pt idx="1624">
                  <c:v>6.7039999999999997</c:v>
                </c:pt>
                <c:pt idx="1625">
                  <c:v>6.7620000000000005</c:v>
                </c:pt>
                <c:pt idx="1626">
                  <c:v>6.7780000000000005</c:v>
                </c:pt>
                <c:pt idx="1627">
                  <c:v>6.9089999999999998</c:v>
                </c:pt>
                <c:pt idx="1628">
                  <c:v>6.907</c:v>
                </c:pt>
                <c:pt idx="1629">
                  <c:v>6.9030000000000005</c:v>
                </c:pt>
                <c:pt idx="1630">
                  <c:v>6.8730000000000002</c:v>
                </c:pt>
                <c:pt idx="1631">
                  <c:v>6.86</c:v>
                </c:pt>
                <c:pt idx="1632">
                  <c:v>6.8529999999999998</c:v>
                </c:pt>
                <c:pt idx="1633">
                  <c:v>6.9059999999999997</c:v>
                </c:pt>
                <c:pt idx="1634">
                  <c:v>6.8559999999999999</c:v>
                </c:pt>
                <c:pt idx="1635">
                  <c:v>6.89</c:v>
                </c:pt>
                <c:pt idx="1636">
                  <c:v>6.8949999999999996</c:v>
                </c:pt>
                <c:pt idx="1637">
                  <c:v>6.9059999999999997</c:v>
                </c:pt>
                <c:pt idx="1638">
                  <c:v>6.968</c:v>
                </c:pt>
                <c:pt idx="1639">
                  <c:v>6.9749999999999996</c:v>
                </c:pt>
                <c:pt idx="1640">
                  <c:v>6.8730000000000002</c:v>
                </c:pt>
                <c:pt idx="1641">
                  <c:v>6.8860000000000001</c:v>
                </c:pt>
                <c:pt idx="1642">
                  <c:v>6.8460000000000001</c:v>
                </c:pt>
                <c:pt idx="1643">
                  <c:v>6.8250000000000002</c:v>
                </c:pt>
                <c:pt idx="1644">
                  <c:v>6.8659999999999997</c:v>
                </c:pt>
                <c:pt idx="1645">
                  <c:v>6.83</c:v>
                </c:pt>
                <c:pt idx="1646">
                  <c:v>6.8780000000000001</c:v>
                </c:pt>
                <c:pt idx="1647">
                  <c:v>6.931</c:v>
                </c:pt>
                <c:pt idx="1648">
                  <c:v>6.9379999999999997</c:v>
                </c:pt>
                <c:pt idx="1649">
                  <c:v>6.9080000000000004</c:v>
                </c:pt>
                <c:pt idx="1650">
                  <c:v>6.758</c:v>
                </c:pt>
                <c:pt idx="1651">
                  <c:v>6.718</c:v>
                </c:pt>
                <c:pt idx="1652">
                  <c:v>6.6779999999999999</c:v>
                </c:pt>
                <c:pt idx="1653">
                  <c:v>6.6440000000000001</c:v>
                </c:pt>
                <c:pt idx="1654">
                  <c:v>6.649</c:v>
                </c:pt>
                <c:pt idx="1655">
                  <c:v>6.66</c:v>
                </c:pt>
                <c:pt idx="1656">
                  <c:v>6.7519999999999998</c:v>
                </c:pt>
                <c:pt idx="1657">
                  <c:v>6.73</c:v>
                </c:pt>
                <c:pt idx="1658">
                  <c:v>6.6690000000000005</c:v>
                </c:pt>
                <c:pt idx="1659">
                  <c:v>6.66</c:v>
                </c:pt>
                <c:pt idx="1660">
                  <c:v>6.7169999999999996</c:v>
                </c:pt>
                <c:pt idx="1661">
                  <c:v>6.6660000000000004</c:v>
                </c:pt>
                <c:pt idx="1662">
                  <c:v>6.66</c:v>
                </c:pt>
                <c:pt idx="1663">
                  <c:v>6.7190000000000003</c:v>
                </c:pt>
                <c:pt idx="1664">
                  <c:v>6.71</c:v>
                </c:pt>
                <c:pt idx="1665">
                  <c:v>6.6769999999999996</c:v>
                </c:pt>
                <c:pt idx="1666">
                  <c:v>6.7249999999999996</c:v>
                </c:pt>
                <c:pt idx="1667">
                  <c:v>6.7489999999999997</c:v>
                </c:pt>
                <c:pt idx="1668">
                  <c:v>6.74</c:v>
                </c:pt>
                <c:pt idx="1669">
                  <c:v>6.74</c:v>
                </c:pt>
                <c:pt idx="1670">
                  <c:v>6.7910000000000004</c:v>
                </c:pt>
                <c:pt idx="1671">
                  <c:v>6.7930000000000001</c:v>
                </c:pt>
                <c:pt idx="1672">
                  <c:v>6.7379999999999995</c:v>
                </c:pt>
                <c:pt idx="1673">
                  <c:v>6.6589999999999998</c:v>
                </c:pt>
                <c:pt idx="1674">
                  <c:v>6.6550000000000002</c:v>
                </c:pt>
                <c:pt idx="1675">
                  <c:v>6.6159999999999997</c:v>
                </c:pt>
                <c:pt idx="1676">
                  <c:v>6.625</c:v>
                </c:pt>
                <c:pt idx="1677">
                  <c:v>6.6120000000000001</c:v>
                </c:pt>
                <c:pt idx="1678">
                  <c:v>6.4859999999999998</c:v>
                </c:pt>
                <c:pt idx="1679">
                  <c:v>6.5419999999999998</c:v>
                </c:pt>
                <c:pt idx="1680">
                  <c:v>6.5679999999999996</c:v>
                </c:pt>
                <c:pt idx="1681">
                  <c:v>6.5789999999999997</c:v>
                </c:pt>
                <c:pt idx="1682">
                  <c:v>6.4859999999999998</c:v>
                </c:pt>
                <c:pt idx="1683">
                  <c:v>6.4260000000000002</c:v>
                </c:pt>
                <c:pt idx="1684">
                  <c:v>6.3979999999999997</c:v>
                </c:pt>
                <c:pt idx="1685">
                  <c:v>6.43</c:v>
                </c:pt>
                <c:pt idx="1686">
                  <c:v>6.3920000000000003</c:v>
                </c:pt>
                <c:pt idx="1687">
                  <c:v>6.3920000000000003</c:v>
                </c:pt>
                <c:pt idx="1688">
                  <c:v>6.3739999999999997</c:v>
                </c:pt>
                <c:pt idx="1689">
                  <c:v>6.4210000000000003</c:v>
                </c:pt>
                <c:pt idx="1690">
                  <c:v>6.4059999999999997</c:v>
                </c:pt>
                <c:pt idx="1691">
                  <c:v>6.4450000000000003</c:v>
                </c:pt>
                <c:pt idx="1692">
                  <c:v>6.49</c:v>
                </c:pt>
                <c:pt idx="1693">
                  <c:v>6.4509999999999996</c:v>
                </c:pt>
                <c:pt idx="1694">
                  <c:v>6.5</c:v>
                </c:pt>
                <c:pt idx="1695">
                  <c:v>6.44</c:v>
                </c:pt>
                <c:pt idx="1696">
                  <c:v>6.4059999999999997</c:v>
                </c:pt>
                <c:pt idx="1697">
                  <c:v>6.3049999999999997</c:v>
                </c:pt>
                <c:pt idx="1698">
                  <c:v>6.3070000000000004</c:v>
                </c:pt>
                <c:pt idx="1699">
                  <c:v>6.258</c:v>
                </c:pt>
                <c:pt idx="1700">
                  <c:v>6.2649999999999997</c:v>
                </c:pt>
                <c:pt idx="1701">
                  <c:v>6.2519999999999998</c:v>
                </c:pt>
                <c:pt idx="1702">
                  <c:v>6.2539999999999996</c:v>
                </c:pt>
                <c:pt idx="1703">
                  <c:v>6.22</c:v>
                </c:pt>
                <c:pt idx="1704">
                  <c:v>6.2539999999999996</c:v>
                </c:pt>
                <c:pt idx="1705">
                  <c:v>6.2510000000000003</c:v>
                </c:pt>
                <c:pt idx="1706">
                  <c:v>6.1859999999999999</c:v>
                </c:pt>
                <c:pt idx="1707">
                  <c:v>6.1959999999999997</c:v>
                </c:pt>
                <c:pt idx="1708">
                  <c:v>6.2430000000000003</c:v>
                </c:pt>
                <c:pt idx="1709">
                  <c:v>6.2569999999999997</c:v>
                </c:pt>
                <c:pt idx="1710">
                  <c:v>6.1239999999999997</c:v>
                </c:pt>
                <c:pt idx="1711">
                  <c:v>6.1520000000000001</c:v>
                </c:pt>
                <c:pt idx="1712">
                  <c:v>6.1559999999999997</c:v>
                </c:pt>
                <c:pt idx="1713">
                  <c:v>6.1790000000000003</c:v>
                </c:pt>
                <c:pt idx="1714">
                  <c:v>6.13</c:v>
                </c:pt>
                <c:pt idx="1715">
                  <c:v>6.1050000000000004</c:v>
                </c:pt>
                <c:pt idx="1716">
                  <c:v>6.0419999999999998</c:v>
                </c:pt>
                <c:pt idx="1717">
                  <c:v>6.0110000000000001</c:v>
                </c:pt>
                <c:pt idx="1718">
                  <c:v>6.18</c:v>
                </c:pt>
                <c:pt idx="1719">
                  <c:v>6.218</c:v>
                </c:pt>
                <c:pt idx="1720">
                  <c:v>6.2309999999999999</c:v>
                </c:pt>
                <c:pt idx="1721">
                  <c:v>6.2140000000000004</c:v>
                </c:pt>
                <c:pt idx="1722">
                  <c:v>6.2439999999999998</c:v>
                </c:pt>
                <c:pt idx="1723">
                  <c:v>6.367</c:v>
                </c:pt>
                <c:pt idx="1724">
                  <c:v>6.3620000000000001</c:v>
                </c:pt>
                <c:pt idx="1725">
                  <c:v>6.4009999999999998</c:v>
                </c:pt>
                <c:pt idx="1726">
                  <c:v>6.343</c:v>
                </c:pt>
                <c:pt idx="1727">
                  <c:v>6.2549999999999999</c:v>
                </c:pt>
                <c:pt idx="1728">
                  <c:v>6.2359999999999998</c:v>
                </c:pt>
                <c:pt idx="1729">
                  <c:v>6.21</c:v>
                </c:pt>
                <c:pt idx="1730">
                  <c:v>6.21</c:v>
                </c:pt>
                <c:pt idx="1731">
                  <c:v>6.242</c:v>
                </c:pt>
                <c:pt idx="1732">
                  <c:v>6.3280000000000003</c:v>
                </c:pt>
                <c:pt idx="1733">
                  <c:v>6.3579999999999997</c:v>
                </c:pt>
                <c:pt idx="1734">
                  <c:v>6.3860000000000001</c:v>
                </c:pt>
                <c:pt idx="1735">
                  <c:v>6.367</c:v>
                </c:pt>
                <c:pt idx="1736">
                  <c:v>6.3730000000000002</c:v>
                </c:pt>
                <c:pt idx="1737">
                  <c:v>6.2930000000000001</c:v>
                </c:pt>
                <c:pt idx="1738">
                  <c:v>6.3390000000000004</c:v>
                </c:pt>
                <c:pt idx="1739">
                  <c:v>6.3390000000000004</c:v>
                </c:pt>
                <c:pt idx="1740">
                  <c:v>6.28</c:v>
                </c:pt>
                <c:pt idx="1741">
                  <c:v>6.3259999999999996</c:v>
                </c:pt>
                <c:pt idx="1742">
                  <c:v>6.33</c:v>
                </c:pt>
                <c:pt idx="1743">
                  <c:v>6.35</c:v>
                </c:pt>
                <c:pt idx="1744">
                  <c:v>6.3259999999999996</c:v>
                </c:pt>
                <c:pt idx="1745">
                  <c:v>6.3319999999999999</c:v>
                </c:pt>
                <c:pt idx="1746">
                  <c:v>6.3650000000000002</c:v>
                </c:pt>
                <c:pt idx="1747">
                  <c:v>6.391</c:v>
                </c:pt>
                <c:pt idx="1748">
                  <c:v>6.2830000000000004</c:v>
                </c:pt>
                <c:pt idx="1749">
                  <c:v>6.2759999999999998</c:v>
                </c:pt>
                <c:pt idx="1750">
                  <c:v>6.1029999999999998</c:v>
                </c:pt>
                <c:pt idx="1751">
                  <c:v>6.101</c:v>
                </c:pt>
                <c:pt idx="1752">
                  <c:v>6.1139999999999999</c:v>
                </c:pt>
                <c:pt idx="1753">
                  <c:v>6.0919999999999996</c:v>
                </c:pt>
                <c:pt idx="1754">
                  <c:v>6.0579999999999998</c:v>
                </c:pt>
                <c:pt idx="1755">
                  <c:v>6.0940000000000003</c:v>
                </c:pt>
                <c:pt idx="1756">
                  <c:v>6.0369999999999999</c:v>
                </c:pt>
                <c:pt idx="1757">
                  <c:v>6.1260000000000003</c:v>
                </c:pt>
                <c:pt idx="1758">
                  <c:v>6.0810000000000004</c:v>
                </c:pt>
                <c:pt idx="1759">
                  <c:v>6.0960000000000001</c:v>
                </c:pt>
                <c:pt idx="1760">
                  <c:v>6.1029999999999998</c:v>
                </c:pt>
                <c:pt idx="1761">
                  <c:v>6.0350000000000001</c:v>
                </c:pt>
                <c:pt idx="1762">
                  <c:v>5.9969999999999999</c:v>
                </c:pt>
                <c:pt idx="1763">
                  <c:v>5.9879999999999995</c:v>
                </c:pt>
                <c:pt idx="1764">
                  <c:v>5.9559999999999995</c:v>
                </c:pt>
                <c:pt idx="1765">
                  <c:v>5.923</c:v>
                </c:pt>
                <c:pt idx="1766">
                  <c:v>6.0880000000000001</c:v>
                </c:pt>
                <c:pt idx="1767">
                  <c:v>6.0730000000000004</c:v>
                </c:pt>
                <c:pt idx="1768">
                  <c:v>6.1429999999999998</c:v>
                </c:pt>
                <c:pt idx="1769">
                  <c:v>6.1470000000000002</c:v>
                </c:pt>
                <c:pt idx="1770">
                  <c:v>6.0640000000000001</c:v>
                </c:pt>
                <c:pt idx="1771">
                  <c:v>6.1040000000000001</c:v>
                </c:pt>
                <c:pt idx="1772">
                  <c:v>6.0919999999999996</c:v>
                </c:pt>
                <c:pt idx="1773">
                  <c:v>6.1580000000000004</c:v>
                </c:pt>
                <c:pt idx="1774">
                  <c:v>6.141</c:v>
                </c:pt>
                <c:pt idx="1775">
                  <c:v>6.1260000000000003</c:v>
                </c:pt>
                <c:pt idx="1776">
                  <c:v>6.1260000000000003</c:v>
                </c:pt>
                <c:pt idx="1777">
                  <c:v>6.0110000000000001</c:v>
                </c:pt>
                <c:pt idx="1778">
                  <c:v>5.9809999999999999</c:v>
                </c:pt>
                <c:pt idx="1779">
                  <c:v>5.8</c:v>
                </c:pt>
                <c:pt idx="1780">
                  <c:v>5.9850000000000003</c:v>
                </c:pt>
                <c:pt idx="1781">
                  <c:v>5.88</c:v>
                </c:pt>
                <c:pt idx="1782">
                  <c:v>5.8129999999999997</c:v>
                </c:pt>
                <c:pt idx="1783">
                  <c:v>5.8309999999999995</c:v>
                </c:pt>
                <c:pt idx="1784">
                  <c:v>5.9050000000000002</c:v>
                </c:pt>
                <c:pt idx="1785">
                  <c:v>5.9509999999999996</c:v>
                </c:pt>
                <c:pt idx="1786">
                  <c:v>5.9089999999999998</c:v>
                </c:pt>
                <c:pt idx="1787">
                  <c:v>5.8789999999999996</c:v>
                </c:pt>
                <c:pt idx="1788">
                  <c:v>5.9020000000000001</c:v>
                </c:pt>
                <c:pt idx="1789">
                  <c:v>5.8979999999999997</c:v>
                </c:pt>
                <c:pt idx="1790">
                  <c:v>5.8979999999999997</c:v>
                </c:pt>
                <c:pt idx="1791">
                  <c:v>5.8520000000000003</c:v>
                </c:pt>
                <c:pt idx="1792">
                  <c:v>5.8490000000000002</c:v>
                </c:pt>
                <c:pt idx="1793">
                  <c:v>5.8789999999999996</c:v>
                </c:pt>
                <c:pt idx="1794">
                  <c:v>5.8319999999999999</c:v>
                </c:pt>
                <c:pt idx="1795">
                  <c:v>5.8410000000000002</c:v>
                </c:pt>
                <c:pt idx="1796">
                  <c:v>5.82</c:v>
                </c:pt>
                <c:pt idx="1797">
                  <c:v>5.8469999999999995</c:v>
                </c:pt>
                <c:pt idx="1798">
                  <c:v>5.8109999999999999</c:v>
                </c:pt>
                <c:pt idx="1799">
                  <c:v>5.8360000000000003</c:v>
                </c:pt>
                <c:pt idx="1800">
                  <c:v>5.8469999999999995</c:v>
                </c:pt>
                <c:pt idx="1801">
                  <c:v>5.8529999999999998</c:v>
                </c:pt>
                <c:pt idx="1802">
                  <c:v>5.8460000000000001</c:v>
                </c:pt>
                <c:pt idx="1803">
                  <c:v>5.8739999999999997</c:v>
                </c:pt>
                <c:pt idx="1804">
                  <c:v>5.8529999999999998</c:v>
                </c:pt>
                <c:pt idx="1805">
                  <c:v>5.8529999999999998</c:v>
                </c:pt>
                <c:pt idx="1806">
                  <c:v>5.819</c:v>
                </c:pt>
                <c:pt idx="1807">
                  <c:v>5.8460000000000001</c:v>
                </c:pt>
                <c:pt idx="1808">
                  <c:v>5.9139999999999997</c:v>
                </c:pt>
                <c:pt idx="1809">
                  <c:v>5.9559999999999995</c:v>
                </c:pt>
                <c:pt idx="1810">
                  <c:v>5.9240000000000004</c:v>
                </c:pt>
                <c:pt idx="1811">
                  <c:v>5.8780000000000001</c:v>
                </c:pt>
                <c:pt idx="1812">
                  <c:v>5.7930000000000001</c:v>
                </c:pt>
                <c:pt idx="1813">
                  <c:v>5.7279999999999998</c:v>
                </c:pt>
                <c:pt idx="1814">
                  <c:v>5.7780000000000005</c:v>
                </c:pt>
                <c:pt idx="1815">
                  <c:v>5.774</c:v>
                </c:pt>
                <c:pt idx="1816">
                  <c:v>5.8079999999999998</c:v>
                </c:pt>
                <c:pt idx="1817">
                  <c:v>5.7489999999999997</c:v>
                </c:pt>
                <c:pt idx="1818">
                  <c:v>5.7359999999999998</c:v>
                </c:pt>
                <c:pt idx="1819">
                  <c:v>5.7110000000000003</c:v>
                </c:pt>
                <c:pt idx="1820">
                  <c:v>5.7</c:v>
                </c:pt>
                <c:pt idx="1821">
                  <c:v>5.7439999999999998</c:v>
                </c:pt>
                <c:pt idx="1822">
                  <c:v>5.7439999999999998</c:v>
                </c:pt>
                <c:pt idx="1823">
                  <c:v>5.7379999999999995</c:v>
                </c:pt>
                <c:pt idx="1824">
                  <c:v>5.7590000000000003</c:v>
                </c:pt>
                <c:pt idx="1825">
                  <c:v>5.7919999999999998</c:v>
                </c:pt>
                <c:pt idx="1826">
                  <c:v>5.742</c:v>
                </c:pt>
                <c:pt idx="1827">
                  <c:v>5.7430000000000003</c:v>
                </c:pt>
                <c:pt idx="1828">
                  <c:v>5.6470000000000002</c:v>
                </c:pt>
                <c:pt idx="1829">
                  <c:v>5.5060000000000002</c:v>
                </c:pt>
                <c:pt idx="1830">
                  <c:v>5.4669999999999996</c:v>
                </c:pt>
                <c:pt idx="1831">
                  <c:v>5.5289999999999999</c:v>
                </c:pt>
                <c:pt idx="1832">
                  <c:v>5.4710000000000001</c:v>
                </c:pt>
                <c:pt idx="1833">
                  <c:v>5.4130000000000003</c:v>
                </c:pt>
                <c:pt idx="1834">
                  <c:v>5.3639999999999999</c:v>
                </c:pt>
                <c:pt idx="1835">
                  <c:v>5.4349999999999996</c:v>
                </c:pt>
                <c:pt idx="1836">
                  <c:v>5.452</c:v>
                </c:pt>
                <c:pt idx="1837">
                  <c:v>5.4580000000000002</c:v>
                </c:pt>
                <c:pt idx="1838">
                  <c:v>5.532</c:v>
                </c:pt>
                <c:pt idx="1839">
                  <c:v>5.5270000000000001</c:v>
                </c:pt>
                <c:pt idx="1840">
                  <c:v>5.577</c:v>
                </c:pt>
                <c:pt idx="1841">
                  <c:v>5.5380000000000003</c:v>
                </c:pt>
                <c:pt idx="1842">
                  <c:v>5.5670000000000002</c:v>
                </c:pt>
                <c:pt idx="1843">
                  <c:v>5.6870000000000003</c:v>
                </c:pt>
                <c:pt idx="1844">
                  <c:v>5.625</c:v>
                </c:pt>
                <c:pt idx="1845">
                  <c:v>5.6870000000000003</c:v>
                </c:pt>
                <c:pt idx="1846">
                  <c:v>5.6909999999999998</c:v>
                </c:pt>
                <c:pt idx="1847">
                  <c:v>5.5659999999999998</c:v>
                </c:pt>
                <c:pt idx="1848">
                  <c:v>5.5049999999999999</c:v>
                </c:pt>
                <c:pt idx="1849">
                  <c:v>5.5739999999999998</c:v>
                </c:pt>
                <c:pt idx="1850">
                  <c:v>5.5549999999999997</c:v>
                </c:pt>
                <c:pt idx="1851">
                  <c:v>5.5510000000000002</c:v>
                </c:pt>
                <c:pt idx="1852">
                  <c:v>5.6340000000000003</c:v>
                </c:pt>
                <c:pt idx="1853">
                  <c:v>5.617</c:v>
                </c:pt>
                <c:pt idx="1854">
                  <c:v>5.6440000000000001</c:v>
                </c:pt>
                <c:pt idx="1855">
                  <c:v>5.6280000000000001</c:v>
                </c:pt>
                <c:pt idx="1856">
                  <c:v>5.5709999999999997</c:v>
                </c:pt>
                <c:pt idx="1857">
                  <c:v>5.5140000000000002</c:v>
                </c:pt>
                <c:pt idx="1858">
                  <c:v>5.484</c:v>
                </c:pt>
                <c:pt idx="1859">
                  <c:v>5.4820000000000002</c:v>
                </c:pt>
                <c:pt idx="1860">
                  <c:v>5.4379999999999997</c:v>
                </c:pt>
                <c:pt idx="1861">
                  <c:v>5.4859999999999998</c:v>
                </c:pt>
                <c:pt idx="1862">
                  <c:v>5.51</c:v>
                </c:pt>
                <c:pt idx="1863">
                  <c:v>5.5430000000000001</c:v>
                </c:pt>
                <c:pt idx="1864">
                  <c:v>5.5780000000000003</c:v>
                </c:pt>
                <c:pt idx="1865">
                  <c:v>5.6639999999999997</c:v>
                </c:pt>
                <c:pt idx="1866">
                  <c:v>5.6139999999999999</c:v>
                </c:pt>
                <c:pt idx="1867">
                  <c:v>5.6550000000000002</c:v>
                </c:pt>
                <c:pt idx="1868">
                  <c:v>5.6219999999999999</c:v>
                </c:pt>
                <c:pt idx="1869">
                  <c:v>5.6970000000000001</c:v>
                </c:pt>
                <c:pt idx="1870">
                  <c:v>5.7750000000000004</c:v>
                </c:pt>
                <c:pt idx="1871">
                  <c:v>5.72</c:v>
                </c:pt>
                <c:pt idx="1872">
                  <c:v>5.7750000000000004</c:v>
                </c:pt>
                <c:pt idx="1873">
                  <c:v>5.7140000000000004</c:v>
                </c:pt>
                <c:pt idx="1874">
                  <c:v>5.6550000000000002</c:v>
                </c:pt>
                <c:pt idx="1875">
                  <c:v>5.6530000000000005</c:v>
                </c:pt>
                <c:pt idx="1876">
                  <c:v>5.63</c:v>
                </c:pt>
                <c:pt idx="1877">
                  <c:v>5.5590000000000002</c:v>
                </c:pt>
                <c:pt idx="1878">
                  <c:v>5.58</c:v>
                </c:pt>
                <c:pt idx="1879">
                  <c:v>5.5389999999999997</c:v>
                </c:pt>
                <c:pt idx="1880">
                  <c:v>5.5570000000000004</c:v>
                </c:pt>
                <c:pt idx="1881">
                  <c:v>5.5720000000000001</c:v>
                </c:pt>
                <c:pt idx="1882">
                  <c:v>5.5759999999999996</c:v>
                </c:pt>
                <c:pt idx="1883">
                  <c:v>5.5640000000000001</c:v>
                </c:pt>
                <c:pt idx="1884">
                  <c:v>5.57</c:v>
                </c:pt>
                <c:pt idx="1885">
                  <c:v>5.57</c:v>
                </c:pt>
                <c:pt idx="1886">
                  <c:v>5.641</c:v>
                </c:pt>
                <c:pt idx="1887">
                  <c:v>5.6890000000000001</c:v>
                </c:pt>
                <c:pt idx="1888">
                  <c:v>5.6829999999999998</c:v>
                </c:pt>
                <c:pt idx="1889">
                  <c:v>5.7059999999999995</c:v>
                </c:pt>
                <c:pt idx="1890">
                  <c:v>5.6539999999999999</c:v>
                </c:pt>
                <c:pt idx="1891">
                  <c:v>5.5869999999999997</c:v>
                </c:pt>
                <c:pt idx="1892">
                  <c:v>5.5430000000000001</c:v>
                </c:pt>
                <c:pt idx="1893">
                  <c:v>5.48</c:v>
                </c:pt>
                <c:pt idx="1894">
                  <c:v>5.5069999999999997</c:v>
                </c:pt>
                <c:pt idx="1895">
                  <c:v>5.53</c:v>
                </c:pt>
                <c:pt idx="1896">
                  <c:v>5.5739999999999998</c:v>
                </c:pt>
                <c:pt idx="1897">
                  <c:v>5.58</c:v>
                </c:pt>
                <c:pt idx="1898">
                  <c:v>5.5819999999999999</c:v>
                </c:pt>
                <c:pt idx="1899">
                  <c:v>5.6479999999999997</c:v>
                </c:pt>
                <c:pt idx="1900">
                  <c:v>5.61</c:v>
                </c:pt>
                <c:pt idx="1901">
                  <c:v>5.593</c:v>
                </c:pt>
                <c:pt idx="1902">
                  <c:v>5.58</c:v>
                </c:pt>
                <c:pt idx="1903">
                  <c:v>5.5869999999999997</c:v>
                </c:pt>
                <c:pt idx="1904">
                  <c:v>5.641</c:v>
                </c:pt>
                <c:pt idx="1905">
                  <c:v>5.6710000000000003</c:v>
                </c:pt>
                <c:pt idx="1906">
                  <c:v>5.6710000000000003</c:v>
                </c:pt>
                <c:pt idx="1907">
                  <c:v>5.6959999999999997</c:v>
                </c:pt>
                <c:pt idx="1908">
                  <c:v>5.66</c:v>
                </c:pt>
                <c:pt idx="1909">
                  <c:v>5.7839999999999998</c:v>
                </c:pt>
                <c:pt idx="1910">
                  <c:v>5.8029999999999999</c:v>
                </c:pt>
                <c:pt idx="1911">
                  <c:v>5.8120000000000003</c:v>
                </c:pt>
                <c:pt idx="1912">
                  <c:v>5.6710000000000003</c:v>
                </c:pt>
                <c:pt idx="1913">
                  <c:v>5.6559999999999997</c:v>
                </c:pt>
                <c:pt idx="1914">
                  <c:v>5.6589999999999998</c:v>
                </c:pt>
                <c:pt idx="1915">
                  <c:v>5.7119999999999997</c:v>
                </c:pt>
                <c:pt idx="1916">
                  <c:v>5.6479999999999997</c:v>
                </c:pt>
                <c:pt idx="1917">
                  <c:v>5.6779999999999999</c:v>
                </c:pt>
                <c:pt idx="1918">
                  <c:v>5.7059999999999995</c:v>
                </c:pt>
                <c:pt idx="1919">
                  <c:v>5.7670000000000003</c:v>
                </c:pt>
                <c:pt idx="1920">
                  <c:v>5.71</c:v>
                </c:pt>
                <c:pt idx="1921">
                  <c:v>5.6669999999999998</c:v>
                </c:pt>
                <c:pt idx="1922">
                  <c:v>5.6829999999999998</c:v>
                </c:pt>
                <c:pt idx="1923">
                  <c:v>5.6829999999999998</c:v>
                </c:pt>
                <c:pt idx="1924">
                  <c:v>5.6440000000000001</c:v>
                </c:pt>
                <c:pt idx="1925">
                  <c:v>5.6520000000000001</c:v>
                </c:pt>
                <c:pt idx="1926">
                  <c:v>5.61</c:v>
                </c:pt>
                <c:pt idx="1927">
                  <c:v>5.65</c:v>
                </c:pt>
                <c:pt idx="1928">
                  <c:v>5.6349999999999998</c:v>
                </c:pt>
                <c:pt idx="1929">
                  <c:v>5.6370000000000005</c:v>
                </c:pt>
                <c:pt idx="1930">
                  <c:v>5.569</c:v>
                </c:pt>
                <c:pt idx="1931">
                  <c:v>5.577</c:v>
                </c:pt>
                <c:pt idx="1932">
                  <c:v>5.569</c:v>
                </c:pt>
                <c:pt idx="1933">
                  <c:v>5.5519999999999996</c:v>
                </c:pt>
                <c:pt idx="1934">
                  <c:v>5.5280000000000005</c:v>
                </c:pt>
                <c:pt idx="1935">
                  <c:v>5.55</c:v>
                </c:pt>
                <c:pt idx="1936">
                  <c:v>5.548</c:v>
                </c:pt>
                <c:pt idx="1937">
                  <c:v>5.5869999999999997</c:v>
                </c:pt>
                <c:pt idx="1938">
                  <c:v>5.5750000000000002</c:v>
                </c:pt>
                <c:pt idx="1939">
                  <c:v>5.569</c:v>
                </c:pt>
                <c:pt idx="1940">
                  <c:v>5.585</c:v>
                </c:pt>
                <c:pt idx="1941">
                  <c:v>5.5090000000000003</c:v>
                </c:pt>
                <c:pt idx="1942">
                  <c:v>5.4429999999999996</c:v>
                </c:pt>
                <c:pt idx="1943">
                  <c:v>5.4269999999999996</c:v>
                </c:pt>
                <c:pt idx="1944">
                  <c:v>5.3490000000000002</c:v>
                </c:pt>
                <c:pt idx="1945">
                  <c:v>5.4429999999999996</c:v>
                </c:pt>
                <c:pt idx="1946">
                  <c:v>5.5440000000000005</c:v>
                </c:pt>
                <c:pt idx="1947">
                  <c:v>5.5</c:v>
                </c:pt>
                <c:pt idx="1948">
                  <c:v>5.4610000000000003</c:v>
                </c:pt>
                <c:pt idx="1949">
                  <c:v>5.4669999999999996</c:v>
                </c:pt>
                <c:pt idx="1950">
                  <c:v>5.4509999999999996</c:v>
                </c:pt>
                <c:pt idx="1951">
                  <c:v>5.4649999999999999</c:v>
                </c:pt>
                <c:pt idx="1952">
                  <c:v>5.4649999999999999</c:v>
                </c:pt>
                <c:pt idx="1953">
                  <c:v>5.4480000000000004</c:v>
                </c:pt>
                <c:pt idx="1954">
                  <c:v>5.4589999999999996</c:v>
                </c:pt>
                <c:pt idx="1955">
                  <c:v>5.4459999999999997</c:v>
                </c:pt>
                <c:pt idx="1956">
                  <c:v>5.4320000000000004</c:v>
                </c:pt>
                <c:pt idx="1957">
                  <c:v>5.4089999999999998</c:v>
                </c:pt>
                <c:pt idx="1958">
                  <c:v>5.4089999999999998</c:v>
                </c:pt>
                <c:pt idx="1959">
                  <c:v>5.3890000000000002</c:v>
                </c:pt>
                <c:pt idx="1960">
                  <c:v>5.4169999999999998</c:v>
                </c:pt>
                <c:pt idx="1961">
                  <c:v>5.43</c:v>
                </c:pt>
                <c:pt idx="1962">
                  <c:v>5.4030000000000005</c:v>
                </c:pt>
                <c:pt idx="1963">
                  <c:v>5.4109999999999996</c:v>
                </c:pt>
                <c:pt idx="1964">
                  <c:v>5.47</c:v>
                </c:pt>
                <c:pt idx="1965">
                  <c:v>5.4850000000000003</c:v>
                </c:pt>
                <c:pt idx="1966">
                  <c:v>5.4790000000000001</c:v>
                </c:pt>
                <c:pt idx="1967">
                  <c:v>5.4969999999999999</c:v>
                </c:pt>
                <c:pt idx="1968">
                  <c:v>5.5069999999999997</c:v>
                </c:pt>
                <c:pt idx="1969">
                  <c:v>5.47</c:v>
                </c:pt>
                <c:pt idx="1970">
                  <c:v>5.4329999999999998</c:v>
                </c:pt>
                <c:pt idx="1971">
                  <c:v>5.4560000000000004</c:v>
                </c:pt>
                <c:pt idx="1972">
                  <c:v>5.4329999999999998</c:v>
                </c:pt>
                <c:pt idx="1973">
                  <c:v>5.4580000000000002</c:v>
                </c:pt>
                <c:pt idx="1974">
                  <c:v>5.47</c:v>
                </c:pt>
                <c:pt idx="1975">
                  <c:v>5.4909999999999997</c:v>
                </c:pt>
                <c:pt idx="1976">
                  <c:v>5.5220000000000002</c:v>
                </c:pt>
                <c:pt idx="1977">
                  <c:v>5.4989999999999997</c:v>
                </c:pt>
                <c:pt idx="1978">
                  <c:v>5.4939999999999998</c:v>
                </c:pt>
                <c:pt idx="1979">
                  <c:v>5.4489999999999998</c:v>
                </c:pt>
                <c:pt idx="1980">
                  <c:v>5.41</c:v>
                </c:pt>
                <c:pt idx="1981">
                  <c:v>5.4409999999999998</c:v>
                </c:pt>
                <c:pt idx="1982">
                  <c:v>5.4409999999999998</c:v>
                </c:pt>
                <c:pt idx="1983">
                  <c:v>5.399</c:v>
                </c:pt>
                <c:pt idx="1984">
                  <c:v>5.4050000000000002</c:v>
                </c:pt>
                <c:pt idx="1985">
                  <c:v>5.3780000000000001</c:v>
                </c:pt>
                <c:pt idx="1986">
                  <c:v>5.3810000000000002</c:v>
                </c:pt>
                <c:pt idx="1987">
                  <c:v>5.4379999999999997</c:v>
                </c:pt>
                <c:pt idx="1988">
                  <c:v>5.3890000000000002</c:v>
                </c:pt>
                <c:pt idx="1989">
                  <c:v>5.3879999999999999</c:v>
                </c:pt>
                <c:pt idx="1990">
                  <c:v>5.407</c:v>
                </c:pt>
                <c:pt idx="1991">
                  <c:v>5.407</c:v>
                </c:pt>
                <c:pt idx="1992">
                  <c:v>5.3760000000000003</c:v>
                </c:pt>
                <c:pt idx="1993">
                  <c:v>5.2880000000000003</c:v>
                </c:pt>
                <c:pt idx="1994">
                  <c:v>5.2880000000000003</c:v>
                </c:pt>
                <c:pt idx="1995">
                  <c:v>5.2320000000000002</c:v>
                </c:pt>
                <c:pt idx="1996">
                  <c:v>5.1980000000000004</c:v>
                </c:pt>
                <c:pt idx="1997">
                  <c:v>5.0730000000000004</c:v>
                </c:pt>
                <c:pt idx="1998">
                  <c:v>5.0620000000000003</c:v>
                </c:pt>
                <c:pt idx="1999">
                  <c:v>4.976</c:v>
                </c:pt>
                <c:pt idx="2000">
                  <c:v>5.0620000000000003</c:v>
                </c:pt>
                <c:pt idx="2001">
                  <c:v>5.0679999999999996</c:v>
                </c:pt>
                <c:pt idx="2002">
                  <c:v>5.0279999999999996</c:v>
                </c:pt>
                <c:pt idx="2003">
                  <c:v>5.0129999999999999</c:v>
                </c:pt>
                <c:pt idx="2004">
                  <c:v>5.0110000000000001</c:v>
                </c:pt>
                <c:pt idx="2005">
                  <c:v>5.0609999999999999</c:v>
                </c:pt>
                <c:pt idx="2006">
                  <c:v>4.9210000000000003</c:v>
                </c:pt>
                <c:pt idx="2007">
                  <c:v>4.7809999999999997</c:v>
                </c:pt>
                <c:pt idx="2008">
                  <c:v>4.83</c:v>
                </c:pt>
                <c:pt idx="2009">
                  <c:v>4.8570000000000002</c:v>
                </c:pt>
                <c:pt idx="2010">
                  <c:v>4.8870000000000005</c:v>
                </c:pt>
                <c:pt idx="2011">
                  <c:v>4.8710000000000004</c:v>
                </c:pt>
                <c:pt idx="2012">
                  <c:v>4.7759999999999998</c:v>
                </c:pt>
                <c:pt idx="2013">
                  <c:v>4.6950000000000003</c:v>
                </c:pt>
                <c:pt idx="2014">
                  <c:v>4.6740000000000004</c:v>
                </c:pt>
                <c:pt idx="2015">
                  <c:v>4.7089999999999996</c:v>
                </c:pt>
                <c:pt idx="2016">
                  <c:v>4.6680000000000001</c:v>
                </c:pt>
                <c:pt idx="2017">
                  <c:v>4.63</c:v>
                </c:pt>
                <c:pt idx="2018">
                  <c:v>4.5600000000000005</c:v>
                </c:pt>
                <c:pt idx="2019">
                  <c:v>4.5890000000000004</c:v>
                </c:pt>
                <c:pt idx="2020">
                  <c:v>4.5659999999999998</c:v>
                </c:pt>
                <c:pt idx="2021">
                  <c:v>4.42</c:v>
                </c:pt>
                <c:pt idx="2022">
                  <c:v>4.298</c:v>
                </c:pt>
                <c:pt idx="2023">
                  <c:v>4.28</c:v>
                </c:pt>
                <c:pt idx="2024">
                  <c:v>4.1619999999999999</c:v>
                </c:pt>
                <c:pt idx="2025">
                  <c:v>4.1970000000000001</c:v>
                </c:pt>
                <c:pt idx="2026">
                  <c:v>4.4009999999999998</c:v>
                </c:pt>
                <c:pt idx="2027">
                  <c:v>4.5600000000000005</c:v>
                </c:pt>
                <c:pt idx="2028">
                  <c:v>4.7839999999999998</c:v>
                </c:pt>
                <c:pt idx="2029">
                  <c:v>4.78</c:v>
                </c:pt>
                <c:pt idx="2030">
                  <c:v>4.7219999999999995</c:v>
                </c:pt>
                <c:pt idx="2031">
                  <c:v>4.609</c:v>
                </c:pt>
                <c:pt idx="2032">
                  <c:v>4.399</c:v>
                </c:pt>
                <c:pt idx="2033">
                  <c:v>4.444</c:v>
                </c:pt>
                <c:pt idx="2034">
                  <c:v>4.4710000000000001</c:v>
                </c:pt>
                <c:pt idx="2035">
                  <c:v>4.5750000000000002</c:v>
                </c:pt>
                <c:pt idx="2036">
                  <c:v>4.5709999999999997</c:v>
                </c:pt>
                <c:pt idx="2037">
                  <c:v>4.6150000000000002</c:v>
                </c:pt>
                <c:pt idx="2038">
                  <c:v>4.7030000000000003</c:v>
                </c:pt>
                <c:pt idx="2039">
                  <c:v>4.6710000000000003</c:v>
                </c:pt>
                <c:pt idx="2040">
                  <c:v>4.6040000000000001</c:v>
                </c:pt>
                <c:pt idx="2041">
                  <c:v>4.5570000000000004</c:v>
                </c:pt>
                <c:pt idx="2042">
                  <c:v>4.4989999999999997</c:v>
                </c:pt>
                <c:pt idx="2043">
                  <c:v>4.6050000000000004</c:v>
                </c:pt>
                <c:pt idx="2044">
                  <c:v>4.7640000000000002</c:v>
                </c:pt>
                <c:pt idx="2045">
                  <c:v>4.7359999999999998</c:v>
                </c:pt>
                <c:pt idx="2046">
                  <c:v>4.8849999999999998</c:v>
                </c:pt>
                <c:pt idx="2047">
                  <c:v>4.8479999999999999</c:v>
                </c:pt>
                <c:pt idx="2048">
                  <c:v>4.9399999999999995</c:v>
                </c:pt>
                <c:pt idx="2049">
                  <c:v>4.8600000000000003</c:v>
                </c:pt>
                <c:pt idx="2050">
                  <c:v>4.8259999999999996</c:v>
                </c:pt>
                <c:pt idx="2051">
                  <c:v>4.8239999999999998</c:v>
                </c:pt>
                <c:pt idx="2052">
                  <c:v>4.78</c:v>
                </c:pt>
                <c:pt idx="2053">
                  <c:v>4.8100000000000005</c:v>
                </c:pt>
                <c:pt idx="2054">
                  <c:v>4.8639999999999999</c:v>
                </c:pt>
                <c:pt idx="2055">
                  <c:v>4.8719999999999999</c:v>
                </c:pt>
                <c:pt idx="2056">
                  <c:v>4.8440000000000003</c:v>
                </c:pt>
                <c:pt idx="2057">
                  <c:v>4.8479999999999999</c:v>
                </c:pt>
                <c:pt idx="2058">
                  <c:v>4.8140000000000001</c:v>
                </c:pt>
                <c:pt idx="2059">
                  <c:v>4.8540000000000001</c:v>
                </c:pt>
                <c:pt idx="2060">
                  <c:v>4.8319999999999999</c:v>
                </c:pt>
                <c:pt idx="2061">
                  <c:v>4.8319999999999999</c:v>
                </c:pt>
                <c:pt idx="2062">
                  <c:v>4.83</c:v>
                </c:pt>
                <c:pt idx="2063">
                  <c:v>4.8079999999999998</c:v>
                </c:pt>
                <c:pt idx="2064">
                  <c:v>4.7140000000000004</c:v>
                </c:pt>
                <c:pt idx="2065">
                  <c:v>4.649</c:v>
                </c:pt>
                <c:pt idx="2066">
                  <c:v>4.59</c:v>
                </c:pt>
                <c:pt idx="2067">
                  <c:v>4.5389999999999997</c:v>
                </c:pt>
                <c:pt idx="2068">
                  <c:v>4.6269999999999998</c:v>
                </c:pt>
                <c:pt idx="2069">
                  <c:v>4.6639999999999997</c:v>
                </c:pt>
                <c:pt idx="2070">
                  <c:v>4.593</c:v>
                </c:pt>
                <c:pt idx="2071">
                  <c:v>4.5679999999999996</c:v>
                </c:pt>
                <c:pt idx="2072">
                  <c:v>4.5229999999999997</c:v>
                </c:pt>
                <c:pt idx="2073">
                  <c:v>4.6150000000000002</c:v>
                </c:pt>
                <c:pt idx="2074">
                  <c:v>4.5720000000000001</c:v>
                </c:pt>
                <c:pt idx="2075">
                  <c:v>4.6210000000000004</c:v>
                </c:pt>
                <c:pt idx="2076">
                  <c:v>4.54</c:v>
                </c:pt>
                <c:pt idx="2077">
                  <c:v>4.577</c:v>
                </c:pt>
                <c:pt idx="2078">
                  <c:v>4.5620000000000003</c:v>
                </c:pt>
                <c:pt idx="2079">
                  <c:v>4.6379999999999999</c:v>
                </c:pt>
                <c:pt idx="2080">
                  <c:v>4.7</c:v>
                </c:pt>
                <c:pt idx="2081">
                  <c:v>4.7969999999999997</c:v>
                </c:pt>
                <c:pt idx="2082">
                  <c:v>4.8499999999999996</c:v>
                </c:pt>
                <c:pt idx="2083">
                  <c:v>4.8479999999999999</c:v>
                </c:pt>
                <c:pt idx="2084">
                  <c:v>4.7530000000000001</c:v>
                </c:pt>
                <c:pt idx="2085">
                  <c:v>4.6779999999999999</c:v>
                </c:pt>
                <c:pt idx="2086">
                  <c:v>4.6420000000000003</c:v>
                </c:pt>
                <c:pt idx="2087">
                  <c:v>4.6479999999999997</c:v>
                </c:pt>
                <c:pt idx="2088">
                  <c:v>4.6539999999999999</c:v>
                </c:pt>
                <c:pt idx="2089">
                  <c:v>4.6749999999999998</c:v>
                </c:pt>
                <c:pt idx="2090">
                  <c:v>4.7430000000000003</c:v>
                </c:pt>
                <c:pt idx="2091">
                  <c:v>4.7069999999999999</c:v>
                </c:pt>
                <c:pt idx="2092">
                  <c:v>4.7709999999999999</c:v>
                </c:pt>
                <c:pt idx="2093">
                  <c:v>4.87</c:v>
                </c:pt>
                <c:pt idx="2094">
                  <c:v>4.9249999999999998</c:v>
                </c:pt>
                <c:pt idx="2095">
                  <c:v>4.8159999999999998</c:v>
                </c:pt>
                <c:pt idx="2096">
                  <c:v>4.7050000000000001</c:v>
                </c:pt>
                <c:pt idx="2097">
                  <c:v>4.6100000000000003</c:v>
                </c:pt>
                <c:pt idx="2098">
                  <c:v>4.6850000000000005</c:v>
                </c:pt>
                <c:pt idx="2099">
                  <c:v>4.673</c:v>
                </c:pt>
                <c:pt idx="2100">
                  <c:v>4.7130000000000001</c:v>
                </c:pt>
                <c:pt idx="2101">
                  <c:v>4.7469999999999999</c:v>
                </c:pt>
                <c:pt idx="2102">
                  <c:v>4.6790000000000003</c:v>
                </c:pt>
                <c:pt idx="2103">
                  <c:v>4.6230000000000002</c:v>
                </c:pt>
                <c:pt idx="2104">
                  <c:v>4.6609999999999996</c:v>
                </c:pt>
                <c:pt idx="2105">
                  <c:v>4.6929999999999996</c:v>
                </c:pt>
                <c:pt idx="2106">
                  <c:v>4.673</c:v>
                </c:pt>
                <c:pt idx="2107">
                  <c:v>4.6589999999999998</c:v>
                </c:pt>
                <c:pt idx="2108">
                  <c:v>4.6509999999999998</c:v>
                </c:pt>
                <c:pt idx="2109">
                  <c:v>4.7530000000000001</c:v>
                </c:pt>
                <c:pt idx="2110">
                  <c:v>4.798</c:v>
                </c:pt>
                <c:pt idx="2111">
                  <c:v>4.8259999999999996</c:v>
                </c:pt>
                <c:pt idx="2112">
                  <c:v>4.8769999999999998</c:v>
                </c:pt>
                <c:pt idx="2113">
                  <c:v>4.9409999999999998</c:v>
                </c:pt>
                <c:pt idx="2114">
                  <c:v>4.92</c:v>
                </c:pt>
                <c:pt idx="2115">
                  <c:v>4.8810000000000002</c:v>
                </c:pt>
                <c:pt idx="2116">
                  <c:v>4.93</c:v>
                </c:pt>
                <c:pt idx="2117">
                  <c:v>4.92</c:v>
                </c:pt>
                <c:pt idx="2118">
                  <c:v>5.0529999999999999</c:v>
                </c:pt>
                <c:pt idx="2119">
                  <c:v>5.0590000000000002</c:v>
                </c:pt>
                <c:pt idx="2120">
                  <c:v>5.0129999999999999</c:v>
                </c:pt>
                <c:pt idx="2121">
                  <c:v>4.97</c:v>
                </c:pt>
                <c:pt idx="2122">
                  <c:v>5.0529999999999999</c:v>
                </c:pt>
                <c:pt idx="2123">
                  <c:v>5.0739999999999998</c:v>
                </c:pt>
                <c:pt idx="2124">
                  <c:v>5.0140000000000002</c:v>
                </c:pt>
                <c:pt idx="2125">
                  <c:v>5.1100000000000003</c:v>
                </c:pt>
                <c:pt idx="2126">
                  <c:v>5.1749999999999998</c:v>
                </c:pt>
                <c:pt idx="2127">
                  <c:v>5.3490000000000002</c:v>
                </c:pt>
                <c:pt idx="2128">
                  <c:v>5.2869999999999999</c:v>
                </c:pt>
                <c:pt idx="2129">
                  <c:v>5.39</c:v>
                </c:pt>
                <c:pt idx="2130">
                  <c:v>5.32</c:v>
                </c:pt>
                <c:pt idx="2131">
                  <c:v>5.3840000000000003</c:v>
                </c:pt>
                <c:pt idx="2132">
                  <c:v>5.4189999999999996</c:v>
                </c:pt>
                <c:pt idx="2133">
                  <c:v>5.3140000000000001</c:v>
                </c:pt>
                <c:pt idx="2134">
                  <c:v>5.2629999999999999</c:v>
                </c:pt>
                <c:pt idx="2135">
                  <c:v>5.1719999999999997</c:v>
                </c:pt>
                <c:pt idx="2136">
                  <c:v>5.1909999999999998</c:v>
                </c:pt>
                <c:pt idx="2137">
                  <c:v>5.2</c:v>
                </c:pt>
                <c:pt idx="2138">
                  <c:v>5.1470000000000002</c:v>
                </c:pt>
                <c:pt idx="2139">
                  <c:v>5.1470000000000002</c:v>
                </c:pt>
                <c:pt idx="2140">
                  <c:v>5.1070000000000002</c:v>
                </c:pt>
                <c:pt idx="2141">
                  <c:v>5.1219999999999999</c:v>
                </c:pt>
                <c:pt idx="2142">
                  <c:v>5.1029999999999998</c:v>
                </c:pt>
                <c:pt idx="2143">
                  <c:v>5.1840000000000002</c:v>
                </c:pt>
                <c:pt idx="2144">
                  <c:v>5.1989999999999998</c:v>
                </c:pt>
                <c:pt idx="2145">
                  <c:v>5.1559999999999997</c:v>
                </c:pt>
                <c:pt idx="2146">
                  <c:v>5.1559999999999997</c:v>
                </c:pt>
                <c:pt idx="2147">
                  <c:v>5.2140000000000004</c:v>
                </c:pt>
                <c:pt idx="2148">
                  <c:v>5.1989999999999998</c:v>
                </c:pt>
                <c:pt idx="2149">
                  <c:v>5.2590000000000003</c:v>
                </c:pt>
                <c:pt idx="2150">
                  <c:v>5.1909999999999998</c:v>
                </c:pt>
                <c:pt idx="2151">
                  <c:v>5.242</c:v>
                </c:pt>
                <c:pt idx="2152">
                  <c:v>5.2789999999999999</c:v>
                </c:pt>
                <c:pt idx="2153">
                  <c:v>5.1870000000000003</c:v>
                </c:pt>
                <c:pt idx="2154">
                  <c:v>5.19</c:v>
                </c:pt>
                <c:pt idx="2155">
                  <c:v>5.1239999999999997</c:v>
                </c:pt>
                <c:pt idx="2156">
                  <c:v>5.1219999999999999</c:v>
                </c:pt>
                <c:pt idx="2157">
                  <c:v>5.0359999999999996</c:v>
                </c:pt>
                <c:pt idx="2158">
                  <c:v>5.0529999999999999</c:v>
                </c:pt>
                <c:pt idx="2159">
                  <c:v>5.0510000000000002</c:v>
                </c:pt>
                <c:pt idx="2160">
                  <c:v>5.1029999999999998</c:v>
                </c:pt>
                <c:pt idx="2161">
                  <c:v>5.1269999999999998</c:v>
                </c:pt>
                <c:pt idx="2162">
                  <c:v>5.1689999999999996</c:v>
                </c:pt>
                <c:pt idx="2163">
                  <c:v>5.2210000000000001</c:v>
                </c:pt>
                <c:pt idx="2164">
                  <c:v>5.149</c:v>
                </c:pt>
                <c:pt idx="2165">
                  <c:v>5.1360000000000001</c:v>
                </c:pt>
                <c:pt idx="2166">
                  <c:v>5.181</c:v>
                </c:pt>
                <c:pt idx="2167">
                  <c:v>5.2469999999999999</c:v>
                </c:pt>
                <c:pt idx="2168">
                  <c:v>5.2519999999999998</c:v>
                </c:pt>
                <c:pt idx="2169">
                  <c:v>5.2220000000000004</c:v>
                </c:pt>
                <c:pt idx="2170">
                  <c:v>5.2050000000000001</c:v>
                </c:pt>
                <c:pt idx="2171">
                  <c:v>5.2629999999999999</c:v>
                </c:pt>
                <c:pt idx="2172">
                  <c:v>5.2160000000000002</c:v>
                </c:pt>
                <c:pt idx="2173">
                  <c:v>5.3479999999999999</c:v>
                </c:pt>
                <c:pt idx="2174">
                  <c:v>5.359</c:v>
                </c:pt>
                <c:pt idx="2175">
                  <c:v>5.4050000000000002</c:v>
                </c:pt>
                <c:pt idx="2176">
                  <c:v>5.3940000000000001</c:v>
                </c:pt>
                <c:pt idx="2177">
                  <c:v>5.5110000000000001</c:v>
                </c:pt>
                <c:pt idx="2178">
                  <c:v>5.5419999999999998</c:v>
                </c:pt>
                <c:pt idx="2179">
                  <c:v>5.5339999999999998</c:v>
                </c:pt>
                <c:pt idx="2180">
                  <c:v>5.5780000000000003</c:v>
                </c:pt>
                <c:pt idx="2181">
                  <c:v>5.57</c:v>
                </c:pt>
                <c:pt idx="2182">
                  <c:v>5.4119999999999999</c:v>
                </c:pt>
                <c:pt idx="2183">
                  <c:v>5.6280000000000001</c:v>
                </c:pt>
                <c:pt idx="2184">
                  <c:v>5.6360000000000001</c:v>
                </c:pt>
                <c:pt idx="2185">
                  <c:v>5.6609999999999996</c:v>
                </c:pt>
                <c:pt idx="2186">
                  <c:v>5.5949999999999998</c:v>
                </c:pt>
                <c:pt idx="2187">
                  <c:v>5.5910000000000002</c:v>
                </c:pt>
                <c:pt idx="2188">
                  <c:v>5.5039999999999996</c:v>
                </c:pt>
                <c:pt idx="2189">
                  <c:v>5.4790000000000001</c:v>
                </c:pt>
                <c:pt idx="2190">
                  <c:v>5.4729999999999999</c:v>
                </c:pt>
                <c:pt idx="2191">
                  <c:v>5.5510000000000002</c:v>
                </c:pt>
                <c:pt idx="2192">
                  <c:v>5.6260000000000003</c:v>
                </c:pt>
                <c:pt idx="2193">
                  <c:v>5.62</c:v>
                </c:pt>
                <c:pt idx="2194">
                  <c:v>5.6219999999999999</c:v>
                </c:pt>
                <c:pt idx="2195">
                  <c:v>5.758</c:v>
                </c:pt>
                <c:pt idx="2196">
                  <c:v>5.7809999999999997</c:v>
                </c:pt>
                <c:pt idx="2197">
                  <c:v>5.8029999999999999</c:v>
                </c:pt>
                <c:pt idx="2198">
                  <c:v>5.8070000000000004</c:v>
                </c:pt>
                <c:pt idx="2199">
                  <c:v>5.7919999999999998</c:v>
                </c:pt>
                <c:pt idx="2200">
                  <c:v>5.8239999999999998</c:v>
                </c:pt>
                <c:pt idx="2201">
                  <c:v>5.8879999999999999</c:v>
                </c:pt>
                <c:pt idx="2202">
                  <c:v>5.931</c:v>
                </c:pt>
                <c:pt idx="2203">
                  <c:v>6.0330000000000004</c:v>
                </c:pt>
                <c:pt idx="2204">
                  <c:v>5.9660000000000002</c:v>
                </c:pt>
                <c:pt idx="2205">
                  <c:v>5.9770000000000003</c:v>
                </c:pt>
                <c:pt idx="2206">
                  <c:v>5.9249999999999998</c:v>
                </c:pt>
                <c:pt idx="2207">
                  <c:v>5.7880000000000003</c:v>
                </c:pt>
                <c:pt idx="2208">
                  <c:v>5.827</c:v>
                </c:pt>
                <c:pt idx="2209">
                  <c:v>5.8849999999999998</c:v>
                </c:pt>
                <c:pt idx="2210">
                  <c:v>5.923</c:v>
                </c:pt>
                <c:pt idx="2211">
                  <c:v>6.0289999999999999</c:v>
                </c:pt>
                <c:pt idx="2212">
                  <c:v>6.0289999999999999</c:v>
                </c:pt>
                <c:pt idx="2213">
                  <c:v>6.0140000000000002</c:v>
                </c:pt>
                <c:pt idx="2214">
                  <c:v>5.9429999999999996</c:v>
                </c:pt>
                <c:pt idx="2215">
                  <c:v>5.9260000000000002</c:v>
                </c:pt>
                <c:pt idx="2216">
                  <c:v>5.78</c:v>
                </c:pt>
                <c:pt idx="2217">
                  <c:v>5.84</c:v>
                </c:pt>
                <c:pt idx="2218">
                  <c:v>5.8280000000000003</c:v>
                </c:pt>
                <c:pt idx="2219">
                  <c:v>5.819</c:v>
                </c:pt>
                <c:pt idx="2220">
                  <c:v>5.8680000000000003</c:v>
                </c:pt>
                <c:pt idx="2221">
                  <c:v>5.8920000000000003</c:v>
                </c:pt>
                <c:pt idx="2222">
                  <c:v>5.8259999999999996</c:v>
                </c:pt>
                <c:pt idx="2223">
                  <c:v>5.8259999999999996</c:v>
                </c:pt>
                <c:pt idx="2224">
                  <c:v>5.726</c:v>
                </c:pt>
                <c:pt idx="2225">
                  <c:v>5.7050000000000001</c:v>
                </c:pt>
                <c:pt idx="2226">
                  <c:v>5.7320000000000002</c:v>
                </c:pt>
                <c:pt idx="2227">
                  <c:v>5.7240000000000002</c:v>
                </c:pt>
                <c:pt idx="2228">
                  <c:v>5.6669999999999998</c:v>
                </c:pt>
                <c:pt idx="2229">
                  <c:v>5.6619999999999999</c:v>
                </c:pt>
                <c:pt idx="2230">
                  <c:v>5.633</c:v>
                </c:pt>
                <c:pt idx="2231">
                  <c:v>5.6559999999999997</c:v>
                </c:pt>
                <c:pt idx="2232">
                  <c:v>5.7789999999999999</c:v>
                </c:pt>
                <c:pt idx="2233">
                  <c:v>5.835</c:v>
                </c:pt>
                <c:pt idx="2234">
                  <c:v>5.8419999999999996</c:v>
                </c:pt>
                <c:pt idx="2235">
                  <c:v>5.8070000000000004</c:v>
                </c:pt>
                <c:pt idx="2236">
                  <c:v>5.7949999999999999</c:v>
                </c:pt>
                <c:pt idx="2237">
                  <c:v>5.8719999999999999</c:v>
                </c:pt>
                <c:pt idx="2238">
                  <c:v>5.9030000000000005</c:v>
                </c:pt>
                <c:pt idx="2239">
                  <c:v>5.9160000000000004</c:v>
                </c:pt>
                <c:pt idx="2240">
                  <c:v>5.9569999999999999</c:v>
                </c:pt>
                <c:pt idx="2241">
                  <c:v>5.9379999999999997</c:v>
                </c:pt>
                <c:pt idx="2242">
                  <c:v>5.86</c:v>
                </c:pt>
                <c:pt idx="2243">
                  <c:v>6.0380000000000003</c:v>
                </c:pt>
                <c:pt idx="2244">
                  <c:v>6.1289999999999996</c:v>
                </c:pt>
                <c:pt idx="2245">
                  <c:v>6.149</c:v>
                </c:pt>
                <c:pt idx="2246">
                  <c:v>6.0919999999999996</c:v>
                </c:pt>
                <c:pt idx="2247">
                  <c:v>6.0819999999999999</c:v>
                </c:pt>
                <c:pt idx="2248">
                  <c:v>5.9790000000000001</c:v>
                </c:pt>
                <c:pt idx="2249">
                  <c:v>5.9640000000000004</c:v>
                </c:pt>
                <c:pt idx="2250">
                  <c:v>5.8810000000000002</c:v>
                </c:pt>
                <c:pt idx="2251">
                  <c:v>5.875</c:v>
                </c:pt>
                <c:pt idx="2252">
                  <c:v>5.8949999999999996</c:v>
                </c:pt>
                <c:pt idx="2253">
                  <c:v>5.8760000000000003</c:v>
                </c:pt>
                <c:pt idx="2254">
                  <c:v>5.8890000000000002</c:v>
                </c:pt>
                <c:pt idx="2255">
                  <c:v>5.8159999999999998</c:v>
                </c:pt>
                <c:pt idx="2256">
                  <c:v>5.7190000000000003</c:v>
                </c:pt>
                <c:pt idx="2257">
                  <c:v>5.7679999999999998</c:v>
                </c:pt>
                <c:pt idx="2258">
                  <c:v>5.8639999999999999</c:v>
                </c:pt>
                <c:pt idx="2259">
                  <c:v>5.9550000000000001</c:v>
                </c:pt>
                <c:pt idx="2260">
                  <c:v>5.97</c:v>
                </c:pt>
                <c:pt idx="2261">
                  <c:v>5.976</c:v>
                </c:pt>
                <c:pt idx="2262">
                  <c:v>6.008</c:v>
                </c:pt>
                <c:pt idx="2263">
                  <c:v>5.8879999999999999</c:v>
                </c:pt>
                <c:pt idx="2264">
                  <c:v>5.8920000000000003</c:v>
                </c:pt>
                <c:pt idx="2265">
                  <c:v>5.9379999999999997</c:v>
                </c:pt>
                <c:pt idx="2266">
                  <c:v>5.9260000000000002</c:v>
                </c:pt>
                <c:pt idx="2267">
                  <c:v>5.9640000000000004</c:v>
                </c:pt>
                <c:pt idx="2268">
                  <c:v>5.8979999999999997</c:v>
                </c:pt>
                <c:pt idx="2269">
                  <c:v>5.8979999999999997</c:v>
                </c:pt>
                <c:pt idx="2270">
                  <c:v>5.9589999999999996</c:v>
                </c:pt>
                <c:pt idx="2271">
                  <c:v>5.9190000000000005</c:v>
                </c:pt>
                <c:pt idx="2272">
                  <c:v>5.8979999999999997</c:v>
                </c:pt>
                <c:pt idx="2273">
                  <c:v>5.8710000000000004</c:v>
                </c:pt>
                <c:pt idx="2274">
                  <c:v>5.9059999999999997</c:v>
                </c:pt>
                <c:pt idx="2275">
                  <c:v>5.9249999999999998</c:v>
                </c:pt>
                <c:pt idx="2276">
                  <c:v>5.9080000000000004</c:v>
                </c:pt>
                <c:pt idx="2277">
                  <c:v>5.7910000000000004</c:v>
                </c:pt>
                <c:pt idx="2278">
                  <c:v>5.7729999999999997</c:v>
                </c:pt>
                <c:pt idx="2279">
                  <c:v>5.82</c:v>
                </c:pt>
                <c:pt idx="2280">
                  <c:v>5.9059999999999997</c:v>
                </c:pt>
                <c:pt idx="2281">
                  <c:v>5.9569999999999999</c:v>
                </c:pt>
                <c:pt idx="2282">
                  <c:v>5.8769999999999998</c:v>
                </c:pt>
                <c:pt idx="2283">
                  <c:v>5.9740000000000002</c:v>
                </c:pt>
                <c:pt idx="2284">
                  <c:v>5.931</c:v>
                </c:pt>
                <c:pt idx="2285">
                  <c:v>6.0330000000000004</c:v>
                </c:pt>
                <c:pt idx="2286">
                  <c:v>6.0389999999999997</c:v>
                </c:pt>
                <c:pt idx="2287">
                  <c:v>6.0389999999999997</c:v>
                </c:pt>
                <c:pt idx="2288">
                  <c:v>6.0330000000000004</c:v>
                </c:pt>
                <c:pt idx="2289">
                  <c:v>6.0369999999999999</c:v>
                </c:pt>
                <c:pt idx="2290">
                  <c:v>6.048</c:v>
                </c:pt>
                <c:pt idx="2291">
                  <c:v>6.1079999999999997</c:v>
                </c:pt>
                <c:pt idx="2292">
                  <c:v>6.17</c:v>
                </c:pt>
                <c:pt idx="2293">
                  <c:v>6.0670000000000002</c:v>
                </c:pt>
                <c:pt idx="2294">
                  <c:v>6.1440000000000001</c:v>
                </c:pt>
                <c:pt idx="2295">
                  <c:v>6.1790000000000003</c:v>
                </c:pt>
                <c:pt idx="2296">
                  <c:v>6.173</c:v>
                </c:pt>
                <c:pt idx="2297">
                  <c:v>6.19</c:v>
                </c:pt>
                <c:pt idx="2298">
                  <c:v>6.194</c:v>
                </c:pt>
                <c:pt idx="2299">
                  <c:v>6.2050000000000001</c:v>
                </c:pt>
                <c:pt idx="2300">
                  <c:v>6.2379999999999995</c:v>
                </c:pt>
                <c:pt idx="2301">
                  <c:v>6.2009999999999996</c:v>
                </c:pt>
                <c:pt idx="2302">
                  <c:v>6.1210000000000004</c:v>
                </c:pt>
                <c:pt idx="2303">
                  <c:v>6.024</c:v>
                </c:pt>
                <c:pt idx="2304">
                  <c:v>6.048</c:v>
                </c:pt>
                <c:pt idx="2305">
                  <c:v>6.0179999999999998</c:v>
                </c:pt>
                <c:pt idx="2306">
                  <c:v>5.9939999999999998</c:v>
                </c:pt>
                <c:pt idx="2307">
                  <c:v>5.9580000000000002</c:v>
                </c:pt>
                <c:pt idx="2308">
                  <c:v>5.9260000000000002</c:v>
                </c:pt>
                <c:pt idx="2309">
                  <c:v>5.9370000000000003</c:v>
                </c:pt>
                <c:pt idx="2310">
                  <c:v>5.9559999999999995</c:v>
                </c:pt>
                <c:pt idx="2311">
                  <c:v>5.9770000000000003</c:v>
                </c:pt>
                <c:pt idx="2312">
                  <c:v>5.984</c:v>
                </c:pt>
                <c:pt idx="2313">
                  <c:v>5.9279999999999999</c:v>
                </c:pt>
                <c:pt idx="2314">
                  <c:v>5.92</c:v>
                </c:pt>
                <c:pt idx="2315">
                  <c:v>5.9580000000000002</c:v>
                </c:pt>
                <c:pt idx="2316">
                  <c:v>6.0330000000000004</c:v>
                </c:pt>
                <c:pt idx="2317">
                  <c:v>6.0519999999999996</c:v>
                </c:pt>
                <c:pt idx="2318">
                  <c:v>6.0570000000000004</c:v>
                </c:pt>
                <c:pt idx="2319">
                  <c:v>6.085</c:v>
                </c:pt>
                <c:pt idx="2320">
                  <c:v>6.0780000000000003</c:v>
                </c:pt>
                <c:pt idx="2321">
                  <c:v>6.0780000000000003</c:v>
                </c:pt>
                <c:pt idx="2322">
                  <c:v>6.0780000000000003</c:v>
                </c:pt>
                <c:pt idx="2323">
                  <c:v>6.117</c:v>
                </c:pt>
                <c:pt idx="2324">
                  <c:v>6.2069999999999999</c:v>
                </c:pt>
                <c:pt idx="2325">
                  <c:v>6.1909999999999998</c:v>
                </c:pt>
                <c:pt idx="2326">
                  <c:v>6.2</c:v>
                </c:pt>
                <c:pt idx="2327">
                  <c:v>6.2329999999999997</c:v>
                </c:pt>
                <c:pt idx="2328">
                  <c:v>6.1609999999999996</c:v>
                </c:pt>
                <c:pt idx="2329">
                  <c:v>6.1390000000000002</c:v>
                </c:pt>
                <c:pt idx="2330">
                  <c:v>6.1</c:v>
                </c:pt>
                <c:pt idx="2331">
                  <c:v>6.1349999999999998</c:v>
                </c:pt>
                <c:pt idx="2332">
                  <c:v>6.1260000000000003</c:v>
                </c:pt>
                <c:pt idx="2333">
                  <c:v>6.0720000000000001</c:v>
                </c:pt>
                <c:pt idx="2334">
                  <c:v>6.1</c:v>
                </c:pt>
                <c:pt idx="2335">
                  <c:v>6.2160000000000002</c:v>
                </c:pt>
                <c:pt idx="2336">
                  <c:v>6.2359999999999998</c:v>
                </c:pt>
                <c:pt idx="2337">
                  <c:v>6.3049999999999997</c:v>
                </c:pt>
                <c:pt idx="2338">
                  <c:v>6.2830000000000004</c:v>
                </c:pt>
                <c:pt idx="2339">
                  <c:v>6.3540000000000001</c:v>
                </c:pt>
                <c:pt idx="2340">
                  <c:v>6.3760000000000003</c:v>
                </c:pt>
                <c:pt idx="2341">
                  <c:v>6.3719999999999999</c:v>
                </c:pt>
                <c:pt idx="2342">
                  <c:v>6.415</c:v>
                </c:pt>
                <c:pt idx="2343">
                  <c:v>6.4080000000000004</c:v>
                </c:pt>
                <c:pt idx="2344">
                  <c:v>6.4009999999999998</c:v>
                </c:pt>
                <c:pt idx="2345">
                  <c:v>6.4130000000000003</c:v>
                </c:pt>
                <c:pt idx="2346">
                  <c:v>6.3840000000000003</c:v>
                </c:pt>
                <c:pt idx="2347">
                  <c:v>6.3659999999999997</c:v>
                </c:pt>
                <c:pt idx="2348">
                  <c:v>6.4420000000000002</c:v>
                </c:pt>
                <c:pt idx="2349">
                  <c:v>6.5919999999999996</c:v>
                </c:pt>
                <c:pt idx="2350">
                  <c:v>6.4969999999999999</c:v>
                </c:pt>
                <c:pt idx="2351">
                  <c:v>6.5940000000000003</c:v>
                </c:pt>
                <c:pt idx="2352">
                  <c:v>6.524</c:v>
                </c:pt>
                <c:pt idx="2353">
                  <c:v>6.5149999999999997</c:v>
                </c:pt>
                <c:pt idx="2354">
                  <c:v>6.5519999999999996</c:v>
                </c:pt>
                <c:pt idx="2355">
                  <c:v>6.657</c:v>
                </c:pt>
                <c:pt idx="2356">
                  <c:v>6.7030000000000003</c:v>
                </c:pt>
                <c:pt idx="2357">
                  <c:v>6.63</c:v>
                </c:pt>
                <c:pt idx="2358">
                  <c:v>6.6790000000000003</c:v>
                </c:pt>
                <c:pt idx="2359">
                  <c:v>6.681</c:v>
                </c:pt>
                <c:pt idx="2360">
                  <c:v>6.7480000000000002</c:v>
                </c:pt>
                <c:pt idx="2361">
                  <c:v>6.7320000000000002</c:v>
                </c:pt>
                <c:pt idx="2362">
                  <c:v>6.7880000000000003</c:v>
                </c:pt>
                <c:pt idx="2363">
                  <c:v>6.7649999999999997</c:v>
                </c:pt>
                <c:pt idx="2364">
                  <c:v>6.6850000000000005</c:v>
                </c:pt>
                <c:pt idx="2365">
                  <c:v>6.6920000000000002</c:v>
                </c:pt>
                <c:pt idx="2366">
                  <c:v>6.6639999999999997</c:v>
                </c:pt>
                <c:pt idx="2367">
                  <c:v>6.6920000000000002</c:v>
                </c:pt>
                <c:pt idx="2368">
                  <c:v>6.6580000000000004</c:v>
                </c:pt>
                <c:pt idx="2369">
                  <c:v>6.665</c:v>
                </c:pt>
                <c:pt idx="2370">
                  <c:v>6.6189999999999998</c:v>
                </c:pt>
                <c:pt idx="2371">
                  <c:v>6.5730000000000004</c:v>
                </c:pt>
                <c:pt idx="2372">
                  <c:v>6.4889999999999999</c:v>
                </c:pt>
                <c:pt idx="2373">
                  <c:v>6.5490000000000004</c:v>
                </c:pt>
                <c:pt idx="2374">
                  <c:v>6.6390000000000002</c:v>
                </c:pt>
                <c:pt idx="2375">
                  <c:v>6.6129999999999995</c:v>
                </c:pt>
                <c:pt idx="2376">
                  <c:v>6.66</c:v>
                </c:pt>
                <c:pt idx="2377">
                  <c:v>6.6710000000000003</c:v>
                </c:pt>
                <c:pt idx="2378">
                  <c:v>6.6040000000000001</c:v>
                </c:pt>
                <c:pt idx="2379">
                  <c:v>6.5540000000000003</c:v>
                </c:pt>
                <c:pt idx="2380">
                  <c:v>6.5519999999999996</c:v>
                </c:pt>
                <c:pt idx="2381">
                  <c:v>6.5449999999999999</c:v>
                </c:pt>
                <c:pt idx="2382">
                  <c:v>6.5670000000000002</c:v>
                </c:pt>
                <c:pt idx="2383">
                  <c:v>6.4889999999999999</c:v>
                </c:pt>
                <c:pt idx="2384">
                  <c:v>6.4930000000000003</c:v>
                </c:pt>
                <c:pt idx="2385">
                  <c:v>6.3609999999999998</c:v>
                </c:pt>
                <c:pt idx="2386">
                  <c:v>6.4219999999999997</c:v>
                </c:pt>
                <c:pt idx="2387">
                  <c:v>6.3650000000000002</c:v>
                </c:pt>
                <c:pt idx="2388">
                  <c:v>6.3259999999999996</c:v>
                </c:pt>
                <c:pt idx="2389">
                  <c:v>6.4219999999999997</c:v>
                </c:pt>
                <c:pt idx="2390">
                  <c:v>6.4089999999999998</c:v>
                </c:pt>
                <c:pt idx="2391">
                  <c:v>6.3860000000000001</c:v>
                </c:pt>
                <c:pt idx="2392">
                  <c:v>6.3840000000000003</c:v>
                </c:pt>
                <c:pt idx="2393">
                  <c:v>6.3879999999999999</c:v>
                </c:pt>
                <c:pt idx="2394">
                  <c:v>6.4109999999999996</c:v>
                </c:pt>
                <c:pt idx="2395">
                  <c:v>6.3730000000000002</c:v>
                </c:pt>
                <c:pt idx="2396">
                  <c:v>6.3789999999999996</c:v>
                </c:pt>
                <c:pt idx="2397">
                  <c:v>6.343</c:v>
                </c:pt>
                <c:pt idx="2398">
                  <c:v>6.383</c:v>
                </c:pt>
                <c:pt idx="2399">
                  <c:v>6.37</c:v>
                </c:pt>
                <c:pt idx="2400">
                  <c:v>6.2919999999999998</c:v>
                </c:pt>
                <c:pt idx="2401">
                  <c:v>6.2910000000000004</c:v>
                </c:pt>
                <c:pt idx="2402">
                  <c:v>6.2450000000000001</c:v>
                </c:pt>
                <c:pt idx="2403">
                  <c:v>6.194</c:v>
                </c:pt>
                <c:pt idx="2404">
                  <c:v>6.1829999999999998</c:v>
                </c:pt>
                <c:pt idx="2405">
                  <c:v>6.1349999999999998</c:v>
                </c:pt>
                <c:pt idx="2406">
                  <c:v>6.1120000000000001</c:v>
                </c:pt>
                <c:pt idx="2407">
                  <c:v>6.0780000000000003</c:v>
                </c:pt>
                <c:pt idx="2408">
                  <c:v>6.1909999999999998</c:v>
                </c:pt>
                <c:pt idx="2409">
                  <c:v>6.1849999999999996</c:v>
                </c:pt>
                <c:pt idx="2410">
                  <c:v>6.1509999999999998</c:v>
                </c:pt>
                <c:pt idx="2411">
                  <c:v>6.1470000000000002</c:v>
                </c:pt>
                <c:pt idx="2412">
                  <c:v>6.0549999999999997</c:v>
                </c:pt>
                <c:pt idx="2413">
                  <c:v>6.0039999999999996</c:v>
                </c:pt>
                <c:pt idx="2414">
                  <c:v>5.9649999999999999</c:v>
                </c:pt>
                <c:pt idx="2415">
                  <c:v>5.8949999999999996</c:v>
                </c:pt>
                <c:pt idx="2416">
                  <c:v>5.8719999999999999</c:v>
                </c:pt>
                <c:pt idx="2417">
                  <c:v>5.9340000000000002</c:v>
                </c:pt>
                <c:pt idx="2418">
                  <c:v>5.8529999999999998</c:v>
                </c:pt>
                <c:pt idx="2419">
                  <c:v>5.7709999999999999</c:v>
                </c:pt>
                <c:pt idx="2420">
                  <c:v>5.8819999999999997</c:v>
                </c:pt>
                <c:pt idx="2421">
                  <c:v>5.9350000000000005</c:v>
                </c:pt>
                <c:pt idx="2422">
                  <c:v>5.9059999999999997</c:v>
                </c:pt>
                <c:pt idx="2423">
                  <c:v>5.85</c:v>
                </c:pt>
                <c:pt idx="2424">
                  <c:v>6.0380000000000003</c:v>
                </c:pt>
                <c:pt idx="2425">
                  <c:v>6.0590000000000002</c:v>
                </c:pt>
                <c:pt idx="2426">
                  <c:v>5.992</c:v>
                </c:pt>
                <c:pt idx="2427">
                  <c:v>5.9939999999999998</c:v>
                </c:pt>
                <c:pt idx="2428">
                  <c:v>5.9870000000000001</c:v>
                </c:pt>
                <c:pt idx="2429">
                  <c:v>6.0170000000000003</c:v>
                </c:pt>
                <c:pt idx="2430">
                  <c:v>6.1280000000000001</c:v>
                </c:pt>
                <c:pt idx="2431">
                  <c:v>6.13</c:v>
                </c:pt>
                <c:pt idx="2432">
                  <c:v>6.2229999999999999</c:v>
                </c:pt>
                <c:pt idx="2433">
                  <c:v>6.2119999999999997</c:v>
                </c:pt>
                <c:pt idx="2434">
                  <c:v>6.2780000000000005</c:v>
                </c:pt>
                <c:pt idx="2435">
                  <c:v>6.2990000000000004</c:v>
                </c:pt>
                <c:pt idx="2436">
                  <c:v>6.4009999999999998</c:v>
                </c:pt>
                <c:pt idx="2437">
                  <c:v>6.4269999999999996</c:v>
                </c:pt>
                <c:pt idx="2438">
                  <c:v>6.5049999999999999</c:v>
                </c:pt>
                <c:pt idx="2439">
                  <c:v>6.5600000000000005</c:v>
                </c:pt>
                <c:pt idx="2440">
                  <c:v>6.5289999999999999</c:v>
                </c:pt>
                <c:pt idx="2441">
                  <c:v>6.42</c:v>
                </c:pt>
                <c:pt idx="2442">
                  <c:v>6.4089999999999998</c:v>
                </c:pt>
                <c:pt idx="2443">
                  <c:v>6.5120000000000005</c:v>
                </c:pt>
                <c:pt idx="2444">
                  <c:v>6.4459999999999997</c:v>
                </c:pt>
                <c:pt idx="2445">
                  <c:v>6.4240000000000004</c:v>
                </c:pt>
                <c:pt idx="2446">
                  <c:v>6.4960000000000004</c:v>
                </c:pt>
                <c:pt idx="2447">
                  <c:v>6.54</c:v>
                </c:pt>
                <c:pt idx="2448">
                  <c:v>6.4939999999999998</c:v>
                </c:pt>
                <c:pt idx="2449">
                  <c:v>6.4390000000000001</c:v>
                </c:pt>
                <c:pt idx="2450">
                  <c:v>6.4349999999999996</c:v>
                </c:pt>
                <c:pt idx="2451">
                  <c:v>6.47</c:v>
                </c:pt>
                <c:pt idx="2452">
                  <c:v>6.3940000000000001</c:v>
                </c:pt>
                <c:pt idx="2453">
                  <c:v>6.3310000000000004</c:v>
                </c:pt>
                <c:pt idx="2454">
                  <c:v>6.3259999999999996</c:v>
                </c:pt>
                <c:pt idx="2455">
                  <c:v>6.3760000000000003</c:v>
                </c:pt>
                <c:pt idx="2456">
                  <c:v>6.2720000000000002</c:v>
                </c:pt>
                <c:pt idx="2457">
                  <c:v>6.1909999999999998</c:v>
                </c:pt>
                <c:pt idx="2458">
                  <c:v>6.1520000000000001</c:v>
                </c:pt>
                <c:pt idx="2459">
                  <c:v>6.1219999999999999</c:v>
                </c:pt>
                <c:pt idx="2460">
                  <c:v>6.1219999999999999</c:v>
                </c:pt>
                <c:pt idx="2461">
                  <c:v>6.141</c:v>
                </c:pt>
                <c:pt idx="2462">
                  <c:v>6.1239999999999997</c:v>
                </c:pt>
                <c:pt idx="2463">
                  <c:v>6.1260000000000003</c:v>
                </c:pt>
                <c:pt idx="2464">
                  <c:v>6.0709999999999997</c:v>
                </c:pt>
                <c:pt idx="2465">
                  <c:v>6.1159999999999997</c:v>
                </c:pt>
                <c:pt idx="2466">
                  <c:v>6.0410000000000004</c:v>
                </c:pt>
                <c:pt idx="2467">
                  <c:v>6.05</c:v>
                </c:pt>
                <c:pt idx="2468">
                  <c:v>5.9710000000000001</c:v>
                </c:pt>
                <c:pt idx="2469">
                  <c:v>5.9989999999999997</c:v>
                </c:pt>
                <c:pt idx="2470">
                  <c:v>6.02</c:v>
                </c:pt>
                <c:pt idx="2471">
                  <c:v>6.1130000000000004</c:v>
                </c:pt>
                <c:pt idx="2472">
                  <c:v>6.1040000000000001</c:v>
                </c:pt>
                <c:pt idx="2473">
                  <c:v>6.1849999999999996</c:v>
                </c:pt>
                <c:pt idx="2474">
                  <c:v>6.1020000000000003</c:v>
                </c:pt>
                <c:pt idx="2475">
                  <c:v>6.085</c:v>
                </c:pt>
                <c:pt idx="2476">
                  <c:v>6.1</c:v>
                </c:pt>
                <c:pt idx="2477">
                  <c:v>6.0270000000000001</c:v>
                </c:pt>
                <c:pt idx="2478">
                  <c:v>6.0309999999999997</c:v>
                </c:pt>
                <c:pt idx="2479">
                  <c:v>5.9889999999999999</c:v>
                </c:pt>
                <c:pt idx="2480">
                  <c:v>5.9889999999999999</c:v>
                </c:pt>
                <c:pt idx="2481">
                  <c:v>5.984</c:v>
                </c:pt>
                <c:pt idx="2482">
                  <c:v>6.048</c:v>
                </c:pt>
                <c:pt idx="2483">
                  <c:v>6.0010000000000003</c:v>
                </c:pt>
                <c:pt idx="2484">
                  <c:v>6.0350000000000001</c:v>
                </c:pt>
                <c:pt idx="2485">
                  <c:v>6.048</c:v>
                </c:pt>
                <c:pt idx="2486">
                  <c:v>6.08</c:v>
                </c:pt>
                <c:pt idx="2487">
                  <c:v>6.0049999999999999</c:v>
                </c:pt>
                <c:pt idx="2488">
                  <c:v>6.0960000000000001</c:v>
                </c:pt>
                <c:pt idx="2489">
                  <c:v>6.1479999999999997</c:v>
                </c:pt>
                <c:pt idx="2490">
                  <c:v>6.141</c:v>
                </c:pt>
                <c:pt idx="2491">
                  <c:v>6.1539999999999999</c:v>
                </c:pt>
                <c:pt idx="2492">
                  <c:v>6.0019999999999998</c:v>
                </c:pt>
                <c:pt idx="2493">
                  <c:v>5.9980000000000002</c:v>
                </c:pt>
                <c:pt idx="2494">
                  <c:v>6.0339999999999998</c:v>
                </c:pt>
                <c:pt idx="2495">
                  <c:v>6.0279999999999996</c:v>
                </c:pt>
                <c:pt idx="2496">
                  <c:v>6.0270000000000001</c:v>
                </c:pt>
                <c:pt idx="2497">
                  <c:v>6</c:v>
                </c:pt>
                <c:pt idx="2498">
                  <c:v>6.0339999999999998</c:v>
                </c:pt>
                <c:pt idx="2499">
                  <c:v>6.0309999999999997</c:v>
                </c:pt>
                <c:pt idx="2500">
                  <c:v>5.984</c:v>
                </c:pt>
                <c:pt idx="2501">
                  <c:v>5.976</c:v>
                </c:pt>
                <c:pt idx="2502">
                  <c:v>5.952</c:v>
                </c:pt>
                <c:pt idx="2503">
                  <c:v>5.9009999999999998</c:v>
                </c:pt>
                <c:pt idx="2504">
                  <c:v>5.9559999999999995</c:v>
                </c:pt>
                <c:pt idx="2505">
                  <c:v>5.92</c:v>
                </c:pt>
                <c:pt idx="2506">
                  <c:v>5.9160000000000004</c:v>
                </c:pt>
                <c:pt idx="2507">
                  <c:v>5.7629999999999999</c:v>
                </c:pt>
                <c:pt idx="2508">
                  <c:v>5.79</c:v>
                </c:pt>
                <c:pt idx="2509">
                  <c:v>5.7709999999999999</c:v>
                </c:pt>
                <c:pt idx="2510">
                  <c:v>5.8019999999999996</c:v>
                </c:pt>
                <c:pt idx="2511">
                  <c:v>5.8380000000000001</c:v>
                </c:pt>
                <c:pt idx="2512">
                  <c:v>5.8100000000000005</c:v>
                </c:pt>
                <c:pt idx="2513">
                  <c:v>5.7729999999999997</c:v>
                </c:pt>
                <c:pt idx="2514">
                  <c:v>5.7809999999999997</c:v>
                </c:pt>
                <c:pt idx="2515">
                  <c:v>5.7750000000000004</c:v>
                </c:pt>
                <c:pt idx="2516">
                  <c:v>5.7270000000000003</c:v>
                </c:pt>
                <c:pt idx="2517">
                  <c:v>5.7190000000000003</c:v>
                </c:pt>
                <c:pt idx="2518">
                  <c:v>5.7290000000000001</c:v>
                </c:pt>
                <c:pt idx="2519">
                  <c:v>5.7770000000000001</c:v>
                </c:pt>
                <c:pt idx="2520">
                  <c:v>5.8079999999999998</c:v>
                </c:pt>
                <c:pt idx="2521">
                  <c:v>5.8</c:v>
                </c:pt>
                <c:pt idx="2522">
                  <c:v>5.7249999999999996</c:v>
                </c:pt>
                <c:pt idx="2523">
                  <c:v>5.6790000000000003</c:v>
                </c:pt>
                <c:pt idx="2524">
                  <c:v>5.6829999999999998</c:v>
                </c:pt>
                <c:pt idx="2525">
                  <c:v>5.6890000000000001</c:v>
                </c:pt>
                <c:pt idx="2526">
                  <c:v>5.7240000000000002</c:v>
                </c:pt>
                <c:pt idx="2527">
                  <c:v>5.7519999999999998</c:v>
                </c:pt>
                <c:pt idx="2528">
                  <c:v>5.7389999999999999</c:v>
                </c:pt>
                <c:pt idx="2529">
                  <c:v>5.766</c:v>
                </c:pt>
                <c:pt idx="2530">
                  <c:v>5.7720000000000002</c:v>
                </c:pt>
                <c:pt idx="2531">
                  <c:v>5.7240000000000002</c:v>
                </c:pt>
                <c:pt idx="2532">
                  <c:v>5.7850000000000001</c:v>
                </c:pt>
                <c:pt idx="2533">
                  <c:v>5.84</c:v>
                </c:pt>
                <c:pt idx="2534">
                  <c:v>5.8710000000000004</c:v>
                </c:pt>
                <c:pt idx="2535">
                  <c:v>5.8520000000000003</c:v>
                </c:pt>
                <c:pt idx="2536">
                  <c:v>5.8970000000000002</c:v>
                </c:pt>
                <c:pt idx="2537">
                  <c:v>5.8230000000000004</c:v>
                </c:pt>
                <c:pt idx="2538">
                  <c:v>5.8479999999999999</c:v>
                </c:pt>
                <c:pt idx="2539">
                  <c:v>5.8369999999999997</c:v>
                </c:pt>
                <c:pt idx="2540">
                  <c:v>5.8019999999999996</c:v>
                </c:pt>
                <c:pt idx="2541">
                  <c:v>5.8209999999999997</c:v>
                </c:pt>
                <c:pt idx="2542">
                  <c:v>5.8120000000000003</c:v>
                </c:pt>
                <c:pt idx="2543">
                  <c:v>5.8019999999999996</c:v>
                </c:pt>
                <c:pt idx="2544">
                  <c:v>5.8230000000000004</c:v>
                </c:pt>
                <c:pt idx="2545">
                  <c:v>5.867</c:v>
                </c:pt>
                <c:pt idx="2546">
                  <c:v>5.8860000000000001</c:v>
                </c:pt>
                <c:pt idx="2547">
                  <c:v>5.8520000000000003</c:v>
                </c:pt>
                <c:pt idx="2548">
                  <c:v>5.8120000000000003</c:v>
                </c:pt>
                <c:pt idx="2549">
                  <c:v>5.8230000000000004</c:v>
                </c:pt>
                <c:pt idx="2550">
                  <c:v>5.7720000000000002</c:v>
                </c:pt>
                <c:pt idx="2551">
                  <c:v>5.774</c:v>
                </c:pt>
                <c:pt idx="2552">
                  <c:v>5.7089999999999996</c:v>
                </c:pt>
                <c:pt idx="2553">
                  <c:v>5.7240000000000002</c:v>
                </c:pt>
                <c:pt idx="2554">
                  <c:v>5.7320000000000002</c:v>
                </c:pt>
                <c:pt idx="2555">
                  <c:v>5.673</c:v>
                </c:pt>
                <c:pt idx="2556">
                  <c:v>5.6669999999999998</c:v>
                </c:pt>
                <c:pt idx="2557">
                  <c:v>5.6550000000000002</c:v>
                </c:pt>
                <c:pt idx="2558">
                  <c:v>5.6319999999999997</c:v>
                </c:pt>
                <c:pt idx="2559">
                  <c:v>5.5839999999999996</c:v>
                </c:pt>
                <c:pt idx="2560">
                  <c:v>5.6150000000000002</c:v>
                </c:pt>
                <c:pt idx="2561">
                  <c:v>5.6840000000000002</c:v>
                </c:pt>
                <c:pt idx="2562">
                  <c:v>5.6899999999999995</c:v>
                </c:pt>
                <c:pt idx="2563">
                  <c:v>5.7130000000000001</c:v>
                </c:pt>
                <c:pt idx="2564">
                  <c:v>5.7320000000000002</c:v>
                </c:pt>
                <c:pt idx="2565">
                  <c:v>5.7510000000000003</c:v>
                </c:pt>
                <c:pt idx="2566">
                  <c:v>5.742</c:v>
                </c:pt>
                <c:pt idx="2567">
                  <c:v>5.7379999999999995</c:v>
                </c:pt>
                <c:pt idx="2568">
                  <c:v>5.827</c:v>
                </c:pt>
                <c:pt idx="2569">
                  <c:v>5.8550000000000004</c:v>
                </c:pt>
                <c:pt idx="2570">
                  <c:v>5.8659999999999997</c:v>
                </c:pt>
                <c:pt idx="2571">
                  <c:v>5.8550000000000004</c:v>
                </c:pt>
                <c:pt idx="2572">
                  <c:v>5.8250000000000002</c:v>
                </c:pt>
                <c:pt idx="2573">
                  <c:v>5.7830000000000004</c:v>
                </c:pt>
                <c:pt idx="2574">
                  <c:v>5.766</c:v>
                </c:pt>
                <c:pt idx="2575">
                  <c:v>5.7549999999999999</c:v>
                </c:pt>
                <c:pt idx="2576">
                  <c:v>5.7110000000000003</c:v>
                </c:pt>
                <c:pt idx="2577">
                  <c:v>5.6690000000000005</c:v>
                </c:pt>
                <c:pt idx="2578">
                  <c:v>5.7039999999999997</c:v>
                </c:pt>
                <c:pt idx="2579">
                  <c:v>5.6769999999999996</c:v>
                </c:pt>
                <c:pt idx="2580">
                  <c:v>5.6520000000000001</c:v>
                </c:pt>
                <c:pt idx="2581">
                  <c:v>5.6239999999999997</c:v>
                </c:pt>
                <c:pt idx="2582">
                  <c:v>5.6120000000000001</c:v>
                </c:pt>
                <c:pt idx="2583">
                  <c:v>5.6239999999999997</c:v>
                </c:pt>
                <c:pt idx="2584">
                  <c:v>5.6239999999999997</c:v>
                </c:pt>
                <c:pt idx="2585">
                  <c:v>5.5819999999999999</c:v>
                </c:pt>
                <c:pt idx="2586">
                  <c:v>5.524</c:v>
                </c:pt>
                <c:pt idx="2587">
                  <c:v>5.468</c:v>
                </c:pt>
                <c:pt idx="2588">
                  <c:v>5.5030000000000001</c:v>
                </c:pt>
                <c:pt idx="2589">
                  <c:v>5.5510000000000002</c:v>
                </c:pt>
                <c:pt idx="2590">
                  <c:v>5.4180000000000001</c:v>
                </c:pt>
                <c:pt idx="2591">
                  <c:v>5.3259999999999996</c:v>
                </c:pt>
                <c:pt idx="2592">
                  <c:v>5.3090000000000002</c:v>
                </c:pt>
                <c:pt idx="2593">
                  <c:v>5.2990000000000004</c:v>
                </c:pt>
                <c:pt idx="2594">
                  <c:v>5.3620000000000001</c:v>
                </c:pt>
                <c:pt idx="2595">
                  <c:v>5.3460000000000001</c:v>
                </c:pt>
                <c:pt idx="2596">
                  <c:v>5.258</c:v>
                </c:pt>
                <c:pt idx="2597">
                  <c:v>5.2130000000000001</c:v>
                </c:pt>
                <c:pt idx="2598">
                  <c:v>5.18</c:v>
                </c:pt>
                <c:pt idx="2599">
                  <c:v>5.17</c:v>
                </c:pt>
                <c:pt idx="2600">
                  <c:v>5.1879999999999997</c:v>
                </c:pt>
                <c:pt idx="2601">
                  <c:v>5.0369999999999999</c:v>
                </c:pt>
                <c:pt idx="2602">
                  <c:v>5.0250000000000004</c:v>
                </c:pt>
                <c:pt idx="2603">
                  <c:v>5.0060000000000002</c:v>
                </c:pt>
                <c:pt idx="2604">
                  <c:v>5.008</c:v>
                </c:pt>
                <c:pt idx="2605">
                  <c:v>5.056</c:v>
                </c:pt>
                <c:pt idx="2606">
                  <c:v>5.1040000000000001</c:v>
                </c:pt>
                <c:pt idx="2607">
                  <c:v>5.1180000000000003</c:v>
                </c:pt>
                <c:pt idx="2608">
                  <c:v>5.1120000000000001</c:v>
                </c:pt>
                <c:pt idx="2609">
                  <c:v>5.1139999999999999</c:v>
                </c:pt>
                <c:pt idx="2610">
                  <c:v>4.915</c:v>
                </c:pt>
                <c:pt idx="2611">
                  <c:v>5.1580000000000004</c:v>
                </c:pt>
                <c:pt idx="2612">
                  <c:v>5.0389999999999997</c:v>
                </c:pt>
                <c:pt idx="2613">
                  <c:v>4.931</c:v>
                </c:pt>
                <c:pt idx="2614">
                  <c:v>4.9559999999999995</c:v>
                </c:pt>
                <c:pt idx="2615">
                  <c:v>5</c:v>
                </c:pt>
                <c:pt idx="2616">
                  <c:v>5.1040000000000001</c:v>
                </c:pt>
                <c:pt idx="2617">
                  <c:v>5.1100000000000003</c:v>
                </c:pt>
                <c:pt idx="2618">
                  <c:v>5.25</c:v>
                </c:pt>
                <c:pt idx="2619">
                  <c:v>5.242</c:v>
                </c:pt>
                <c:pt idx="2620">
                  <c:v>5.23</c:v>
                </c:pt>
                <c:pt idx="2621">
                  <c:v>5.1749999999999998</c:v>
                </c:pt>
                <c:pt idx="2622">
                  <c:v>5.1139999999999999</c:v>
                </c:pt>
                <c:pt idx="2623">
                  <c:v>5.1680000000000001</c:v>
                </c:pt>
                <c:pt idx="2624">
                  <c:v>5.2249999999999996</c:v>
                </c:pt>
                <c:pt idx="2625">
                  <c:v>5.2809999999999997</c:v>
                </c:pt>
                <c:pt idx="2626">
                  <c:v>5.3049999999999997</c:v>
                </c:pt>
                <c:pt idx="2627">
                  <c:v>5.2450000000000001</c:v>
                </c:pt>
                <c:pt idx="2628">
                  <c:v>5.2679999999999998</c:v>
                </c:pt>
                <c:pt idx="2629">
                  <c:v>5.3029999999999999</c:v>
                </c:pt>
                <c:pt idx="2630">
                  <c:v>5.2290000000000001</c:v>
                </c:pt>
                <c:pt idx="2631">
                  <c:v>5.1139999999999999</c:v>
                </c:pt>
                <c:pt idx="2632">
                  <c:v>5.0860000000000003</c:v>
                </c:pt>
                <c:pt idx="2633">
                  <c:v>5.1479999999999997</c:v>
                </c:pt>
                <c:pt idx="2634">
                  <c:v>5.1669999999999998</c:v>
                </c:pt>
                <c:pt idx="2635">
                  <c:v>5.1829999999999998</c:v>
                </c:pt>
                <c:pt idx="2636">
                  <c:v>5.1870000000000003</c:v>
                </c:pt>
                <c:pt idx="2637">
                  <c:v>5.0890000000000004</c:v>
                </c:pt>
                <c:pt idx="2638">
                  <c:v>5.03</c:v>
                </c:pt>
                <c:pt idx="2639">
                  <c:v>5.0460000000000003</c:v>
                </c:pt>
                <c:pt idx="2640">
                  <c:v>5.07</c:v>
                </c:pt>
                <c:pt idx="2641">
                  <c:v>5.1639999999999997</c:v>
                </c:pt>
                <c:pt idx="2642">
                  <c:v>5.1660000000000004</c:v>
                </c:pt>
                <c:pt idx="2643">
                  <c:v>5.109</c:v>
                </c:pt>
                <c:pt idx="2644">
                  <c:v>5.0970000000000004</c:v>
                </c:pt>
                <c:pt idx="2645">
                  <c:v>5.1050000000000004</c:v>
                </c:pt>
                <c:pt idx="2646">
                  <c:v>5.1390000000000002</c:v>
                </c:pt>
                <c:pt idx="2647">
                  <c:v>5.1559999999999997</c:v>
                </c:pt>
                <c:pt idx="2648">
                  <c:v>5.0970000000000004</c:v>
                </c:pt>
                <c:pt idx="2649">
                  <c:v>5.0339999999999998</c:v>
                </c:pt>
                <c:pt idx="2650">
                  <c:v>4.952</c:v>
                </c:pt>
                <c:pt idx="2651">
                  <c:v>4.8959999999999999</c:v>
                </c:pt>
                <c:pt idx="2652">
                  <c:v>4.8739999999999997</c:v>
                </c:pt>
                <c:pt idx="2653">
                  <c:v>4.9470000000000001</c:v>
                </c:pt>
                <c:pt idx="2654">
                  <c:v>4.976</c:v>
                </c:pt>
                <c:pt idx="2655">
                  <c:v>4.9710000000000001</c:v>
                </c:pt>
                <c:pt idx="2656">
                  <c:v>4.899</c:v>
                </c:pt>
                <c:pt idx="2657">
                  <c:v>4.8890000000000002</c:v>
                </c:pt>
                <c:pt idx="2658">
                  <c:v>4.9290000000000003</c:v>
                </c:pt>
                <c:pt idx="2659">
                  <c:v>4.891</c:v>
                </c:pt>
                <c:pt idx="2660">
                  <c:v>4.9290000000000003</c:v>
                </c:pt>
                <c:pt idx="2661">
                  <c:v>4.8179999999999996</c:v>
                </c:pt>
                <c:pt idx="2662">
                  <c:v>4.7859999999999996</c:v>
                </c:pt>
                <c:pt idx="2663">
                  <c:v>4.7699999999999996</c:v>
                </c:pt>
                <c:pt idx="2664">
                  <c:v>4.8129999999999997</c:v>
                </c:pt>
                <c:pt idx="2665">
                  <c:v>4.758</c:v>
                </c:pt>
                <c:pt idx="2666">
                  <c:v>4.7780000000000005</c:v>
                </c:pt>
                <c:pt idx="2667">
                  <c:v>4.7560000000000002</c:v>
                </c:pt>
                <c:pt idx="2668">
                  <c:v>4.8149999999999995</c:v>
                </c:pt>
                <c:pt idx="2669">
                  <c:v>4.8689999999999998</c:v>
                </c:pt>
                <c:pt idx="2670">
                  <c:v>5.0110000000000001</c:v>
                </c:pt>
                <c:pt idx="2671">
                  <c:v>4.9749999999999996</c:v>
                </c:pt>
                <c:pt idx="2672">
                  <c:v>4.9969999999999999</c:v>
                </c:pt>
                <c:pt idx="2673">
                  <c:v>4.9169999999999998</c:v>
                </c:pt>
                <c:pt idx="2674">
                  <c:v>4.9770000000000003</c:v>
                </c:pt>
                <c:pt idx="2675">
                  <c:v>4.9290000000000003</c:v>
                </c:pt>
                <c:pt idx="2676">
                  <c:v>4.9139999999999997</c:v>
                </c:pt>
                <c:pt idx="2677">
                  <c:v>4.9729999999999999</c:v>
                </c:pt>
                <c:pt idx="2678">
                  <c:v>4.8899999999999997</c:v>
                </c:pt>
                <c:pt idx="2679">
                  <c:v>4.9320000000000004</c:v>
                </c:pt>
                <c:pt idx="2680">
                  <c:v>5.0830000000000002</c:v>
                </c:pt>
                <c:pt idx="2681">
                  <c:v>5.1189999999999998</c:v>
                </c:pt>
                <c:pt idx="2682">
                  <c:v>5.1689999999999996</c:v>
                </c:pt>
                <c:pt idx="2683">
                  <c:v>5.1630000000000003</c:v>
                </c:pt>
                <c:pt idx="2684">
                  <c:v>5.2539999999999996</c:v>
                </c:pt>
                <c:pt idx="2685">
                  <c:v>5.2249999999999996</c:v>
                </c:pt>
                <c:pt idx="2686">
                  <c:v>5.1459999999999999</c:v>
                </c:pt>
                <c:pt idx="2687">
                  <c:v>5.2939999999999996</c:v>
                </c:pt>
                <c:pt idx="2688">
                  <c:v>5.2880000000000003</c:v>
                </c:pt>
                <c:pt idx="2689">
                  <c:v>5.1769999999999996</c:v>
                </c:pt>
                <c:pt idx="2690">
                  <c:v>5.2089999999999996</c:v>
                </c:pt>
                <c:pt idx="2691">
                  <c:v>5.2560000000000002</c:v>
                </c:pt>
                <c:pt idx="2692">
                  <c:v>5.1920000000000002</c:v>
                </c:pt>
                <c:pt idx="2693">
                  <c:v>5.3280000000000003</c:v>
                </c:pt>
                <c:pt idx="2694">
                  <c:v>5.3380000000000001</c:v>
                </c:pt>
                <c:pt idx="2695">
                  <c:v>5.2919999999999998</c:v>
                </c:pt>
                <c:pt idx="2696">
                  <c:v>5.2880000000000003</c:v>
                </c:pt>
                <c:pt idx="2697">
                  <c:v>5.2050000000000001</c:v>
                </c:pt>
                <c:pt idx="2698">
                  <c:v>5.2050000000000001</c:v>
                </c:pt>
                <c:pt idx="2699">
                  <c:v>5.1970000000000001</c:v>
                </c:pt>
                <c:pt idx="2700">
                  <c:v>5.2450000000000001</c:v>
                </c:pt>
                <c:pt idx="2701">
                  <c:v>5.1740000000000004</c:v>
                </c:pt>
                <c:pt idx="2702">
                  <c:v>5.2949999999999999</c:v>
                </c:pt>
                <c:pt idx="2703">
                  <c:v>5.4470000000000001</c:v>
                </c:pt>
                <c:pt idx="2704">
                  <c:v>5.42</c:v>
                </c:pt>
                <c:pt idx="2705">
                  <c:v>5.5120000000000005</c:v>
                </c:pt>
                <c:pt idx="2706">
                  <c:v>5.4450000000000003</c:v>
                </c:pt>
                <c:pt idx="2707">
                  <c:v>5.407</c:v>
                </c:pt>
                <c:pt idx="2708">
                  <c:v>5.4050000000000002</c:v>
                </c:pt>
                <c:pt idx="2709">
                  <c:v>5.3739999999999997</c:v>
                </c:pt>
                <c:pt idx="2710">
                  <c:v>5.41</c:v>
                </c:pt>
                <c:pt idx="2711">
                  <c:v>5.4009999999999998</c:v>
                </c:pt>
                <c:pt idx="2712">
                  <c:v>5.4909999999999997</c:v>
                </c:pt>
                <c:pt idx="2713">
                  <c:v>5.5110000000000001</c:v>
                </c:pt>
                <c:pt idx="2714">
                  <c:v>5.4939999999999998</c:v>
                </c:pt>
                <c:pt idx="2715">
                  <c:v>5.5149999999999997</c:v>
                </c:pt>
                <c:pt idx="2716">
                  <c:v>5.5090000000000003</c:v>
                </c:pt>
                <c:pt idx="2717">
                  <c:v>5.3810000000000002</c:v>
                </c:pt>
                <c:pt idx="2718">
                  <c:v>5.3639999999999999</c:v>
                </c:pt>
                <c:pt idx="2719">
                  <c:v>5.3410000000000002</c:v>
                </c:pt>
                <c:pt idx="2720">
                  <c:v>5.2690000000000001</c:v>
                </c:pt>
                <c:pt idx="2721">
                  <c:v>5.2549999999999999</c:v>
                </c:pt>
                <c:pt idx="2722">
                  <c:v>5.3239999999999998</c:v>
                </c:pt>
                <c:pt idx="2723">
                  <c:v>5.3559999999999999</c:v>
                </c:pt>
                <c:pt idx="2724">
                  <c:v>5.2839999999999998</c:v>
                </c:pt>
                <c:pt idx="2725">
                  <c:v>5.2530000000000001</c:v>
                </c:pt>
                <c:pt idx="2726">
                  <c:v>5.2629999999999999</c:v>
                </c:pt>
                <c:pt idx="2727">
                  <c:v>5.2210000000000001</c:v>
                </c:pt>
                <c:pt idx="2728">
                  <c:v>5.2320000000000002</c:v>
                </c:pt>
                <c:pt idx="2729">
                  <c:v>5.2510000000000003</c:v>
                </c:pt>
                <c:pt idx="2730">
                  <c:v>5.2359999999999998</c:v>
                </c:pt>
                <c:pt idx="2731">
                  <c:v>5.2050000000000001</c:v>
                </c:pt>
                <c:pt idx="2732">
                  <c:v>5.1719999999999997</c:v>
                </c:pt>
                <c:pt idx="2733">
                  <c:v>5.1150000000000002</c:v>
                </c:pt>
                <c:pt idx="2734">
                  <c:v>5.13</c:v>
                </c:pt>
                <c:pt idx="2735">
                  <c:v>5.2240000000000002</c:v>
                </c:pt>
                <c:pt idx="2736">
                  <c:v>5.2350000000000003</c:v>
                </c:pt>
                <c:pt idx="2737">
                  <c:v>5.3339999999999996</c:v>
                </c:pt>
                <c:pt idx="2738">
                  <c:v>5.4119999999999999</c:v>
                </c:pt>
                <c:pt idx="2739">
                  <c:v>5.3220000000000001</c:v>
                </c:pt>
                <c:pt idx="2740">
                  <c:v>5.38</c:v>
                </c:pt>
                <c:pt idx="2741">
                  <c:v>5.3780000000000001</c:v>
                </c:pt>
                <c:pt idx="2742">
                  <c:v>5.391</c:v>
                </c:pt>
                <c:pt idx="2743">
                  <c:v>5.359</c:v>
                </c:pt>
                <c:pt idx="2744">
                  <c:v>5.327</c:v>
                </c:pt>
                <c:pt idx="2745">
                  <c:v>5.274</c:v>
                </c:pt>
                <c:pt idx="2746">
                  <c:v>5.2889999999999997</c:v>
                </c:pt>
                <c:pt idx="2747">
                  <c:v>5.234</c:v>
                </c:pt>
                <c:pt idx="2748">
                  <c:v>5.2169999999999996</c:v>
                </c:pt>
                <c:pt idx="2749">
                  <c:v>5.173</c:v>
                </c:pt>
                <c:pt idx="2750">
                  <c:v>5.2039999999999997</c:v>
                </c:pt>
                <c:pt idx="2751">
                  <c:v>5.0910000000000002</c:v>
                </c:pt>
                <c:pt idx="2752">
                  <c:v>5.1059999999999999</c:v>
                </c:pt>
                <c:pt idx="2753">
                  <c:v>5.1289999999999996</c:v>
                </c:pt>
                <c:pt idx="2754">
                  <c:v>5.1040000000000001</c:v>
                </c:pt>
                <c:pt idx="2755">
                  <c:v>5.1100000000000003</c:v>
                </c:pt>
                <c:pt idx="2756">
                  <c:v>5.1820000000000004</c:v>
                </c:pt>
                <c:pt idx="2757">
                  <c:v>5.1289999999999996</c:v>
                </c:pt>
                <c:pt idx="2758">
                  <c:v>5.0979999999999999</c:v>
                </c:pt>
                <c:pt idx="2759">
                  <c:v>5.0659999999999998</c:v>
                </c:pt>
                <c:pt idx="2760">
                  <c:v>5.0540000000000003</c:v>
                </c:pt>
                <c:pt idx="2761">
                  <c:v>5.0709999999999997</c:v>
                </c:pt>
                <c:pt idx="2762">
                  <c:v>5.1509999999999998</c:v>
                </c:pt>
                <c:pt idx="2763">
                  <c:v>5.157</c:v>
                </c:pt>
                <c:pt idx="2764">
                  <c:v>5.1529999999999996</c:v>
                </c:pt>
                <c:pt idx="2765">
                  <c:v>5.1680000000000001</c:v>
                </c:pt>
                <c:pt idx="2766">
                  <c:v>5.05</c:v>
                </c:pt>
                <c:pt idx="2767">
                  <c:v>5.0339999999999998</c:v>
                </c:pt>
                <c:pt idx="2768">
                  <c:v>4.9800000000000004</c:v>
                </c:pt>
                <c:pt idx="2769">
                  <c:v>4.976</c:v>
                </c:pt>
                <c:pt idx="2770">
                  <c:v>4.9660000000000002</c:v>
                </c:pt>
                <c:pt idx="2771">
                  <c:v>5</c:v>
                </c:pt>
                <c:pt idx="2772">
                  <c:v>4.9399999999999995</c:v>
                </c:pt>
                <c:pt idx="2773">
                  <c:v>4.8390000000000004</c:v>
                </c:pt>
                <c:pt idx="2774">
                  <c:v>4.9020000000000001</c:v>
                </c:pt>
                <c:pt idx="2775">
                  <c:v>4.8639999999999999</c:v>
                </c:pt>
                <c:pt idx="2776">
                  <c:v>4.8940000000000001</c:v>
                </c:pt>
                <c:pt idx="2777">
                  <c:v>4.88</c:v>
                </c:pt>
                <c:pt idx="2778">
                  <c:v>4.9219999999999997</c:v>
                </c:pt>
                <c:pt idx="2779">
                  <c:v>4.9240000000000004</c:v>
                </c:pt>
                <c:pt idx="2780">
                  <c:v>4.8360000000000003</c:v>
                </c:pt>
                <c:pt idx="2781">
                  <c:v>4.7709999999999999</c:v>
                </c:pt>
                <c:pt idx="2782">
                  <c:v>4.8120000000000003</c:v>
                </c:pt>
                <c:pt idx="2783">
                  <c:v>4.8319999999999999</c:v>
                </c:pt>
                <c:pt idx="2784">
                  <c:v>4.8259999999999996</c:v>
                </c:pt>
                <c:pt idx="2785">
                  <c:v>4.9589999999999996</c:v>
                </c:pt>
                <c:pt idx="2786">
                  <c:v>4.9669999999999996</c:v>
                </c:pt>
                <c:pt idx="2787">
                  <c:v>4.8730000000000002</c:v>
                </c:pt>
                <c:pt idx="2788">
                  <c:v>4.79</c:v>
                </c:pt>
                <c:pt idx="2789">
                  <c:v>4.835</c:v>
                </c:pt>
                <c:pt idx="2790">
                  <c:v>4.8090000000000002</c:v>
                </c:pt>
                <c:pt idx="2791">
                  <c:v>4.8090000000000002</c:v>
                </c:pt>
                <c:pt idx="2792">
                  <c:v>4.6230000000000002</c:v>
                </c:pt>
                <c:pt idx="2793">
                  <c:v>4.5529999999999999</c:v>
                </c:pt>
                <c:pt idx="2794">
                  <c:v>4.6230000000000002</c:v>
                </c:pt>
                <c:pt idx="2795">
                  <c:v>4.7069999999999999</c:v>
                </c:pt>
                <c:pt idx="2796">
                  <c:v>4.6909999999999998</c:v>
                </c:pt>
                <c:pt idx="2797">
                  <c:v>4.742</c:v>
                </c:pt>
                <c:pt idx="2798">
                  <c:v>4.6909999999999998</c:v>
                </c:pt>
                <c:pt idx="2799">
                  <c:v>4.7160000000000002</c:v>
                </c:pt>
                <c:pt idx="2800">
                  <c:v>4.7</c:v>
                </c:pt>
                <c:pt idx="2801">
                  <c:v>4.6280000000000001</c:v>
                </c:pt>
                <c:pt idx="2802">
                  <c:v>4.548</c:v>
                </c:pt>
                <c:pt idx="2803">
                  <c:v>4.5880000000000001</c:v>
                </c:pt>
                <c:pt idx="2804">
                  <c:v>4.54</c:v>
                </c:pt>
                <c:pt idx="2805">
                  <c:v>4.5010000000000003</c:v>
                </c:pt>
                <c:pt idx="2806">
                  <c:v>4.468</c:v>
                </c:pt>
                <c:pt idx="2807">
                  <c:v>4.5060000000000002</c:v>
                </c:pt>
                <c:pt idx="2808">
                  <c:v>4.5039999999999996</c:v>
                </c:pt>
                <c:pt idx="2809">
                  <c:v>4.5060000000000002</c:v>
                </c:pt>
                <c:pt idx="2810">
                  <c:v>4.593</c:v>
                </c:pt>
                <c:pt idx="2811">
                  <c:v>4.5969999999999995</c:v>
                </c:pt>
                <c:pt idx="2812">
                  <c:v>4.6660000000000004</c:v>
                </c:pt>
                <c:pt idx="2813">
                  <c:v>4.6690000000000005</c:v>
                </c:pt>
                <c:pt idx="2814">
                  <c:v>4.5990000000000002</c:v>
                </c:pt>
                <c:pt idx="2815">
                  <c:v>4.5590000000000002</c:v>
                </c:pt>
                <c:pt idx="2816">
                  <c:v>4.5670000000000002</c:v>
                </c:pt>
                <c:pt idx="2817">
                  <c:v>4.577</c:v>
                </c:pt>
                <c:pt idx="2818">
                  <c:v>4.6210000000000004</c:v>
                </c:pt>
                <c:pt idx="2819">
                  <c:v>4.633</c:v>
                </c:pt>
                <c:pt idx="2820">
                  <c:v>4.6429999999999998</c:v>
                </c:pt>
                <c:pt idx="2821">
                  <c:v>4.5960000000000001</c:v>
                </c:pt>
                <c:pt idx="2822">
                  <c:v>4.5510000000000002</c:v>
                </c:pt>
                <c:pt idx="2823">
                  <c:v>4.5289999999999999</c:v>
                </c:pt>
                <c:pt idx="2824">
                  <c:v>4.4800000000000004</c:v>
                </c:pt>
                <c:pt idx="2825">
                  <c:v>4.41</c:v>
                </c:pt>
                <c:pt idx="2826">
                  <c:v>4.2320000000000002</c:v>
                </c:pt>
                <c:pt idx="2827">
                  <c:v>4.24</c:v>
                </c:pt>
                <c:pt idx="2828">
                  <c:v>4.3579999999999997</c:v>
                </c:pt>
                <c:pt idx="2829">
                  <c:v>4.2960000000000003</c:v>
                </c:pt>
                <c:pt idx="2830">
                  <c:v>4.2560000000000002</c:v>
                </c:pt>
                <c:pt idx="2831">
                  <c:v>4.1779999999999999</c:v>
                </c:pt>
                <c:pt idx="2832">
                  <c:v>4.2859999999999996</c:v>
                </c:pt>
                <c:pt idx="2833">
                  <c:v>4.3029999999999999</c:v>
                </c:pt>
                <c:pt idx="2834">
                  <c:v>4.3029999999999999</c:v>
                </c:pt>
                <c:pt idx="2835">
                  <c:v>4.3780000000000001</c:v>
                </c:pt>
                <c:pt idx="2836">
                  <c:v>4.5389999999999997</c:v>
                </c:pt>
                <c:pt idx="2837">
                  <c:v>4.7620000000000005</c:v>
                </c:pt>
                <c:pt idx="2838">
                  <c:v>4.843</c:v>
                </c:pt>
                <c:pt idx="2839">
                  <c:v>4.798</c:v>
                </c:pt>
                <c:pt idx="2840">
                  <c:v>4.8629999999999995</c:v>
                </c:pt>
                <c:pt idx="2841">
                  <c:v>5.0129999999999999</c:v>
                </c:pt>
                <c:pt idx="2842">
                  <c:v>4.9660000000000002</c:v>
                </c:pt>
                <c:pt idx="2843">
                  <c:v>4.9870000000000001</c:v>
                </c:pt>
                <c:pt idx="2844">
                  <c:v>5.0149999999999997</c:v>
                </c:pt>
                <c:pt idx="2845">
                  <c:v>4.9190000000000005</c:v>
                </c:pt>
                <c:pt idx="2846">
                  <c:v>4.9249999999999998</c:v>
                </c:pt>
                <c:pt idx="2847">
                  <c:v>4.7560000000000002</c:v>
                </c:pt>
                <c:pt idx="2848">
                  <c:v>4.7519999999999998</c:v>
                </c:pt>
                <c:pt idx="2849">
                  <c:v>4.6870000000000003</c:v>
                </c:pt>
                <c:pt idx="2850">
                  <c:v>4.66</c:v>
                </c:pt>
                <c:pt idx="2851">
                  <c:v>4.8929999999999998</c:v>
                </c:pt>
                <c:pt idx="2852">
                  <c:v>5.0129999999999999</c:v>
                </c:pt>
                <c:pt idx="2853">
                  <c:v>5.1669999999999998</c:v>
                </c:pt>
                <c:pt idx="2854">
                  <c:v>5.0979999999999999</c:v>
                </c:pt>
                <c:pt idx="2855">
                  <c:v>5.0510000000000002</c:v>
                </c:pt>
                <c:pt idx="2856">
                  <c:v>5.0049999999999999</c:v>
                </c:pt>
                <c:pt idx="2857">
                  <c:v>5.0730000000000004</c:v>
                </c:pt>
                <c:pt idx="2858">
                  <c:v>5.1879999999999997</c:v>
                </c:pt>
                <c:pt idx="2859">
                  <c:v>5.1859999999999999</c:v>
                </c:pt>
                <c:pt idx="2860">
                  <c:v>5.1210000000000004</c:v>
                </c:pt>
                <c:pt idx="2861">
                  <c:v>5.0469999999999997</c:v>
                </c:pt>
                <c:pt idx="2862">
                  <c:v>5.03</c:v>
                </c:pt>
                <c:pt idx="2863">
                  <c:v>5.0839999999999996</c:v>
                </c:pt>
                <c:pt idx="2864">
                  <c:v>5.1360000000000001</c:v>
                </c:pt>
                <c:pt idx="2865">
                  <c:v>5.1360000000000001</c:v>
                </c:pt>
                <c:pt idx="2866">
                  <c:v>5.1989999999999998</c:v>
                </c:pt>
                <c:pt idx="2867">
                  <c:v>5.0650000000000004</c:v>
                </c:pt>
                <c:pt idx="2868">
                  <c:v>5.1130000000000004</c:v>
                </c:pt>
                <c:pt idx="2869">
                  <c:v>5.0510000000000002</c:v>
                </c:pt>
                <c:pt idx="2870">
                  <c:v>5.032</c:v>
                </c:pt>
                <c:pt idx="2871">
                  <c:v>5.16</c:v>
                </c:pt>
                <c:pt idx="2872">
                  <c:v>5.1109999999999998</c:v>
                </c:pt>
                <c:pt idx="2873">
                  <c:v>5.1280000000000001</c:v>
                </c:pt>
                <c:pt idx="2874">
                  <c:v>5.0490000000000004</c:v>
                </c:pt>
                <c:pt idx="2875">
                  <c:v>5.08</c:v>
                </c:pt>
                <c:pt idx="2876">
                  <c:v>5.0510000000000002</c:v>
                </c:pt>
                <c:pt idx="2877">
                  <c:v>4.9790000000000001</c:v>
                </c:pt>
                <c:pt idx="2878">
                  <c:v>4.8659999999999997</c:v>
                </c:pt>
                <c:pt idx="2879">
                  <c:v>4.8760000000000003</c:v>
                </c:pt>
                <c:pt idx="2880">
                  <c:v>4.835</c:v>
                </c:pt>
                <c:pt idx="2881">
                  <c:v>4.8390000000000004</c:v>
                </c:pt>
                <c:pt idx="2882">
                  <c:v>4.9249999999999998</c:v>
                </c:pt>
                <c:pt idx="2883">
                  <c:v>4.8940000000000001</c:v>
                </c:pt>
                <c:pt idx="2884">
                  <c:v>4.8920000000000003</c:v>
                </c:pt>
                <c:pt idx="2885">
                  <c:v>4.9190000000000005</c:v>
                </c:pt>
                <c:pt idx="2886">
                  <c:v>5.0289999999999999</c:v>
                </c:pt>
                <c:pt idx="2887">
                  <c:v>5.008</c:v>
                </c:pt>
                <c:pt idx="2888">
                  <c:v>5.0709999999999997</c:v>
                </c:pt>
                <c:pt idx="2889">
                  <c:v>5.0730000000000004</c:v>
                </c:pt>
                <c:pt idx="2890">
                  <c:v>4.9420000000000002</c:v>
                </c:pt>
                <c:pt idx="2891">
                  <c:v>5.0140000000000002</c:v>
                </c:pt>
                <c:pt idx="2892">
                  <c:v>5.0330000000000004</c:v>
                </c:pt>
                <c:pt idx="2893">
                  <c:v>4.9850000000000003</c:v>
                </c:pt>
                <c:pt idx="2894">
                  <c:v>4.9020000000000001</c:v>
                </c:pt>
                <c:pt idx="2895">
                  <c:v>4.8940000000000001</c:v>
                </c:pt>
                <c:pt idx="2896">
                  <c:v>4.923</c:v>
                </c:pt>
                <c:pt idx="2897">
                  <c:v>4.9390000000000001</c:v>
                </c:pt>
                <c:pt idx="2898">
                  <c:v>4.8789999999999996</c:v>
                </c:pt>
                <c:pt idx="2899">
                  <c:v>4.907</c:v>
                </c:pt>
                <c:pt idx="2900">
                  <c:v>4.9749999999999996</c:v>
                </c:pt>
                <c:pt idx="2901">
                  <c:v>4.9870000000000001</c:v>
                </c:pt>
                <c:pt idx="2902">
                  <c:v>4.9450000000000003</c:v>
                </c:pt>
                <c:pt idx="2903">
                  <c:v>4.875</c:v>
                </c:pt>
                <c:pt idx="2904">
                  <c:v>4.8629999999999995</c:v>
                </c:pt>
                <c:pt idx="2905">
                  <c:v>4.8730000000000002</c:v>
                </c:pt>
                <c:pt idx="2906">
                  <c:v>4.8890000000000002</c:v>
                </c:pt>
                <c:pt idx="2907">
                  <c:v>4.8529999999999998</c:v>
                </c:pt>
                <c:pt idx="2908">
                  <c:v>4.8309999999999995</c:v>
                </c:pt>
                <c:pt idx="2909">
                  <c:v>4.8490000000000002</c:v>
                </c:pt>
                <c:pt idx="2910">
                  <c:v>4.9269999999999996</c:v>
                </c:pt>
                <c:pt idx="2911">
                  <c:v>4.8330000000000002</c:v>
                </c:pt>
                <c:pt idx="2912">
                  <c:v>4.8769999999999998</c:v>
                </c:pt>
                <c:pt idx="2913">
                  <c:v>4.9809999999999999</c:v>
                </c:pt>
                <c:pt idx="2914">
                  <c:v>4.9989999999999997</c:v>
                </c:pt>
                <c:pt idx="2915">
                  <c:v>5.0010000000000003</c:v>
                </c:pt>
                <c:pt idx="2916">
                  <c:v>5.0519999999999996</c:v>
                </c:pt>
                <c:pt idx="2917">
                  <c:v>5.2270000000000003</c:v>
                </c:pt>
                <c:pt idx="2918">
                  <c:v>5.3250000000000002</c:v>
                </c:pt>
                <c:pt idx="2919">
                  <c:v>5.32</c:v>
                </c:pt>
                <c:pt idx="2920">
                  <c:v>5.31</c:v>
                </c:pt>
                <c:pt idx="2921">
                  <c:v>5.2789999999999999</c:v>
                </c:pt>
                <c:pt idx="2922">
                  <c:v>5.4089999999999998</c:v>
                </c:pt>
                <c:pt idx="2923">
                  <c:v>5.327</c:v>
                </c:pt>
                <c:pt idx="2924">
                  <c:v>5.3</c:v>
                </c:pt>
                <c:pt idx="2925">
                  <c:v>5.2859999999999996</c:v>
                </c:pt>
                <c:pt idx="2926">
                  <c:v>5.4059999999999997</c:v>
                </c:pt>
                <c:pt idx="2927">
                  <c:v>5.3650000000000002</c:v>
                </c:pt>
                <c:pt idx="2928">
                  <c:v>5.4039999999999999</c:v>
                </c:pt>
                <c:pt idx="2929">
                  <c:v>5.4080000000000004</c:v>
                </c:pt>
                <c:pt idx="2930">
                  <c:v>5.3449999999999998</c:v>
                </c:pt>
                <c:pt idx="2931">
                  <c:v>5.3410000000000002</c:v>
                </c:pt>
                <c:pt idx="2932">
                  <c:v>5.4</c:v>
                </c:pt>
                <c:pt idx="2933">
                  <c:v>5.3959999999999999</c:v>
                </c:pt>
                <c:pt idx="2934">
                  <c:v>5.4260000000000002</c:v>
                </c:pt>
                <c:pt idx="2935">
                  <c:v>5.3410000000000002</c:v>
                </c:pt>
                <c:pt idx="2936">
                  <c:v>5.2780000000000005</c:v>
                </c:pt>
                <c:pt idx="2937">
                  <c:v>5.258</c:v>
                </c:pt>
                <c:pt idx="2938">
                  <c:v>5.2060000000000004</c:v>
                </c:pt>
                <c:pt idx="2939">
                  <c:v>5.2620000000000005</c:v>
                </c:pt>
                <c:pt idx="2940">
                  <c:v>5.202</c:v>
                </c:pt>
                <c:pt idx="2941">
                  <c:v>5.2329999999999997</c:v>
                </c:pt>
                <c:pt idx="2942">
                  <c:v>5.2060000000000004</c:v>
                </c:pt>
                <c:pt idx="2943">
                  <c:v>5.1559999999999997</c:v>
                </c:pt>
                <c:pt idx="2944">
                  <c:v>5.1379999999999999</c:v>
                </c:pt>
                <c:pt idx="2945">
                  <c:v>5.1920000000000002</c:v>
                </c:pt>
                <c:pt idx="2946">
                  <c:v>5.2329999999999997</c:v>
                </c:pt>
                <c:pt idx="2947">
                  <c:v>5.1980000000000004</c:v>
                </c:pt>
                <c:pt idx="2948">
                  <c:v>5.1962000000000002</c:v>
                </c:pt>
                <c:pt idx="2949">
                  <c:v>5.1754999999999995</c:v>
                </c:pt>
                <c:pt idx="2950">
                  <c:v>5.1609999999999996</c:v>
                </c:pt>
                <c:pt idx="2951">
                  <c:v>5.1113</c:v>
                </c:pt>
                <c:pt idx="2952">
                  <c:v>5.0928000000000004</c:v>
                </c:pt>
                <c:pt idx="2953">
                  <c:v>5.0537000000000001</c:v>
                </c:pt>
                <c:pt idx="2954">
                  <c:v>5.1197999999999997</c:v>
                </c:pt>
                <c:pt idx="2955">
                  <c:v>5.0846999999999998</c:v>
                </c:pt>
                <c:pt idx="2956">
                  <c:v>5.0579000000000001</c:v>
                </c:pt>
                <c:pt idx="2957">
                  <c:v>5.0930999999999997</c:v>
                </c:pt>
                <c:pt idx="2958">
                  <c:v>5.0540000000000003</c:v>
                </c:pt>
                <c:pt idx="2959">
                  <c:v>5.0643000000000002</c:v>
                </c:pt>
                <c:pt idx="2960">
                  <c:v>5.0540000000000003</c:v>
                </c:pt>
                <c:pt idx="2961">
                  <c:v>5.2161999999999997</c:v>
                </c:pt>
                <c:pt idx="2962">
                  <c:v>5.1619000000000002</c:v>
                </c:pt>
                <c:pt idx="2963">
                  <c:v>5.1162999999999998</c:v>
                </c:pt>
                <c:pt idx="2964">
                  <c:v>5.2206999999999999</c:v>
                </c:pt>
                <c:pt idx="2965">
                  <c:v>5.2755000000000001</c:v>
                </c:pt>
                <c:pt idx="2966">
                  <c:v>5.2439999999999998</c:v>
                </c:pt>
                <c:pt idx="2967">
                  <c:v>5.1665000000000001</c:v>
                </c:pt>
                <c:pt idx="2968">
                  <c:v>5.2506000000000004</c:v>
                </c:pt>
                <c:pt idx="2969">
                  <c:v>5.1981999999999999</c:v>
                </c:pt>
                <c:pt idx="2970">
                  <c:v>5.1481000000000003</c:v>
                </c:pt>
                <c:pt idx="2971">
                  <c:v>5.1127000000000002</c:v>
                </c:pt>
                <c:pt idx="2972">
                  <c:v>5.1482000000000001</c:v>
                </c:pt>
                <c:pt idx="2973">
                  <c:v>5.1443000000000003</c:v>
                </c:pt>
                <c:pt idx="2974">
                  <c:v>5.1360000000000001</c:v>
                </c:pt>
                <c:pt idx="2975">
                  <c:v>5.1276999999999999</c:v>
                </c:pt>
                <c:pt idx="2976">
                  <c:v>5.0610999999999997</c:v>
                </c:pt>
                <c:pt idx="2977">
                  <c:v>5.0198</c:v>
                </c:pt>
                <c:pt idx="2978">
                  <c:v>5.0427</c:v>
                </c:pt>
                <c:pt idx="2979">
                  <c:v>4.9972000000000003</c:v>
                </c:pt>
                <c:pt idx="2980">
                  <c:v>5.0262000000000002</c:v>
                </c:pt>
                <c:pt idx="2981">
                  <c:v>5.0468999999999999</c:v>
                </c:pt>
                <c:pt idx="2982">
                  <c:v>4.9745999999999997</c:v>
                </c:pt>
                <c:pt idx="2983">
                  <c:v>5.0658000000000003</c:v>
                </c:pt>
                <c:pt idx="2984">
                  <c:v>5.0263999999999998</c:v>
                </c:pt>
                <c:pt idx="2985">
                  <c:v>4.9726999999999997</c:v>
                </c:pt>
                <c:pt idx="2986">
                  <c:v>4.9623999999999997</c:v>
                </c:pt>
                <c:pt idx="2987">
                  <c:v>4.8986999999999998</c:v>
                </c:pt>
                <c:pt idx="2988">
                  <c:v>4.7966999999999995</c:v>
                </c:pt>
                <c:pt idx="2989">
                  <c:v>4.8434999999999997</c:v>
                </c:pt>
                <c:pt idx="2990">
                  <c:v>4.8333000000000004</c:v>
                </c:pt>
                <c:pt idx="2991">
                  <c:v>4.7256999999999998</c:v>
                </c:pt>
                <c:pt idx="2992">
                  <c:v>4.7885</c:v>
                </c:pt>
                <c:pt idx="2993">
                  <c:v>4.7660999999999998</c:v>
                </c:pt>
                <c:pt idx="2994">
                  <c:v>4.8272000000000004</c:v>
                </c:pt>
                <c:pt idx="2995">
                  <c:v>4.8170000000000002</c:v>
                </c:pt>
                <c:pt idx="2996">
                  <c:v>4.7416999999999998</c:v>
                </c:pt>
                <c:pt idx="2997">
                  <c:v>4.8209999999999997</c:v>
                </c:pt>
                <c:pt idx="2998">
                  <c:v>4.7965</c:v>
                </c:pt>
                <c:pt idx="2999">
                  <c:v>4.7801999999999998</c:v>
                </c:pt>
                <c:pt idx="3000">
                  <c:v>4.7254000000000005</c:v>
                </c:pt>
                <c:pt idx="3001">
                  <c:v>4.7638999999999996</c:v>
                </c:pt>
                <c:pt idx="3002">
                  <c:v>4.7618</c:v>
                </c:pt>
                <c:pt idx="3003">
                  <c:v>4.8559999999999999</c:v>
                </c:pt>
                <c:pt idx="3004">
                  <c:v>4.7945000000000002</c:v>
                </c:pt>
                <c:pt idx="3005">
                  <c:v>4.7252000000000001</c:v>
                </c:pt>
                <c:pt idx="3006">
                  <c:v>4.6120999999999999</c:v>
                </c:pt>
                <c:pt idx="3007">
                  <c:v>4.6361999999999997</c:v>
                </c:pt>
                <c:pt idx="3008">
                  <c:v>4.5717999999999996</c:v>
                </c:pt>
                <c:pt idx="3009">
                  <c:v>4.6260000000000003</c:v>
                </c:pt>
                <c:pt idx="3010">
                  <c:v>4.6805000000000003</c:v>
                </c:pt>
                <c:pt idx="3011">
                  <c:v>4.6825000000000001</c:v>
                </c:pt>
                <c:pt idx="3012">
                  <c:v>4.6056999999999997</c:v>
                </c:pt>
                <c:pt idx="3013">
                  <c:v>4.5194000000000001</c:v>
                </c:pt>
                <c:pt idx="3014">
                  <c:v>4.4436999999999998</c:v>
                </c:pt>
                <c:pt idx="3015">
                  <c:v>4.4058999999999999</c:v>
                </c:pt>
                <c:pt idx="3016">
                  <c:v>4.4851999999999999</c:v>
                </c:pt>
                <c:pt idx="3017">
                  <c:v>4.3800999999999997</c:v>
                </c:pt>
                <c:pt idx="3018">
                  <c:v>4.3817000000000004</c:v>
                </c:pt>
                <c:pt idx="3019">
                  <c:v>4.5609000000000002</c:v>
                </c:pt>
                <c:pt idx="3020">
                  <c:v>4.585</c:v>
                </c:pt>
                <c:pt idx="3021">
                  <c:v>4.4588000000000001</c:v>
                </c:pt>
                <c:pt idx="3022">
                  <c:v>4.3893000000000004</c:v>
                </c:pt>
                <c:pt idx="3023">
                  <c:v>4.2904</c:v>
                </c:pt>
                <c:pt idx="3024">
                  <c:v>4.2081999999999997</c:v>
                </c:pt>
                <c:pt idx="3025">
                  <c:v>4.3315000000000001</c:v>
                </c:pt>
                <c:pt idx="3026">
                  <c:v>4.3037999999999998</c:v>
                </c:pt>
                <c:pt idx="3027">
                  <c:v>4.3944999999999999</c:v>
                </c:pt>
                <c:pt idx="3028">
                  <c:v>4.2549999999999999</c:v>
                </c:pt>
                <c:pt idx="3029">
                  <c:v>4.2149999999999999</c:v>
                </c:pt>
                <c:pt idx="3030">
                  <c:v>4.0852000000000004</c:v>
                </c:pt>
                <c:pt idx="3031">
                  <c:v>4.1193999999999997</c:v>
                </c:pt>
                <c:pt idx="3032">
                  <c:v>4.1802000000000001</c:v>
                </c:pt>
                <c:pt idx="3033">
                  <c:v>4.3243999999999998</c:v>
                </c:pt>
                <c:pt idx="3034">
                  <c:v>4.2838000000000003</c:v>
                </c:pt>
                <c:pt idx="3035">
                  <c:v>4.1475</c:v>
                </c:pt>
                <c:pt idx="3036">
                  <c:v>4.1970999999999998</c:v>
                </c:pt>
                <c:pt idx="3037">
                  <c:v>4.3166000000000002</c:v>
                </c:pt>
                <c:pt idx="3038">
                  <c:v>4.2333999999999996</c:v>
                </c:pt>
                <c:pt idx="3039">
                  <c:v>4.2237</c:v>
                </c:pt>
                <c:pt idx="3040">
                  <c:v>4.2816000000000001</c:v>
                </c:pt>
                <c:pt idx="3041">
                  <c:v>4.2121000000000004</c:v>
                </c:pt>
                <c:pt idx="3042">
                  <c:v>4.1374000000000004</c:v>
                </c:pt>
                <c:pt idx="3043">
                  <c:v>4.1409000000000002</c:v>
                </c:pt>
                <c:pt idx="3044">
                  <c:v>4.1332000000000004</c:v>
                </c:pt>
                <c:pt idx="3045">
                  <c:v>3.9626999999999999</c:v>
                </c:pt>
                <c:pt idx="3046">
                  <c:v>3.9607999999999999</c:v>
                </c:pt>
                <c:pt idx="3047">
                  <c:v>3.9249999999999998</c:v>
                </c:pt>
                <c:pt idx="3048">
                  <c:v>4.0113000000000003</c:v>
                </c:pt>
                <c:pt idx="3049">
                  <c:v>4.0585000000000004</c:v>
                </c:pt>
                <c:pt idx="3050">
                  <c:v>3.9941</c:v>
                </c:pt>
                <c:pt idx="3051">
                  <c:v>4.0583999999999998</c:v>
                </c:pt>
                <c:pt idx="3052">
                  <c:v>3.96</c:v>
                </c:pt>
                <c:pt idx="3053">
                  <c:v>3.9051999999999998</c:v>
                </c:pt>
                <c:pt idx="3054">
                  <c:v>3.9125999999999999</c:v>
                </c:pt>
                <c:pt idx="3055">
                  <c:v>3.8172000000000001</c:v>
                </c:pt>
                <c:pt idx="3056">
                  <c:v>3.8412999999999999</c:v>
                </c:pt>
                <c:pt idx="3057">
                  <c:v>3.7761</c:v>
                </c:pt>
                <c:pt idx="3058">
                  <c:v>3.7850000000000001</c:v>
                </c:pt>
                <c:pt idx="3059">
                  <c:v>3.6943000000000001</c:v>
                </c:pt>
                <c:pt idx="3060">
                  <c:v>3.6446000000000001</c:v>
                </c:pt>
                <c:pt idx="3061">
                  <c:v>3.7475000000000001</c:v>
                </c:pt>
                <c:pt idx="3062">
                  <c:v>3.7640000000000002</c:v>
                </c:pt>
                <c:pt idx="3063">
                  <c:v>3.6583999999999999</c:v>
                </c:pt>
                <c:pt idx="3064">
                  <c:v>3.5941999999999998</c:v>
                </c:pt>
                <c:pt idx="3065">
                  <c:v>3.7151999999999998</c:v>
                </c:pt>
                <c:pt idx="3066">
                  <c:v>3.6671</c:v>
                </c:pt>
                <c:pt idx="3067">
                  <c:v>3.6835</c:v>
                </c:pt>
                <c:pt idx="3068">
                  <c:v>3.6646000000000001</c:v>
                </c:pt>
                <c:pt idx="3069">
                  <c:v>3.6131000000000002</c:v>
                </c:pt>
                <c:pt idx="3070">
                  <c:v>3.6330999999999998</c:v>
                </c:pt>
                <c:pt idx="3071">
                  <c:v>3.5670000000000002</c:v>
                </c:pt>
                <c:pt idx="3072">
                  <c:v>3.6566000000000001</c:v>
                </c:pt>
                <c:pt idx="3073">
                  <c:v>3.7782</c:v>
                </c:pt>
                <c:pt idx="3074">
                  <c:v>3.7856000000000001</c:v>
                </c:pt>
                <c:pt idx="3075">
                  <c:v>3.9927000000000001</c:v>
                </c:pt>
                <c:pt idx="3076">
                  <c:v>4.048</c:v>
                </c:pt>
                <c:pt idx="3077">
                  <c:v>4.2001999999999997</c:v>
                </c:pt>
                <c:pt idx="3078">
                  <c:v>4.1052999999999997</c:v>
                </c:pt>
                <c:pt idx="3079">
                  <c:v>4.2510000000000003</c:v>
                </c:pt>
                <c:pt idx="3080">
                  <c:v>4.2584</c:v>
                </c:pt>
                <c:pt idx="3081">
                  <c:v>4.2309999999999999</c:v>
                </c:pt>
                <c:pt idx="3082">
                  <c:v>4.1147</c:v>
                </c:pt>
                <c:pt idx="3083">
                  <c:v>4.0914000000000001</c:v>
                </c:pt>
                <c:pt idx="3084">
                  <c:v>4.0854999999999997</c:v>
                </c:pt>
                <c:pt idx="3085">
                  <c:v>3.9382000000000001</c:v>
                </c:pt>
                <c:pt idx="3086">
                  <c:v>3.9609999999999999</c:v>
                </c:pt>
                <c:pt idx="3087">
                  <c:v>3.8925000000000001</c:v>
                </c:pt>
                <c:pt idx="3088">
                  <c:v>4.0045000000000002</c:v>
                </c:pt>
                <c:pt idx="3089">
                  <c:v>4.0427</c:v>
                </c:pt>
                <c:pt idx="3090">
                  <c:v>4.0696000000000003</c:v>
                </c:pt>
                <c:pt idx="3091">
                  <c:v>4.0330000000000004</c:v>
                </c:pt>
                <c:pt idx="3092">
                  <c:v>3.8915999999999999</c:v>
                </c:pt>
                <c:pt idx="3093">
                  <c:v>3.8557999999999999</c:v>
                </c:pt>
                <c:pt idx="3094">
                  <c:v>3.8388</c:v>
                </c:pt>
                <c:pt idx="3095">
                  <c:v>3.8481999999999998</c:v>
                </c:pt>
                <c:pt idx="3096">
                  <c:v>3.8388</c:v>
                </c:pt>
                <c:pt idx="3097">
                  <c:v>4.0556000000000001</c:v>
                </c:pt>
                <c:pt idx="3098">
                  <c:v>4.0286999999999997</c:v>
                </c:pt>
                <c:pt idx="3099">
                  <c:v>3.9961000000000002</c:v>
                </c:pt>
                <c:pt idx="3100">
                  <c:v>3.9769999999999999</c:v>
                </c:pt>
                <c:pt idx="3101">
                  <c:v>4.0575000000000001</c:v>
                </c:pt>
                <c:pt idx="3102">
                  <c:v>4.1521999999999997</c:v>
                </c:pt>
                <c:pt idx="3103">
                  <c:v>4.1776</c:v>
                </c:pt>
                <c:pt idx="3104">
                  <c:v>4.1737000000000002</c:v>
                </c:pt>
                <c:pt idx="3105">
                  <c:v>4.0651999999999999</c:v>
                </c:pt>
                <c:pt idx="3106">
                  <c:v>4.258</c:v>
                </c:pt>
                <c:pt idx="3107">
                  <c:v>4.2503000000000002</c:v>
                </c:pt>
                <c:pt idx="3108">
                  <c:v>4.2051999999999996</c:v>
                </c:pt>
                <c:pt idx="3109">
                  <c:v>4.2286999999999999</c:v>
                </c:pt>
                <c:pt idx="3110">
                  <c:v>4.2012999999999998</c:v>
                </c:pt>
                <c:pt idx="3111">
                  <c:v>4.1505999999999998</c:v>
                </c:pt>
                <c:pt idx="3112">
                  <c:v>4.1370000000000005</c:v>
                </c:pt>
                <c:pt idx="3113">
                  <c:v>4.0827</c:v>
                </c:pt>
                <c:pt idx="3114">
                  <c:v>4.0343999999999998</c:v>
                </c:pt>
                <c:pt idx="3115">
                  <c:v>4.0458999999999996</c:v>
                </c:pt>
                <c:pt idx="3116">
                  <c:v>4.0228000000000002</c:v>
                </c:pt>
                <c:pt idx="3117">
                  <c:v>4.0228000000000002</c:v>
                </c:pt>
                <c:pt idx="3118">
                  <c:v>4.0671999999999997</c:v>
                </c:pt>
                <c:pt idx="3119">
                  <c:v>4.1586999999999996</c:v>
                </c:pt>
                <c:pt idx="3120">
                  <c:v>4.1235999999999997</c:v>
                </c:pt>
                <c:pt idx="3121">
                  <c:v>4.0343</c:v>
                </c:pt>
                <c:pt idx="3122">
                  <c:v>3.9382000000000001</c:v>
                </c:pt>
                <c:pt idx="3123">
                  <c:v>3.9573</c:v>
                </c:pt>
                <c:pt idx="3124">
                  <c:v>3.9706999999999999</c:v>
                </c:pt>
                <c:pt idx="3125">
                  <c:v>3.9342000000000001</c:v>
                </c:pt>
                <c:pt idx="3126">
                  <c:v>3.9323000000000001</c:v>
                </c:pt>
                <c:pt idx="3127">
                  <c:v>3.9016000000000002</c:v>
                </c:pt>
                <c:pt idx="3128">
                  <c:v>3.8083</c:v>
                </c:pt>
                <c:pt idx="3129">
                  <c:v>3.7949000000000002</c:v>
                </c:pt>
                <c:pt idx="3130">
                  <c:v>3.8159999999999998</c:v>
                </c:pt>
                <c:pt idx="3131">
                  <c:v>3.8174999999999999</c:v>
                </c:pt>
                <c:pt idx="3132">
                  <c:v>4.0305</c:v>
                </c:pt>
                <c:pt idx="3133">
                  <c:v>4.0168999999999997</c:v>
                </c:pt>
                <c:pt idx="3134">
                  <c:v>4.0518000000000001</c:v>
                </c:pt>
                <c:pt idx="3135">
                  <c:v>4.0053000000000001</c:v>
                </c:pt>
                <c:pt idx="3136">
                  <c:v>4.0168999999999997</c:v>
                </c:pt>
                <c:pt idx="3137">
                  <c:v>4.1790000000000003</c:v>
                </c:pt>
                <c:pt idx="3138">
                  <c:v>4.1319999999999997</c:v>
                </c:pt>
                <c:pt idx="3139">
                  <c:v>4.1201999999999996</c:v>
                </c:pt>
                <c:pt idx="3140">
                  <c:v>4.0772000000000004</c:v>
                </c:pt>
                <c:pt idx="3141">
                  <c:v>4.0597000000000003</c:v>
                </c:pt>
                <c:pt idx="3142">
                  <c:v>4.0773000000000001</c:v>
                </c:pt>
                <c:pt idx="3143">
                  <c:v>4.0091000000000001</c:v>
                </c:pt>
                <c:pt idx="3144">
                  <c:v>4.0149999999999997</c:v>
                </c:pt>
                <c:pt idx="3145">
                  <c:v>3.9702999999999999</c:v>
                </c:pt>
                <c:pt idx="3146">
                  <c:v>3.9144000000000001</c:v>
                </c:pt>
                <c:pt idx="3147">
                  <c:v>3.9355000000000002</c:v>
                </c:pt>
                <c:pt idx="3148">
                  <c:v>3.9278</c:v>
                </c:pt>
                <c:pt idx="3149">
                  <c:v>3.9624999999999999</c:v>
                </c:pt>
                <c:pt idx="3150">
                  <c:v>3.9683000000000002</c:v>
                </c:pt>
                <c:pt idx="3151">
                  <c:v>4.0208000000000004</c:v>
                </c:pt>
                <c:pt idx="3152">
                  <c:v>3.9605999999999999</c:v>
                </c:pt>
                <c:pt idx="3153">
                  <c:v>3.9624999999999999</c:v>
                </c:pt>
                <c:pt idx="3154">
                  <c:v>3.9916</c:v>
                </c:pt>
                <c:pt idx="3155">
                  <c:v>3.9199000000000002</c:v>
                </c:pt>
                <c:pt idx="3156">
                  <c:v>3.9954999999999998</c:v>
                </c:pt>
                <c:pt idx="3157">
                  <c:v>3.9449999999999998</c:v>
                </c:pt>
                <c:pt idx="3158">
                  <c:v>3.9294000000000002</c:v>
                </c:pt>
                <c:pt idx="3159">
                  <c:v>3.9643000000000002</c:v>
                </c:pt>
                <c:pt idx="3160">
                  <c:v>3.9565999999999999</c:v>
                </c:pt>
                <c:pt idx="3161">
                  <c:v>3.9081000000000001</c:v>
                </c:pt>
                <c:pt idx="3162">
                  <c:v>3.8769</c:v>
                </c:pt>
                <c:pt idx="3163">
                  <c:v>3.9609999999999999</c:v>
                </c:pt>
                <c:pt idx="3164">
                  <c:v>3.9628000000000001</c:v>
                </c:pt>
                <c:pt idx="3165">
                  <c:v>3.9493999999999998</c:v>
                </c:pt>
                <c:pt idx="3166">
                  <c:v>3.8824999999999998</c:v>
                </c:pt>
                <c:pt idx="3167">
                  <c:v>3.8673000000000002</c:v>
                </c:pt>
                <c:pt idx="3168">
                  <c:v>3.8881999999999999</c:v>
                </c:pt>
                <c:pt idx="3169">
                  <c:v>3.8445</c:v>
                </c:pt>
                <c:pt idx="3170">
                  <c:v>3.8197999999999999</c:v>
                </c:pt>
                <c:pt idx="3171">
                  <c:v>3.7650000000000001</c:v>
                </c:pt>
                <c:pt idx="3172">
                  <c:v>3.7366999999999999</c:v>
                </c:pt>
                <c:pt idx="3173">
                  <c:v>3.6897000000000002</c:v>
                </c:pt>
                <c:pt idx="3174">
                  <c:v>3.6728000000000001</c:v>
                </c:pt>
                <c:pt idx="3175">
                  <c:v>3.6465000000000001</c:v>
                </c:pt>
                <c:pt idx="3176">
                  <c:v>3.6278000000000001</c:v>
                </c:pt>
                <c:pt idx="3177">
                  <c:v>3.6558000000000002</c:v>
                </c:pt>
                <c:pt idx="3178">
                  <c:v>3.6406000000000001</c:v>
                </c:pt>
                <c:pt idx="3179">
                  <c:v>3.5606</c:v>
                </c:pt>
                <c:pt idx="3180">
                  <c:v>3.5808999999999997</c:v>
                </c:pt>
                <c:pt idx="3181">
                  <c:v>3.5808</c:v>
                </c:pt>
                <c:pt idx="3182">
                  <c:v>3.7456</c:v>
                </c:pt>
                <c:pt idx="3183">
                  <c:v>3.7002000000000002</c:v>
                </c:pt>
                <c:pt idx="3184">
                  <c:v>3.8384</c:v>
                </c:pt>
                <c:pt idx="3185">
                  <c:v>3.9053</c:v>
                </c:pt>
                <c:pt idx="3186">
                  <c:v>3.9843000000000002</c:v>
                </c:pt>
                <c:pt idx="3187">
                  <c:v>3.9534000000000002</c:v>
                </c:pt>
                <c:pt idx="3188">
                  <c:v>4.1031000000000004</c:v>
                </c:pt>
                <c:pt idx="3189">
                  <c:v>3.9651000000000001</c:v>
                </c:pt>
                <c:pt idx="3190">
                  <c:v>3.9419</c:v>
                </c:pt>
                <c:pt idx="3191">
                  <c:v>3.9283999999999999</c:v>
                </c:pt>
                <c:pt idx="3192">
                  <c:v>3.9226000000000001</c:v>
                </c:pt>
                <c:pt idx="3193">
                  <c:v>3.8975999999999997</c:v>
                </c:pt>
                <c:pt idx="3194">
                  <c:v>3.7960000000000003</c:v>
                </c:pt>
                <c:pt idx="3195">
                  <c:v>3.8094999999999999</c:v>
                </c:pt>
                <c:pt idx="3196">
                  <c:v>3.9285000000000001</c:v>
                </c:pt>
                <c:pt idx="3197">
                  <c:v>3.9092000000000002</c:v>
                </c:pt>
                <c:pt idx="3198">
                  <c:v>3.9516999999999998</c:v>
                </c:pt>
                <c:pt idx="3199">
                  <c:v>3.9769000000000001</c:v>
                </c:pt>
                <c:pt idx="3200">
                  <c:v>3.9323999999999999</c:v>
                </c:pt>
                <c:pt idx="3201">
                  <c:v>3.8957000000000002</c:v>
                </c:pt>
                <c:pt idx="3202">
                  <c:v>3.9420999999999999</c:v>
                </c:pt>
                <c:pt idx="3203">
                  <c:v>3.9712000000000001</c:v>
                </c:pt>
                <c:pt idx="3204">
                  <c:v>4.0140000000000002</c:v>
                </c:pt>
                <c:pt idx="3205">
                  <c:v>3.9847999999999999</c:v>
                </c:pt>
                <c:pt idx="3206">
                  <c:v>3.9382000000000001</c:v>
                </c:pt>
                <c:pt idx="3207">
                  <c:v>3.9558</c:v>
                </c:pt>
                <c:pt idx="3208">
                  <c:v>3.9558</c:v>
                </c:pt>
                <c:pt idx="3209">
                  <c:v>3.9811000000000001</c:v>
                </c:pt>
                <c:pt idx="3210">
                  <c:v>3.9636</c:v>
                </c:pt>
                <c:pt idx="3211">
                  <c:v>3.9752999999999998</c:v>
                </c:pt>
                <c:pt idx="3212">
                  <c:v>3.9188999999999998</c:v>
                </c:pt>
                <c:pt idx="3213">
                  <c:v>3.8879999999999999</c:v>
                </c:pt>
                <c:pt idx="3214">
                  <c:v>3.9015</c:v>
                </c:pt>
                <c:pt idx="3215">
                  <c:v>3.9266999999999999</c:v>
                </c:pt>
                <c:pt idx="3216">
                  <c:v>3.8359000000000001</c:v>
                </c:pt>
                <c:pt idx="3217">
                  <c:v>3.8397000000000001</c:v>
                </c:pt>
                <c:pt idx="3218">
                  <c:v>3.919</c:v>
                </c:pt>
                <c:pt idx="3219">
                  <c:v>3.8841000000000001</c:v>
                </c:pt>
                <c:pt idx="3220">
                  <c:v>3.7839</c:v>
                </c:pt>
                <c:pt idx="3221">
                  <c:v>3.6749999999999998</c:v>
                </c:pt>
                <c:pt idx="3222">
                  <c:v>3.6806999999999999</c:v>
                </c:pt>
                <c:pt idx="3223">
                  <c:v>3.6795999999999998</c:v>
                </c:pt>
                <c:pt idx="3224">
                  <c:v>3.6419000000000001</c:v>
                </c:pt>
                <c:pt idx="3225">
                  <c:v>3.6025</c:v>
                </c:pt>
                <c:pt idx="3226">
                  <c:v>3.5204</c:v>
                </c:pt>
                <c:pt idx="3227">
                  <c:v>3.5297000000000001</c:v>
                </c:pt>
                <c:pt idx="3228">
                  <c:v>3.4184999999999999</c:v>
                </c:pt>
                <c:pt idx="3229">
                  <c:v>3.4849999999999999</c:v>
                </c:pt>
                <c:pt idx="3230">
                  <c:v>3.3542000000000001</c:v>
                </c:pt>
                <c:pt idx="3231">
                  <c:v>3.3963000000000001</c:v>
                </c:pt>
                <c:pt idx="3232">
                  <c:v>3.3138000000000001</c:v>
                </c:pt>
                <c:pt idx="3233">
                  <c:v>3.3353999999999999</c:v>
                </c:pt>
                <c:pt idx="3234">
                  <c:v>3.3317000000000001</c:v>
                </c:pt>
                <c:pt idx="3235">
                  <c:v>3.4106000000000001</c:v>
                </c:pt>
                <c:pt idx="3236">
                  <c:v>3.4234999999999998</c:v>
                </c:pt>
                <c:pt idx="3237">
                  <c:v>3.3351999999999999</c:v>
                </c:pt>
                <c:pt idx="3238">
                  <c:v>3.3698999999999999</c:v>
                </c:pt>
                <c:pt idx="3239">
                  <c:v>3.4085000000000001</c:v>
                </c:pt>
                <c:pt idx="3240">
                  <c:v>3.3292999999999999</c:v>
                </c:pt>
                <c:pt idx="3241">
                  <c:v>3.2927</c:v>
                </c:pt>
                <c:pt idx="3242">
                  <c:v>3.3420000000000001</c:v>
                </c:pt>
                <c:pt idx="3243">
                  <c:v>3.351</c:v>
                </c:pt>
                <c:pt idx="3244">
                  <c:v>3.2757999999999998</c:v>
                </c:pt>
                <c:pt idx="3245">
                  <c:v>3.1903000000000001</c:v>
                </c:pt>
                <c:pt idx="3246">
                  <c:v>3.2101000000000002</c:v>
                </c:pt>
                <c:pt idx="3247">
                  <c:v>3.1629999999999998</c:v>
                </c:pt>
                <c:pt idx="3248">
                  <c:v>3.1120999999999999</c:v>
                </c:pt>
                <c:pt idx="3249">
                  <c:v>3.1716000000000002</c:v>
                </c:pt>
                <c:pt idx="3250">
                  <c:v>3.2605</c:v>
                </c:pt>
                <c:pt idx="3251">
                  <c:v>3.3614000000000002</c:v>
                </c:pt>
                <c:pt idx="3252">
                  <c:v>3.3374000000000001</c:v>
                </c:pt>
                <c:pt idx="3253">
                  <c:v>3.3647999999999998</c:v>
                </c:pt>
                <c:pt idx="3254">
                  <c:v>3.3113000000000001</c:v>
                </c:pt>
                <c:pt idx="3255">
                  <c:v>3.2488999999999999</c:v>
                </c:pt>
                <c:pt idx="3256">
                  <c:v>3.4035000000000002</c:v>
                </c:pt>
                <c:pt idx="3257">
                  <c:v>3.5415999999999999</c:v>
                </c:pt>
                <c:pt idx="3258">
                  <c:v>3.5415000000000001</c:v>
                </c:pt>
                <c:pt idx="3259">
                  <c:v>3.5133000000000001</c:v>
                </c:pt>
                <c:pt idx="3260">
                  <c:v>3.5470999999999999</c:v>
                </c:pt>
                <c:pt idx="3261">
                  <c:v>3.5358000000000001</c:v>
                </c:pt>
                <c:pt idx="3262">
                  <c:v>3.6606999999999998</c:v>
                </c:pt>
                <c:pt idx="3263">
                  <c:v>3.6474000000000002</c:v>
                </c:pt>
                <c:pt idx="3264">
                  <c:v>3.7315</c:v>
                </c:pt>
                <c:pt idx="3265">
                  <c:v>3.7143000000000002</c:v>
                </c:pt>
                <c:pt idx="3266">
                  <c:v>3.6798000000000002</c:v>
                </c:pt>
                <c:pt idx="3267">
                  <c:v>3.6550000000000002</c:v>
                </c:pt>
                <c:pt idx="3268">
                  <c:v>3.6265000000000001</c:v>
                </c:pt>
                <c:pt idx="3269">
                  <c:v>3.7240000000000002</c:v>
                </c:pt>
                <c:pt idx="3270">
                  <c:v>3.9807000000000001</c:v>
                </c:pt>
                <c:pt idx="3271">
                  <c:v>3.9180000000000001</c:v>
                </c:pt>
                <c:pt idx="3272">
                  <c:v>3.92</c:v>
                </c:pt>
                <c:pt idx="3273">
                  <c:v>3.9988999999999999</c:v>
                </c:pt>
                <c:pt idx="3274">
                  <c:v>4.2104999999999997</c:v>
                </c:pt>
                <c:pt idx="3275">
                  <c:v>4.1223000000000001</c:v>
                </c:pt>
                <c:pt idx="3276">
                  <c:v>4.1083999999999996</c:v>
                </c:pt>
                <c:pt idx="3277">
                  <c:v>4.1646000000000001</c:v>
                </c:pt>
                <c:pt idx="3278">
                  <c:v>4.1749999999999998</c:v>
                </c:pt>
                <c:pt idx="3279">
                  <c:v>4.2801999999999998</c:v>
                </c:pt>
                <c:pt idx="3280">
                  <c:v>4.4381000000000004</c:v>
                </c:pt>
                <c:pt idx="3281">
                  <c:v>4.3070000000000004</c:v>
                </c:pt>
                <c:pt idx="3282">
                  <c:v>4.4055</c:v>
                </c:pt>
                <c:pt idx="3283">
                  <c:v>4.3834</c:v>
                </c:pt>
                <c:pt idx="3284">
                  <c:v>4.2832999999999997</c:v>
                </c:pt>
                <c:pt idx="3285">
                  <c:v>4.3898999999999999</c:v>
                </c:pt>
                <c:pt idx="3286">
                  <c:v>4.2674000000000003</c:v>
                </c:pt>
                <c:pt idx="3287">
                  <c:v>4.2168000000000001</c:v>
                </c:pt>
                <c:pt idx="3288">
                  <c:v>4.2694000000000001</c:v>
                </c:pt>
                <c:pt idx="3289">
                  <c:v>4.3529999999999998</c:v>
                </c:pt>
                <c:pt idx="3290">
                  <c:v>4.4256000000000002</c:v>
                </c:pt>
                <c:pt idx="3291">
                  <c:v>4.5602</c:v>
                </c:pt>
                <c:pt idx="3292">
                  <c:v>4.4886999999999997</c:v>
                </c:pt>
                <c:pt idx="3293">
                  <c:v>4.5285000000000002</c:v>
                </c:pt>
                <c:pt idx="3294">
                  <c:v>4.4572000000000003</c:v>
                </c:pt>
                <c:pt idx="3295">
                  <c:v>4.3609</c:v>
                </c:pt>
                <c:pt idx="3296">
                  <c:v>4.4355000000000002</c:v>
                </c:pt>
                <c:pt idx="3297">
                  <c:v>4.4751000000000003</c:v>
                </c:pt>
                <c:pt idx="3298">
                  <c:v>4.4732000000000003</c:v>
                </c:pt>
                <c:pt idx="3299">
                  <c:v>4.5248999999999997</c:v>
                </c:pt>
                <c:pt idx="3300">
                  <c:v>4.4733000000000001</c:v>
                </c:pt>
                <c:pt idx="3301">
                  <c:v>4.5349000000000004</c:v>
                </c:pt>
                <c:pt idx="3302">
                  <c:v>4.4141000000000004</c:v>
                </c:pt>
                <c:pt idx="3303">
                  <c:v>4.4635999999999996</c:v>
                </c:pt>
                <c:pt idx="3304">
                  <c:v>4.4577</c:v>
                </c:pt>
                <c:pt idx="3305">
                  <c:v>4.5993000000000004</c:v>
                </c:pt>
                <c:pt idx="3306">
                  <c:v>4.5933000000000002</c:v>
                </c:pt>
                <c:pt idx="3307">
                  <c:v>4.5034000000000001</c:v>
                </c:pt>
                <c:pt idx="3308">
                  <c:v>4.3474000000000004</c:v>
                </c:pt>
                <c:pt idx="3309">
                  <c:v>4.4261999999999997</c:v>
                </c:pt>
                <c:pt idx="3310">
                  <c:v>4.3552</c:v>
                </c:pt>
                <c:pt idx="3311">
                  <c:v>4.2710999999999997</c:v>
                </c:pt>
                <c:pt idx="3312">
                  <c:v>4.3140999999999998</c:v>
                </c:pt>
                <c:pt idx="3313">
                  <c:v>4.2515999999999998</c:v>
                </c:pt>
                <c:pt idx="3314">
                  <c:v>4.2671000000000001</c:v>
                </c:pt>
                <c:pt idx="3315">
                  <c:v>4.2748999999999997</c:v>
                </c:pt>
                <c:pt idx="3316">
                  <c:v>4.1776999999999997</c:v>
                </c:pt>
                <c:pt idx="3317">
                  <c:v>4.1622000000000003</c:v>
                </c:pt>
                <c:pt idx="3318">
                  <c:v>4.1601999999999997</c:v>
                </c:pt>
                <c:pt idx="3319">
                  <c:v>4.2164000000000001</c:v>
                </c:pt>
                <c:pt idx="3320">
                  <c:v>4.2046999999999999</c:v>
                </c:pt>
                <c:pt idx="3321">
                  <c:v>4.1330999999999998</c:v>
                </c:pt>
                <c:pt idx="3322">
                  <c:v>4.0810000000000004</c:v>
                </c:pt>
                <c:pt idx="3323">
                  <c:v>4.0004999999999997</c:v>
                </c:pt>
                <c:pt idx="3324">
                  <c:v>4.0750999999999999</c:v>
                </c:pt>
                <c:pt idx="3325">
                  <c:v>3.9375999999999998</c:v>
                </c:pt>
                <c:pt idx="3326">
                  <c:v>3.9318</c:v>
                </c:pt>
                <c:pt idx="3327">
                  <c:v>3.9925999999999999</c:v>
                </c:pt>
                <c:pt idx="3328">
                  <c:v>4.1986999999999997</c:v>
                </c:pt>
                <c:pt idx="3329">
                  <c:v>4.1695000000000002</c:v>
                </c:pt>
                <c:pt idx="3330">
                  <c:v>4.2572999999999999</c:v>
                </c:pt>
                <c:pt idx="3331">
                  <c:v>4.2356999999999996</c:v>
                </c:pt>
                <c:pt idx="3332">
                  <c:v>4.2906000000000004</c:v>
                </c:pt>
                <c:pt idx="3333">
                  <c:v>4.2690000000000001</c:v>
                </c:pt>
                <c:pt idx="3334">
                  <c:v>4.2512999999999996</c:v>
                </c:pt>
                <c:pt idx="3335">
                  <c:v>4.3438999999999997</c:v>
                </c:pt>
                <c:pt idx="3336">
                  <c:v>4.3974000000000002</c:v>
                </c:pt>
                <c:pt idx="3337">
                  <c:v>4.4592999999999998</c:v>
                </c:pt>
                <c:pt idx="3338">
                  <c:v>4.3875999999999999</c:v>
                </c:pt>
                <c:pt idx="3339">
                  <c:v>4.3817000000000004</c:v>
                </c:pt>
                <c:pt idx="3340">
                  <c:v>4.3419999999999996</c:v>
                </c:pt>
                <c:pt idx="3341">
                  <c:v>4.2512999999999996</c:v>
                </c:pt>
                <c:pt idx="3342">
                  <c:v>4.3163</c:v>
                </c:pt>
                <c:pt idx="3343">
                  <c:v>4.2297000000000002</c:v>
                </c:pt>
                <c:pt idx="3344">
                  <c:v>4.2591999999999999</c:v>
                </c:pt>
                <c:pt idx="3345">
                  <c:v>4.1768000000000001</c:v>
                </c:pt>
                <c:pt idx="3346">
                  <c:v>4.2946</c:v>
                </c:pt>
                <c:pt idx="3347">
                  <c:v>4.3422000000000001</c:v>
                </c:pt>
                <c:pt idx="3348">
                  <c:v>4.2927</c:v>
                </c:pt>
                <c:pt idx="3349">
                  <c:v>4.3403</c:v>
                </c:pt>
                <c:pt idx="3350">
                  <c:v>4.2946999999999997</c:v>
                </c:pt>
                <c:pt idx="3351">
                  <c:v>4.3521999999999998</c:v>
                </c:pt>
                <c:pt idx="3352">
                  <c:v>4.4081000000000001</c:v>
                </c:pt>
                <c:pt idx="3353">
                  <c:v>4.4382999999999999</c:v>
                </c:pt>
                <c:pt idx="3354">
                  <c:v>4.4463999999999997</c:v>
                </c:pt>
                <c:pt idx="3355">
                  <c:v>4.4463999999999997</c:v>
                </c:pt>
                <c:pt idx="3356">
                  <c:v>4.3982999999999999</c:v>
                </c:pt>
                <c:pt idx="3357">
                  <c:v>4.2690000000000001</c:v>
                </c:pt>
                <c:pt idx="3358">
                  <c:v>4.2171000000000003</c:v>
                </c:pt>
                <c:pt idx="3359">
                  <c:v>4.194</c:v>
                </c:pt>
                <c:pt idx="3360">
                  <c:v>4.1421000000000001</c:v>
                </c:pt>
                <c:pt idx="3361">
                  <c:v>4.2363999999999997</c:v>
                </c:pt>
                <c:pt idx="3362">
                  <c:v>4.1516000000000002</c:v>
                </c:pt>
                <c:pt idx="3363">
                  <c:v>4.1592000000000002</c:v>
                </c:pt>
                <c:pt idx="3364">
                  <c:v>4.2286000000000001</c:v>
                </c:pt>
                <c:pt idx="3365">
                  <c:v>4.1840999999999999</c:v>
                </c:pt>
                <c:pt idx="3366">
                  <c:v>4.2458999999999998</c:v>
                </c:pt>
                <c:pt idx="3367">
                  <c:v>4.2458999999999998</c:v>
                </c:pt>
                <c:pt idx="3368">
                  <c:v>4.3315999999999999</c:v>
                </c:pt>
                <c:pt idx="3369">
                  <c:v>4.3845999999999998</c:v>
                </c:pt>
                <c:pt idx="3370">
                  <c:v>4.3787000000000003</c:v>
                </c:pt>
                <c:pt idx="3371">
                  <c:v>4.4023000000000003</c:v>
                </c:pt>
                <c:pt idx="3372">
                  <c:v>4.3650000000000002</c:v>
                </c:pt>
                <c:pt idx="3373">
                  <c:v>4.2302999999999997</c:v>
                </c:pt>
                <c:pt idx="3374">
                  <c:v>4.2671999999999999</c:v>
                </c:pt>
                <c:pt idx="3375">
                  <c:v>4.3513000000000002</c:v>
                </c:pt>
                <c:pt idx="3376">
                  <c:v>4.3159999999999998</c:v>
                </c:pt>
                <c:pt idx="3377">
                  <c:v>4.2302</c:v>
                </c:pt>
                <c:pt idx="3378">
                  <c:v>4.2378999999999998</c:v>
                </c:pt>
                <c:pt idx="3379">
                  <c:v>4.2573999999999996</c:v>
                </c:pt>
                <c:pt idx="3380">
                  <c:v>4.2126999999999999</c:v>
                </c:pt>
                <c:pt idx="3381">
                  <c:v>4.1816000000000004</c:v>
                </c:pt>
                <c:pt idx="3382">
                  <c:v>4.1256000000000004</c:v>
                </c:pt>
                <c:pt idx="3383">
                  <c:v>4.1332000000000004</c:v>
                </c:pt>
                <c:pt idx="3384">
                  <c:v>4.1679000000000004</c:v>
                </c:pt>
                <c:pt idx="3385">
                  <c:v>4.2592999999999996</c:v>
                </c:pt>
                <c:pt idx="3386">
                  <c:v>4.1833999999999998</c:v>
                </c:pt>
                <c:pt idx="3387">
                  <c:v>4.1833</c:v>
                </c:pt>
                <c:pt idx="3388">
                  <c:v>4.1502999999999997</c:v>
                </c:pt>
                <c:pt idx="3389">
                  <c:v>4.2416999999999998</c:v>
                </c:pt>
                <c:pt idx="3390">
                  <c:v>4.2572999999999999</c:v>
                </c:pt>
                <c:pt idx="3391">
                  <c:v>4.2454999999999998</c:v>
                </c:pt>
                <c:pt idx="3392">
                  <c:v>4.2454999999999998</c:v>
                </c:pt>
                <c:pt idx="3393">
                  <c:v>4.3794000000000004</c:v>
                </c:pt>
                <c:pt idx="3394">
                  <c:v>4.3773999999999997</c:v>
                </c:pt>
                <c:pt idx="3395">
                  <c:v>4.2709999999999999</c:v>
                </c:pt>
                <c:pt idx="3396">
                  <c:v>4.2416</c:v>
                </c:pt>
                <c:pt idx="3397">
                  <c:v>4.2553000000000001</c:v>
                </c:pt>
                <c:pt idx="3398">
                  <c:v>4.0803000000000003</c:v>
                </c:pt>
                <c:pt idx="3399">
                  <c:v>4.0861000000000001</c:v>
                </c:pt>
                <c:pt idx="3400">
                  <c:v>4.0110000000000001</c:v>
                </c:pt>
                <c:pt idx="3401">
                  <c:v>3.9937</c:v>
                </c:pt>
                <c:pt idx="3402">
                  <c:v>3.9687999999999999</c:v>
                </c:pt>
                <c:pt idx="3403">
                  <c:v>4.0298999999999996</c:v>
                </c:pt>
                <c:pt idx="3404">
                  <c:v>4.0297999999999998</c:v>
                </c:pt>
                <c:pt idx="3405">
                  <c:v>4.0548000000000002</c:v>
                </c:pt>
                <c:pt idx="3406">
                  <c:v>4.0182000000000002</c:v>
                </c:pt>
                <c:pt idx="3407">
                  <c:v>3.9529999999999998</c:v>
                </c:pt>
                <c:pt idx="3408">
                  <c:v>4.0720000000000001</c:v>
                </c:pt>
                <c:pt idx="3409">
                  <c:v>4.1300999999999997</c:v>
                </c:pt>
                <c:pt idx="3410">
                  <c:v>4.0738000000000003</c:v>
                </c:pt>
                <c:pt idx="3411">
                  <c:v>4.1885000000000003</c:v>
                </c:pt>
                <c:pt idx="3412">
                  <c:v>4.1729000000000003</c:v>
                </c:pt>
                <c:pt idx="3413">
                  <c:v>4.1318999999999999</c:v>
                </c:pt>
                <c:pt idx="3414">
                  <c:v>4.1455000000000002</c:v>
                </c:pt>
                <c:pt idx="3415">
                  <c:v>4.0968</c:v>
                </c:pt>
                <c:pt idx="3416">
                  <c:v>4.1123000000000003</c:v>
                </c:pt>
                <c:pt idx="3417">
                  <c:v>4.1669</c:v>
                </c:pt>
                <c:pt idx="3418">
                  <c:v>4.0772000000000004</c:v>
                </c:pt>
                <c:pt idx="3419">
                  <c:v>4.0519999999999996</c:v>
                </c:pt>
                <c:pt idx="3420">
                  <c:v>4.1120999999999999</c:v>
                </c:pt>
                <c:pt idx="3421">
                  <c:v>4.0305999999999997</c:v>
                </c:pt>
                <c:pt idx="3422">
                  <c:v>4.0441000000000003</c:v>
                </c:pt>
                <c:pt idx="3423">
                  <c:v>4.0401999999999996</c:v>
                </c:pt>
                <c:pt idx="3424">
                  <c:v>4.0401999999999996</c:v>
                </c:pt>
                <c:pt idx="3425">
                  <c:v>4.0382999999999996</c:v>
                </c:pt>
                <c:pt idx="3426">
                  <c:v>4.0479000000000003</c:v>
                </c:pt>
                <c:pt idx="3427">
                  <c:v>4.0305999999999997</c:v>
                </c:pt>
                <c:pt idx="3428">
                  <c:v>4.0960999999999999</c:v>
                </c:pt>
                <c:pt idx="3429">
                  <c:v>4.0362999999999998</c:v>
                </c:pt>
                <c:pt idx="3430">
                  <c:v>4.0228999999999999</c:v>
                </c:pt>
                <c:pt idx="3431">
                  <c:v>4.0075000000000003</c:v>
                </c:pt>
                <c:pt idx="3432">
                  <c:v>4.0343999999999998</c:v>
                </c:pt>
                <c:pt idx="3433">
                  <c:v>3.9710999999999999</c:v>
                </c:pt>
                <c:pt idx="3434">
                  <c:v>3.9729999999999999</c:v>
                </c:pt>
                <c:pt idx="3435">
                  <c:v>4.0420999999999996</c:v>
                </c:pt>
                <c:pt idx="3436">
                  <c:v>4.0498000000000003</c:v>
                </c:pt>
                <c:pt idx="3437">
                  <c:v>4.0151000000000003</c:v>
                </c:pt>
                <c:pt idx="3438">
                  <c:v>3.8491</c:v>
                </c:pt>
                <c:pt idx="3439">
                  <c:v>3.7679999999999998</c:v>
                </c:pt>
                <c:pt idx="3440">
                  <c:v>3.7210999999999999</c:v>
                </c:pt>
                <c:pt idx="3441">
                  <c:v>3.7284999999999999</c:v>
                </c:pt>
                <c:pt idx="3442">
                  <c:v>3.6985000000000001</c:v>
                </c:pt>
                <c:pt idx="3443">
                  <c:v>3.7770000000000001</c:v>
                </c:pt>
                <c:pt idx="3444">
                  <c:v>3.7618999999999998</c:v>
                </c:pt>
                <c:pt idx="3445">
                  <c:v>3.6794000000000002</c:v>
                </c:pt>
                <c:pt idx="3446">
                  <c:v>3.7111000000000001</c:v>
                </c:pt>
                <c:pt idx="3447">
                  <c:v>3.7542</c:v>
                </c:pt>
                <c:pt idx="3448">
                  <c:v>3.7709999999999999</c:v>
                </c:pt>
                <c:pt idx="3449">
                  <c:v>3.7126000000000001</c:v>
                </c:pt>
                <c:pt idx="3450">
                  <c:v>3.6901000000000002</c:v>
                </c:pt>
                <c:pt idx="3451">
                  <c:v>3.7069000000000001</c:v>
                </c:pt>
                <c:pt idx="3452">
                  <c:v>3.7368000000000001</c:v>
                </c:pt>
                <c:pt idx="3453">
                  <c:v>3.8292000000000002</c:v>
                </c:pt>
                <c:pt idx="3454">
                  <c:v>3.8881999999999999</c:v>
                </c:pt>
                <c:pt idx="3455">
                  <c:v>3.8938999999999999</c:v>
                </c:pt>
                <c:pt idx="3456">
                  <c:v>3.8348</c:v>
                </c:pt>
                <c:pt idx="3457">
                  <c:v>3.8786</c:v>
                </c:pt>
                <c:pt idx="3458">
                  <c:v>4.1435000000000004</c:v>
                </c:pt>
                <c:pt idx="3459">
                  <c:v>4.2064000000000004</c:v>
                </c:pt>
                <c:pt idx="3460">
                  <c:v>4.1475</c:v>
                </c:pt>
                <c:pt idx="3461">
                  <c:v>4.1573000000000002</c:v>
                </c:pt>
                <c:pt idx="3462">
                  <c:v>4.1909000000000001</c:v>
                </c:pt>
                <c:pt idx="3463">
                  <c:v>4.1909000000000001</c:v>
                </c:pt>
                <c:pt idx="3464">
                  <c:v>4.2285000000000004</c:v>
                </c:pt>
                <c:pt idx="3465">
                  <c:v>4.3518999999999997</c:v>
                </c:pt>
                <c:pt idx="3466">
                  <c:v>4.3639999999999999</c:v>
                </c:pt>
                <c:pt idx="3467">
                  <c:v>4.4002999999999997</c:v>
                </c:pt>
                <c:pt idx="3468">
                  <c:v>4.3383000000000003</c:v>
                </c:pt>
                <c:pt idx="3469">
                  <c:v>4.3845000000000001</c:v>
                </c:pt>
                <c:pt idx="3470">
                  <c:v>4.4573</c:v>
                </c:pt>
                <c:pt idx="3471">
                  <c:v>4.423</c:v>
                </c:pt>
                <c:pt idx="3472">
                  <c:v>4.3807</c:v>
                </c:pt>
                <c:pt idx="3473">
                  <c:v>4.4577999999999998</c:v>
                </c:pt>
                <c:pt idx="3474">
                  <c:v>4.4336000000000002</c:v>
                </c:pt>
                <c:pt idx="3475">
                  <c:v>4.3832000000000004</c:v>
                </c:pt>
                <c:pt idx="3476">
                  <c:v>4.4966999999999997</c:v>
                </c:pt>
                <c:pt idx="3477">
                  <c:v>4.5355999999999996</c:v>
                </c:pt>
                <c:pt idx="3478">
                  <c:v>4.5053000000000001</c:v>
                </c:pt>
                <c:pt idx="3479">
                  <c:v>4.4992999999999999</c:v>
                </c:pt>
                <c:pt idx="3480">
                  <c:v>4.5648999999999997</c:v>
                </c:pt>
                <c:pt idx="3481">
                  <c:v>4.5793999999999997</c:v>
                </c:pt>
                <c:pt idx="3482">
                  <c:v>4.5979999999999999</c:v>
                </c:pt>
                <c:pt idx="3483">
                  <c:v>4.7709000000000001</c:v>
                </c:pt>
                <c:pt idx="3484">
                  <c:v>4.7920999999999996</c:v>
                </c:pt>
                <c:pt idx="3485">
                  <c:v>4.7462</c:v>
                </c:pt>
                <c:pt idx="3486">
                  <c:v>4.8049999999999997</c:v>
                </c:pt>
                <c:pt idx="3487">
                  <c:v>4.8516000000000004</c:v>
                </c:pt>
                <c:pt idx="3488">
                  <c:v>4.7678000000000003</c:v>
                </c:pt>
                <c:pt idx="3489">
                  <c:v>4.6886999999999999</c:v>
                </c:pt>
                <c:pt idx="3490">
                  <c:v>4.7340999999999998</c:v>
                </c:pt>
                <c:pt idx="3491">
                  <c:v>4.7717000000000001</c:v>
                </c:pt>
                <c:pt idx="3492">
                  <c:v>4.7004000000000001</c:v>
                </c:pt>
                <c:pt idx="3493">
                  <c:v>4.7557999999999998</c:v>
                </c:pt>
                <c:pt idx="3494">
                  <c:v>4.7320000000000002</c:v>
                </c:pt>
                <c:pt idx="3495">
                  <c:v>4.7201000000000004</c:v>
                </c:pt>
                <c:pt idx="3496">
                  <c:v>4.6548999999999996</c:v>
                </c:pt>
                <c:pt idx="3497">
                  <c:v>4.5998999999999999</c:v>
                </c:pt>
                <c:pt idx="3498">
                  <c:v>4.6467999999999998</c:v>
                </c:pt>
                <c:pt idx="3499">
                  <c:v>4.6467999999999998</c:v>
                </c:pt>
                <c:pt idx="3500">
                  <c:v>4.7000999999999999</c:v>
                </c:pt>
                <c:pt idx="3501">
                  <c:v>4.7377000000000002</c:v>
                </c:pt>
                <c:pt idx="3502">
                  <c:v>4.7099000000000002</c:v>
                </c:pt>
                <c:pt idx="3503">
                  <c:v>4.7714999999999996</c:v>
                </c:pt>
                <c:pt idx="3504">
                  <c:v>4.7595999999999998</c:v>
                </c:pt>
                <c:pt idx="3505">
                  <c:v>4.7614999999999998</c:v>
                </c:pt>
                <c:pt idx="3506">
                  <c:v>4.8055000000000003</c:v>
                </c:pt>
                <c:pt idx="3507">
                  <c:v>4.7934999999999999</c:v>
                </c:pt>
                <c:pt idx="3508">
                  <c:v>4.7995000000000001</c:v>
                </c:pt>
                <c:pt idx="3509">
                  <c:v>4.8697999999999997</c:v>
                </c:pt>
                <c:pt idx="3510">
                  <c:v>4.6760000000000002</c:v>
                </c:pt>
                <c:pt idx="3511">
                  <c:v>4.7216000000000005</c:v>
                </c:pt>
                <c:pt idx="3512">
                  <c:v>4.6779000000000002</c:v>
                </c:pt>
                <c:pt idx="3513">
                  <c:v>4.7096</c:v>
                </c:pt>
                <c:pt idx="3514">
                  <c:v>4.6837</c:v>
                </c:pt>
                <c:pt idx="3515">
                  <c:v>4.7175000000000002</c:v>
                </c:pt>
                <c:pt idx="3516">
                  <c:v>4.6955999999999998</c:v>
                </c:pt>
                <c:pt idx="3517">
                  <c:v>4.6440000000000001</c:v>
                </c:pt>
                <c:pt idx="3518">
                  <c:v>4.6459000000000001</c:v>
                </c:pt>
                <c:pt idx="3519">
                  <c:v>4.7354000000000003</c:v>
                </c:pt>
                <c:pt idx="3520">
                  <c:v>4.6855000000000002</c:v>
                </c:pt>
                <c:pt idx="3521">
                  <c:v>4.5806000000000004</c:v>
                </c:pt>
                <c:pt idx="3522">
                  <c:v>4.5629</c:v>
                </c:pt>
                <c:pt idx="3523">
                  <c:v>4.4588999999999999</c:v>
                </c:pt>
                <c:pt idx="3524">
                  <c:v>4.4549000000000003</c:v>
                </c:pt>
                <c:pt idx="3525">
                  <c:v>4.4743000000000004</c:v>
                </c:pt>
                <c:pt idx="3526">
                  <c:v>4.4743000000000004</c:v>
                </c:pt>
                <c:pt idx="3527">
                  <c:v>4.4703999999999997</c:v>
                </c:pt>
                <c:pt idx="3528">
                  <c:v>4.4565000000000001</c:v>
                </c:pt>
                <c:pt idx="3529">
                  <c:v>4.4447000000000001</c:v>
                </c:pt>
                <c:pt idx="3530">
                  <c:v>4.47</c:v>
                </c:pt>
                <c:pt idx="3531">
                  <c:v>4.4797000000000002</c:v>
                </c:pt>
                <c:pt idx="3532">
                  <c:v>4.4797000000000002</c:v>
                </c:pt>
                <c:pt idx="3533">
                  <c:v>4.3491</c:v>
                </c:pt>
                <c:pt idx="3534">
                  <c:v>4.3509000000000002</c:v>
                </c:pt>
                <c:pt idx="3535">
                  <c:v>4.4440999999999997</c:v>
                </c:pt>
                <c:pt idx="3536">
                  <c:v>4.4656000000000002</c:v>
                </c:pt>
                <c:pt idx="3537">
                  <c:v>4.444</c:v>
                </c:pt>
                <c:pt idx="3538">
                  <c:v>4.4301000000000004</c:v>
                </c:pt>
                <c:pt idx="3539">
                  <c:v>4.4847999999999999</c:v>
                </c:pt>
                <c:pt idx="3540">
                  <c:v>4.6132</c:v>
                </c:pt>
                <c:pt idx="3541">
                  <c:v>4.5834000000000001</c:v>
                </c:pt>
                <c:pt idx="3542">
                  <c:v>4.5754000000000001</c:v>
                </c:pt>
                <c:pt idx="3543">
                  <c:v>4.4747000000000003</c:v>
                </c:pt>
                <c:pt idx="3544">
                  <c:v>4.4490999999999996</c:v>
                </c:pt>
                <c:pt idx="3545">
                  <c:v>4.4236000000000004</c:v>
                </c:pt>
                <c:pt idx="3546">
                  <c:v>4.4176000000000002</c:v>
                </c:pt>
                <c:pt idx="3547">
                  <c:v>4.4000000000000004</c:v>
                </c:pt>
                <c:pt idx="3548">
                  <c:v>4.2195999999999998</c:v>
                </c:pt>
                <c:pt idx="3549">
                  <c:v>4.2561</c:v>
                </c:pt>
                <c:pt idx="3550">
                  <c:v>4.2888000000000002</c:v>
                </c:pt>
                <c:pt idx="3551">
                  <c:v>4.2713000000000001</c:v>
                </c:pt>
                <c:pt idx="3552">
                  <c:v>4.2538</c:v>
                </c:pt>
                <c:pt idx="3553">
                  <c:v>4.2267999999999999</c:v>
                </c:pt>
                <c:pt idx="3554">
                  <c:v>4.2615999999999996</c:v>
                </c:pt>
                <c:pt idx="3555">
                  <c:v>4.1901000000000002</c:v>
                </c:pt>
                <c:pt idx="3556">
                  <c:v>4.2363999999999997</c:v>
                </c:pt>
                <c:pt idx="3557">
                  <c:v>4.2131999999999996</c:v>
                </c:pt>
                <c:pt idx="3558">
                  <c:v>4.2324999999999999</c:v>
                </c:pt>
                <c:pt idx="3559">
                  <c:v>4.2828999999999997</c:v>
                </c:pt>
                <c:pt idx="3560">
                  <c:v>4.2712000000000003</c:v>
                </c:pt>
                <c:pt idx="3561">
                  <c:v>4.2614999999999998</c:v>
                </c:pt>
                <c:pt idx="3562">
                  <c:v>4.2092000000000001</c:v>
                </c:pt>
                <c:pt idx="3563">
                  <c:v>4.2264999999999997</c:v>
                </c:pt>
                <c:pt idx="3564">
                  <c:v>4.1763000000000003</c:v>
                </c:pt>
                <c:pt idx="3565">
                  <c:v>4.1166999999999998</c:v>
                </c:pt>
                <c:pt idx="3566">
                  <c:v>4.1128</c:v>
                </c:pt>
                <c:pt idx="3567">
                  <c:v>4.2129000000000003</c:v>
                </c:pt>
                <c:pt idx="3568">
                  <c:v>4.2945000000000002</c:v>
                </c:pt>
                <c:pt idx="3569">
                  <c:v>4.2906000000000004</c:v>
                </c:pt>
                <c:pt idx="3570">
                  <c:v>4.2379999999999995</c:v>
                </c:pt>
                <c:pt idx="3571">
                  <c:v>4.1586999999999996</c:v>
                </c:pt>
                <c:pt idx="3572">
                  <c:v>4.1952999999999996</c:v>
                </c:pt>
                <c:pt idx="3573">
                  <c:v>4.1856</c:v>
                </c:pt>
                <c:pt idx="3574">
                  <c:v>4.1353999999999997</c:v>
                </c:pt>
                <c:pt idx="3575">
                  <c:v>4.1238000000000001</c:v>
                </c:pt>
                <c:pt idx="3576">
                  <c:v>4.1642999999999999</c:v>
                </c:pt>
                <c:pt idx="3577">
                  <c:v>4.0719000000000003</c:v>
                </c:pt>
                <c:pt idx="3578">
                  <c:v>4.1063999999999998</c:v>
                </c:pt>
                <c:pt idx="3579">
                  <c:v>4.0564</c:v>
                </c:pt>
                <c:pt idx="3580">
                  <c:v>4.0353000000000003</c:v>
                </c:pt>
                <c:pt idx="3581">
                  <c:v>3.9779999999999998</c:v>
                </c:pt>
                <c:pt idx="3582">
                  <c:v>4.0160999999999998</c:v>
                </c:pt>
                <c:pt idx="3583">
                  <c:v>4.0273000000000003</c:v>
                </c:pt>
                <c:pt idx="3584">
                  <c:v>3.9891000000000001</c:v>
                </c:pt>
                <c:pt idx="3585">
                  <c:v>4.0023999999999997</c:v>
                </c:pt>
                <c:pt idx="3586">
                  <c:v>4.0865999999999998</c:v>
                </c:pt>
                <c:pt idx="3587">
                  <c:v>4.1193999999999997</c:v>
                </c:pt>
                <c:pt idx="3588">
                  <c:v>4.1871</c:v>
                </c:pt>
                <c:pt idx="3589">
                  <c:v>4.1637000000000004</c:v>
                </c:pt>
                <c:pt idx="3590">
                  <c:v>4.1734</c:v>
                </c:pt>
                <c:pt idx="3591">
                  <c:v>4.2201000000000004</c:v>
                </c:pt>
                <c:pt idx="3592">
                  <c:v>4.2416</c:v>
                </c:pt>
                <c:pt idx="3593">
                  <c:v>4.1285999999999996</c:v>
                </c:pt>
                <c:pt idx="3594">
                  <c:v>4.1304999999999996</c:v>
                </c:pt>
                <c:pt idx="3595">
                  <c:v>4.0975999999999999</c:v>
                </c:pt>
                <c:pt idx="3596">
                  <c:v>4.0552000000000001</c:v>
                </c:pt>
                <c:pt idx="3597">
                  <c:v>4.0244</c:v>
                </c:pt>
                <c:pt idx="3598">
                  <c:v>4.0530999999999997</c:v>
                </c:pt>
                <c:pt idx="3599">
                  <c:v>4.0415000000000001</c:v>
                </c:pt>
                <c:pt idx="3600">
                  <c:v>4.0317999999999996</c:v>
                </c:pt>
                <c:pt idx="3601">
                  <c:v>3.98</c:v>
                </c:pt>
                <c:pt idx="3602">
                  <c:v>3.9952000000000001</c:v>
                </c:pt>
                <c:pt idx="3603">
                  <c:v>3.9740000000000002</c:v>
                </c:pt>
                <c:pt idx="3604">
                  <c:v>3.9701</c:v>
                </c:pt>
                <c:pt idx="3605">
                  <c:v>3.9988000000000001</c:v>
                </c:pt>
                <c:pt idx="3606">
                  <c:v>4.0815999999999999</c:v>
                </c:pt>
                <c:pt idx="3607">
                  <c:v>4.0487000000000002</c:v>
                </c:pt>
                <c:pt idx="3608">
                  <c:v>4.0235000000000003</c:v>
                </c:pt>
                <c:pt idx="3609">
                  <c:v>4.0697999999999999</c:v>
                </c:pt>
                <c:pt idx="3610">
                  <c:v>4.0465</c:v>
                </c:pt>
                <c:pt idx="3611">
                  <c:v>4.0735999999999999</c:v>
                </c:pt>
                <c:pt idx="3612">
                  <c:v>4.0716000000000001</c:v>
                </c:pt>
                <c:pt idx="3613">
                  <c:v>4.1726999999999999</c:v>
                </c:pt>
                <c:pt idx="3614">
                  <c:v>4.2157999999999998</c:v>
                </c:pt>
                <c:pt idx="3615">
                  <c:v>4.2256999999999998</c:v>
                </c:pt>
                <c:pt idx="3616">
                  <c:v>4.2393999999999998</c:v>
                </c:pt>
                <c:pt idx="3617">
                  <c:v>4.2519</c:v>
                </c:pt>
                <c:pt idx="3618">
                  <c:v>4.1786000000000003</c:v>
                </c:pt>
                <c:pt idx="3619">
                  <c:v>4.1863000000000001</c:v>
                </c:pt>
                <c:pt idx="3620">
                  <c:v>4.2056000000000004</c:v>
                </c:pt>
                <c:pt idx="3621">
                  <c:v>4.1287000000000003</c:v>
                </c:pt>
                <c:pt idx="3622">
                  <c:v>4.1134000000000004</c:v>
                </c:pt>
                <c:pt idx="3623">
                  <c:v>4.2035</c:v>
                </c:pt>
                <c:pt idx="3624">
                  <c:v>4.1783999999999999</c:v>
                </c:pt>
                <c:pt idx="3625">
                  <c:v>4.1822999999999997</c:v>
                </c:pt>
                <c:pt idx="3626">
                  <c:v>4.1975999999999996</c:v>
                </c:pt>
                <c:pt idx="3627">
                  <c:v>4.1936999999999998</c:v>
                </c:pt>
                <c:pt idx="3628">
                  <c:v>4.2458999999999998</c:v>
                </c:pt>
                <c:pt idx="3629">
                  <c:v>4.3178999999999998</c:v>
                </c:pt>
                <c:pt idx="3630">
                  <c:v>4.3491999999999997</c:v>
                </c:pt>
                <c:pt idx="3631">
                  <c:v>4.3649000000000004</c:v>
                </c:pt>
                <c:pt idx="3632">
                  <c:v>4.4062999999999999</c:v>
                </c:pt>
                <c:pt idx="3633">
                  <c:v>4.2496999999999998</c:v>
                </c:pt>
                <c:pt idx="3634">
                  <c:v>4.2206000000000001</c:v>
                </c:pt>
                <c:pt idx="3635">
                  <c:v>4.2206000000000001</c:v>
                </c:pt>
                <c:pt idx="3636">
                  <c:v>4.1182999999999996</c:v>
                </c:pt>
                <c:pt idx="3637">
                  <c:v>4.1664000000000003</c:v>
                </c:pt>
                <c:pt idx="3638">
                  <c:v>4.1489000000000003</c:v>
                </c:pt>
                <c:pt idx="3639">
                  <c:v>4.1470000000000002</c:v>
                </c:pt>
                <c:pt idx="3640">
                  <c:v>4.1219000000000001</c:v>
                </c:pt>
                <c:pt idx="3641">
                  <c:v>4.0739000000000001</c:v>
                </c:pt>
                <c:pt idx="3642">
                  <c:v>4.1836000000000002</c:v>
                </c:pt>
                <c:pt idx="3643">
                  <c:v>4.1989999999999998</c:v>
                </c:pt>
                <c:pt idx="3644">
                  <c:v>4.1835000000000004</c:v>
                </c:pt>
                <c:pt idx="3645">
                  <c:v>4.1622000000000003</c:v>
                </c:pt>
                <c:pt idx="3646">
                  <c:v>4.1931000000000003</c:v>
                </c:pt>
                <c:pt idx="3647">
                  <c:v>4.2241999999999997</c:v>
                </c:pt>
                <c:pt idx="3648">
                  <c:v>4.2144000000000004</c:v>
                </c:pt>
                <c:pt idx="3649">
                  <c:v>4.2965</c:v>
                </c:pt>
                <c:pt idx="3650">
                  <c:v>4.2906000000000004</c:v>
                </c:pt>
                <c:pt idx="3651">
                  <c:v>4.3220000000000001</c:v>
                </c:pt>
                <c:pt idx="3652">
                  <c:v>4.2534000000000001</c:v>
                </c:pt>
                <c:pt idx="3653">
                  <c:v>4.2182000000000004</c:v>
                </c:pt>
                <c:pt idx="3654">
                  <c:v>4.2103999999999999</c:v>
                </c:pt>
                <c:pt idx="3655">
                  <c:v>4.2885999999999997</c:v>
                </c:pt>
                <c:pt idx="3656">
                  <c:v>4.2808000000000002</c:v>
                </c:pt>
                <c:pt idx="3657">
                  <c:v>4.2611999999999997</c:v>
                </c:pt>
                <c:pt idx="3658">
                  <c:v>4.2690000000000001</c:v>
                </c:pt>
                <c:pt idx="3659">
                  <c:v>4.2690000000000001</c:v>
                </c:pt>
                <c:pt idx="3660">
                  <c:v>4.2356999999999996</c:v>
                </c:pt>
                <c:pt idx="3661">
                  <c:v>4.2336999999999998</c:v>
                </c:pt>
                <c:pt idx="3662">
                  <c:v>4.1635</c:v>
                </c:pt>
                <c:pt idx="3663">
                  <c:v>4.2080000000000002</c:v>
                </c:pt>
                <c:pt idx="3664">
                  <c:v>4.2081999999999997</c:v>
                </c:pt>
                <c:pt idx="3665">
                  <c:v>4.1848000000000001</c:v>
                </c:pt>
                <c:pt idx="3666">
                  <c:v>4.1711</c:v>
                </c:pt>
                <c:pt idx="3667">
                  <c:v>4.1614000000000004</c:v>
                </c:pt>
                <c:pt idx="3668">
                  <c:v>4.1398999999999999</c:v>
                </c:pt>
                <c:pt idx="3669">
                  <c:v>4.1204000000000001</c:v>
                </c:pt>
                <c:pt idx="3670">
                  <c:v>4.1924999999999999</c:v>
                </c:pt>
                <c:pt idx="3671">
                  <c:v>4.1963999999999997</c:v>
                </c:pt>
                <c:pt idx="3672">
                  <c:v>4.2179000000000002</c:v>
                </c:pt>
                <c:pt idx="3673">
                  <c:v>4.1397000000000004</c:v>
                </c:pt>
                <c:pt idx="3674">
                  <c:v>4.1280000000000001</c:v>
                </c:pt>
                <c:pt idx="3675">
                  <c:v>4.1376999999999997</c:v>
                </c:pt>
                <c:pt idx="3676">
                  <c:v>4.1395999999999997</c:v>
                </c:pt>
                <c:pt idx="3677">
                  <c:v>4.1630000000000003</c:v>
                </c:pt>
                <c:pt idx="3678">
                  <c:v>4.0753000000000004</c:v>
                </c:pt>
                <c:pt idx="3679">
                  <c:v>4.0500999999999996</c:v>
                </c:pt>
                <c:pt idx="3680">
                  <c:v>4.0152999999999999</c:v>
                </c:pt>
                <c:pt idx="3681">
                  <c:v>3.9790000000000001</c:v>
                </c:pt>
                <c:pt idx="3682">
                  <c:v>4.0888</c:v>
                </c:pt>
                <c:pt idx="3683">
                  <c:v>4.0843999999999996</c:v>
                </c:pt>
                <c:pt idx="3684">
                  <c:v>4.069</c:v>
                </c:pt>
                <c:pt idx="3685">
                  <c:v>4.0960000000000001</c:v>
                </c:pt>
                <c:pt idx="3686">
                  <c:v>4.1520999999999999</c:v>
                </c:pt>
                <c:pt idx="3687">
                  <c:v>4.1794000000000002</c:v>
                </c:pt>
                <c:pt idx="3688">
                  <c:v>4.2655000000000003</c:v>
                </c:pt>
                <c:pt idx="3689">
                  <c:v>4.2615999999999996</c:v>
                </c:pt>
                <c:pt idx="3690">
                  <c:v>4.2853000000000003</c:v>
                </c:pt>
                <c:pt idx="3691">
                  <c:v>4.2617000000000003</c:v>
                </c:pt>
                <c:pt idx="3692">
                  <c:v>4.2832999999999997</c:v>
                </c:pt>
                <c:pt idx="3693">
                  <c:v>4.2637999999999998</c:v>
                </c:pt>
                <c:pt idx="3694">
                  <c:v>4.3765999999999998</c:v>
                </c:pt>
                <c:pt idx="3695">
                  <c:v>4.3647</c:v>
                </c:pt>
                <c:pt idx="3696">
                  <c:v>4.3766999999999996</c:v>
                </c:pt>
                <c:pt idx="3697">
                  <c:v>4.3768000000000002</c:v>
                </c:pt>
                <c:pt idx="3698">
                  <c:v>4.3075999999999999</c:v>
                </c:pt>
                <c:pt idx="3699">
                  <c:v>4.3075999999999999</c:v>
                </c:pt>
                <c:pt idx="3700">
                  <c:v>4.3910999999999998</c:v>
                </c:pt>
                <c:pt idx="3701">
                  <c:v>4.5195999999999996</c:v>
                </c:pt>
                <c:pt idx="3702">
                  <c:v>4.4633000000000003</c:v>
                </c:pt>
                <c:pt idx="3703">
                  <c:v>4.5423</c:v>
                </c:pt>
                <c:pt idx="3704">
                  <c:v>4.508</c:v>
                </c:pt>
                <c:pt idx="3705">
                  <c:v>4.5445000000000002</c:v>
                </c:pt>
                <c:pt idx="3706">
                  <c:v>4.5061999999999998</c:v>
                </c:pt>
                <c:pt idx="3707">
                  <c:v>4.4640000000000004</c:v>
                </c:pt>
                <c:pt idx="3708">
                  <c:v>4.5065999999999997</c:v>
                </c:pt>
                <c:pt idx="3709">
                  <c:v>4.5228999999999999</c:v>
                </c:pt>
                <c:pt idx="3710">
                  <c:v>4.6410999999999998</c:v>
                </c:pt>
                <c:pt idx="3711">
                  <c:v>4.5841000000000003</c:v>
                </c:pt>
                <c:pt idx="3712">
                  <c:v>4.5968</c:v>
                </c:pt>
                <c:pt idx="3713">
                  <c:v>4.5929000000000002</c:v>
                </c:pt>
                <c:pt idx="3714">
                  <c:v>4.6399999999999997</c:v>
                </c:pt>
                <c:pt idx="3715">
                  <c:v>4.5725999999999996</c:v>
                </c:pt>
                <c:pt idx="3716">
                  <c:v>4.5461999999999998</c:v>
                </c:pt>
                <c:pt idx="3717">
                  <c:v>4.4814999999999996</c:v>
                </c:pt>
                <c:pt idx="3718">
                  <c:v>4.4474999999999998</c:v>
                </c:pt>
                <c:pt idx="3719">
                  <c:v>4.4556000000000004</c:v>
                </c:pt>
                <c:pt idx="3720">
                  <c:v>4.4678000000000004</c:v>
                </c:pt>
                <c:pt idx="3721">
                  <c:v>4.4215</c:v>
                </c:pt>
                <c:pt idx="3722">
                  <c:v>4.4802</c:v>
                </c:pt>
                <c:pt idx="3723">
                  <c:v>4.4683000000000002</c:v>
                </c:pt>
                <c:pt idx="3724">
                  <c:v>4.4279999999999999</c:v>
                </c:pt>
                <c:pt idx="3725">
                  <c:v>4.3517999999999999</c:v>
                </c:pt>
                <c:pt idx="3726">
                  <c:v>4.3598999999999997</c:v>
                </c:pt>
                <c:pt idx="3727">
                  <c:v>4.3079999999999998</c:v>
                </c:pt>
                <c:pt idx="3728">
                  <c:v>4.2405999999999997</c:v>
                </c:pt>
                <c:pt idx="3729">
                  <c:v>4.2704000000000004</c:v>
                </c:pt>
                <c:pt idx="3730">
                  <c:v>4.2108999999999996</c:v>
                </c:pt>
                <c:pt idx="3731">
                  <c:v>4.1852999999999998</c:v>
                </c:pt>
                <c:pt idx="3732">
                  <c:v>4.2945000000000002</c:v>
                </c:pt>
                <c:pt idx="3733">
                  <c:v>4.2449000000000003</c:v>
                </c:pt>
                <c:pt idx="3734">
                  <c:v>4.2469000000000001</c:v>
                </c:pt>
                <c:pt idx="3735">
                  <c:v>4.2648999999999999</c:v>
                </c:pt>
                <c:pt idx="3736">
                  <c:v>4.2232000000000003</c:v>
                </c:pt>
                <c:pt idx="3737">
                  <c:v>4.1441999999999997</c:v>
                </c:pt>
                <c:pt idx="3738">
                  <c:v>4.1975999999999996</c:v>
                </c:pt>
                <c:pt idx="3739">
                  <c:v>4.1858000000000004</c:v>
                </c:pt>
                <c:pt idx="3740">
                  <c:v>4.1641000000000004</c:v>
                </c:pt>
                <c:pt idx="3741">
                  <c:v>4.1859000000000002</c:v>
                </c:pt>
                <c:pt idx="3742">
                  <c:v>4.1543000000000001</c:v>
                </c:pt>
                <c:pt idx="3743">
                  <c:v>4.2576000000000001</c:v>
                </c:pt>
                <c:pt idx="3744">
                  <c:v>4.2816000000000001</c:v>
                </c:pt>
                <c:pt idx="3745">
                  <c:v>4.2</c:v>
                </c:pt>
                <c:pt idx="3746">
                  <c:v>4.202</c:v>
                </c:pt>
                <c:pt idx="3747">
                  <c:v>4.1703000000000001</c:v>
                </c:pt>
                <c:pt idx="3748">
                  <c:v>4.1173000000000002</c:v>
                </c:pt>
                <c:pt idx="3749">
                  <c:v>4.1269</c:v>
                </c:pt>
                <c:pt idx="3750">
                  <c:v>4.1134000000000004</c:v>
                </c:pt>
                <c:pt idx="3751">
                  <c:v>4.0884</c:v>
                </c:pt>
                <c:pt idx="3752">
                  <c:v>4.1115000000000004</c:v>
                </c:pt>
                <c:pt idx="3753">
                  <c:v>4.1210000000000004</c:v>
                </c:pt>
                <c:pt idx="3754">
                  <c:v>4.0537999999999998</c:v>
                </c:pt>
                <c:pt idx="3755">
                  <c:v>4.0270999999999999</c:v>
                </c:pt>
                <c:pt idx="3756">
                  <c:v>4.0864000000000003</c:v>
                </c:pt>
                <c:pt idx="3757">
                  <c:v>4.0787000000000004</c:v>
                </c:pt>
                <c:pt idx="3758">
                  <c:v>4.0709</c:v>
                </c:pt>
                <c:pt idx="3759">
                  <c:v>4.069</c:v>
                </c:pt>
                <c:pt idx="3760">
                  <c:v>3.9809999999999999</c:v>
                </c:pt>
                <c:pt idx="3761">
                  <c:v>3.8843999999999999</c:v>
                </c:pt>
                <c:pt idx="3762">
                  <c:v>3.9032</c:v>
                </c:pt>
                <c:pt idx="3763">
                  <c:v>3.9731999999999998</c:v>
                </c:pt>
                <c:pt idx="3764">
                  <c:v>3.9521999999999999</c:v>
                </c:pt>
                <c:pt idx="3765">
                  <c:v>3.9009999999999998</c:v>
                </c:pt>
                <c:pt idx="3766">
                  <c:v>3.9331</c:v>
                </c:pt>
                <c:pt idx="3767">
                  <c:v>3.9483000000000001</c:v>
                </c:pt>
                <c:pt idx="3768">
                  <c:v>4.0514000000000001</c:v>
                </c:pt>
                <c:pt idx="3769">
                  <c:v>4.0918000000000001</c:v>
                </c:pt>
                <c:pt idx="3770">
                  <c:v>4.1071999999999997</c:v>
                </c:pt>
                <c:pt idx="3771">
                  <c:v>4.0994999999999999</c:v>
                </c:pt>
                <c:pt idx="3772">
                  <c:v>4.0667</c:v>
                </c:pt>
                <c:pt idx="3773">
                  <c:v>4.0705</c:v>
                </c:pt>
                <c:pt idx="3774">
                  <c:v>4.1090999999999998</c:v>
                </c:pt>
                <c:pt idx="3775">
                  <c:v>4.0396000000000001</c:v>
                </c:pt>
                <c:pt idx="3776">
                  <c:v>3.94</c:v>
                </c:pt>
                <c:pt idx="3777">
                  <c:v>3.9514</c:v>
                </c:pt>
                <c:pt idx="3778">
                  <c:v>3.9169999999999998</c:v>
                </c:pt>
                <c:pt idx="3779">
                  <c:v>3.9016999999999999</c:v>
                </c:pt>
                <c:pt idx="3780">
                  <c:v>3.9702999999999999</c:v>
                </c:pt>
                <c:pt idx="3781">
                  <c:v>3.9779</c:v>
                </c:pt>
                <c:pt idx="3782">
                  <c:v>3.9130000000000003</c:v>
                </c:pt>
                <c:pt idx="3783">
                  <c:v>4.0488999999999997</c:v>
                </c:pt>
                <c:pt idx="3784">
                  <c:v>4.0373000000000001</c:v>
                </c:pt>
                <c:pt idx="3785">
                  <c:v>4.1050000000000004</c:v>
                </c:pt>
                <c:pt idx="3786">
                  <c:v>4.0682</c:v>
                </c:pt>
                <c:pt idx="3787">
                  <c:v>4.0605000000000002</c:v>
                </c:pt>
                <c:pt idx="3788">
                  <c:v>4.0914000000000001</c:v>
                </c:pt>
                <c:pt idx="3789">
                  <c:v>4.0933000000000002</c:v>
                </c:pt>
                <c:pt idx="3790">
                  <c:v>4.1420000000000003</c:v>
                </c:pt>
                <c:pt idx="3791">
                  <c:v>4.1555999999999997</c:v>
                </c:pt>
                <c:pt idx="3792">
                  <c:v>4.1731999999999996</c:v>
                </c:pt>
                <c:pt idx="3793">
                  <c:v>4.1635</c:v>
                </c:pt>
                <c:pt idx="3794">
                  <c:v>4.2203999999999997</c:v>
                </c:pt>
                <c:pt idx="3795">
                  <c:v>4.1791999999999998</c:v>
                </c:pt>
                <c:pt idx="3796">
                  <c:v>4.1576000000000004</c:v>
                </c:pt>
                <c:pt idx="3797">
                  <c:v>4.2756999999999996</c:v>
                </c:pt>
                <c:pt idx="3798">
                  <c:v>4.2184999999999997</c:v>
                </c:pt>
                <c:pt idx="3799">
                  <c:v>4.2442000000000002</c:v>
                </c:pt>
                <c:pt idx="3800">
                  <c:v>4.2244999999999999</c:v>
                </c:pt>
                <c:pt idx="3801">
                  <c:v>4.2541000000000002</c:v>
                </c:pt>
                <c:pt idx="3802">
                  <c:v>4.1890999999999998</c:v>
                </c:pt>
                <c:pt idx="3803">
                  <c:v>4.2759999999999998</c:v>
                </c:pt>
                <c:pt idx="3804">
                  <c:v>4.3098999999999998</c:v>
                </c:pt>
                <c:pt idx="3805">
                  <c:v>4.3338000000000001</c:v>
                </c:pt>
                <c:pt idx="3806">
                  <c:v>4.2919999999999998</c:v>
                </c:pt>
                <c:pt idx="3807">
                  <c:v>4.3120000000000003</c:v>
                </c:pt>
                <c:pt idx="3808">
                  <c:v>4.3860999999999999</c:v>
                </c:pt>
                <c:pt idx="3809">
                  <c:v>4.4184000000000001</c:v>
                </c:pt>
                <c:pt idx="3810">
                  <c:v>4.3883000000000001</c:v>
                </c:pt>
                <c:pt idx="3811">
                  <c:v>4.3902999999999999</c:v>
                </c:pt>
                <c:pt idx="3812">
                  <c:v>4.3202999999999996</c:v>
                </c:pt>
                <c:pt idx="3813">
                  <c:v>4.2423000000000002</c:v>
                </c:pt>
                <c:pt idx="3814">
                  <c:v>4.2809999999999997</c:v>
                </c:pt>
                <c:pt idx="3815">
                  <c:v>4.2056000000000004</c:v>
                </c:pt>
                <c:pt idx="3816">
                  <c:v>4.2674000000000003</c:v>
                </c:pt>
                <c:pt idx="3817">
                  <c:v>4.1978</c:v>
                </c:pt>
                <c:pt idx="3818">
                  <c:v>4.2054</c:v>
                </c:pt>
                <c:pt idx="3819">
                  <c:v>4.2073</c:v>
                </c:pt>
                <c:pt idx="3820">
                  <c:v>4.1783999999999999</c:v>
                </c:pt>
                <c:pt idx="3821">
                  <c:v>4.1649000000000003</c:v>
                </c:pt>
                <c:pt idx="3822">
                  <c:v>4.1553000000000004</c:v>
                </c:pt>
                <c:pt idx="3823">
                  <c:v>4.1859999999999999</c:v>
                </c:pt>
                <c:pt idx="3824">
                  <c:v>4.1666999999999996</c:v>
                </c:pt>
                <c:pt idx="3825">
                  <c:v>4.0899000000000001</c:v>
                </c:pt>
                <c:pt idx="3826">
                  <c:v>4.0137</c:v>
                </c:pt>
                <c:pt idx="3827">
                  <c:v>4.0307000000000004</c:v>
                </c:pt>
                <c:pt idx="3828">
                  <c:v>4.0362</c:v>
                </c:pt>
                <c:pt idx="3829">
                  <c:v>4.0285000000000002</c:v>
                </c:pt>
                <c:pt idx="3830">
                  <c:v>4.0952999999999999</c:v>
                </c:pt>
                <c:pt idx="3831">
                  <c:v>4.1375000000000002</c:v>
                </c:pt>
                <c:pt idx="3832">
                  <c:v>4.1452</c:v>
                </c:pt>
                <c:pt idx="3833">
                  <c:v>4.1181000000000001</c:v>
                </c:pt>
                <c:pt idx="3834">
                  <c:v>4.1700999999999997</c:v>
                </c:pt>
                <c:pt idx="3835">
                  <c:v>4.1257999999999999</c:v>
                </c:pt>
                <c:pt idx="3836">
                  <c:v>4.1642999999999999</c:v>
                </c:pt>
                <c:pt idx="3837">
                  <c:v>4.2107000000000001</c:v>
                </c:pt>
                <c:pt idx="3838">
                  <c:v>4.2709999999999999</c:v>
                </c:pt>
                <c:pt idx="3839">
                  <c:v>4.2457000000000003</c:v>
                </c:pt>
                <c:pt idx="3840">
                  <c:v>4.2417999999999996</c:v>
                </c:pt>
                <c:pt idx="3841">
                  <c:v>4.1660000000000004</c:v>
                </c:pt>
                <c:pt idx="3842">
                  <c:v>4.1795</c:v>
                </c:pt>
                <c:pt idx="3843">
                  <c:v>4.2455999999999996</c:v>
                </c:pt>
                <c:pt idx="3844">
                  <c:v>4.2906000000000004</c:v>
                </c:pt>
                <c:pt idx="3845">
                  <c:v>4.2808000000000002</c:v>
                </c:pt>
                <c:pt idx="3846">
                  <c:v>4.2534000000000001</c:v>
                </c:pt>
                <c:pt idx="3847">
                  <c:v>4.2945000000000002</c:v>
                </c:pt>
                <c:pt idx="3848">
                  <c:v>4.3239999999999998</c:v>
                </c:pt>
                <c:pt idx="3849">
                  <c:v>4.3833000000000002</c:v>
                </c:pt>
                <c:pt idx="3850">
                  <c:v>4.3673999999999999</c:v>
                </c:pt>
                <c:pt idx="3851">
                  <c:v>4.3398000000000003</c:v>
                </c:pt>
                <c:pt idx="3852">
                  <c:v>4.3872999999999998</c:v>
                </c:pt>
                <c:pt idx="3853">
                  <c:v>4.3540000000000001</c:v>
                </c:pt>
                <c:pt idx="3854">
                  <c:v>4.3556999999999997</c:v>
                </c:pt>
                <c:pt idx="3855">
                  <c:v>4.3914</c:v>
                </c:pt>
                <c:pt idx="3856">
                  <c:v>4.4391999999999996</c:v>
                </c:pt>
                <c:pt idx="3857">
                  <c:v>4.4611999999999998</c:v>
                </c:pt>
                <c:pt idx="3858">
                  <c:v>4.4793000000000003</c:v>
                </c:pt>
                <c:pt idx="3859">
                  <c:v>4.4934000000000003</c:v>
                </c:pt>
                <c:pt idx="3860">
                  <c:v>4.4694000000000003</c:v>
                </c:pt>
                <c:pt idx="3861">
                  <c:v>4.4593999999999996</c:v>
                </c:pt>
                <c:pt idx="3862">
                  <c:v>4.4295</c:v>
                </c:pt>
                <c:pt idx="3863">
                  <c:v>4.3837000000000002</c:v>
                </c:pt>
                <c:pt idx="3864">
                  <c:v>4.4436</c:v>
                </c:pt>
                <c:pt idx="3865">
                  <c:v>4.5341000000000005</c:v>
                </c:pt>
                <c:pt idx="3866">
                  <c:v>4.5827</c:v>
                </c:pt>
                <c:pt idx="3867">
                  <c:v>4.5463000000000005</c:v>
                </c:pt>
                <c:pt idx="3868">
                  <c:v>4.5648</c:v>
                </c:pt>
                <c:pt idx="3869">
                  <c:v>4.5506000000000002</c:v>
                </c:pt>
                <c:pt idx="3870">
                  <c:v>4.5629</c:v>
                </c:pt>
                <c:pt idx="3871">
                  <c:v>4.6036000000000001</c:v>
                </c:pt>
                <c:pt idx="3872">
                  <c:v>4.6464999999999996</c:v>
                </c:pt>
                <c:pt idx="3873">
                  <c:v>4.6589999999999998</c:v>
                </c:pt>
                <c:pt idx="3874">
                  <c:v>4.6223000000000001</c:v>
                </c:pt>
                <c:pt idx="3875">
                  <c:v>4.5511999999999997</c:v>
                </c:pt>
                <c:pt idx="3876">
                  <c:v>4.6387999999999998</c:v>
                </c:pt>
                <c:pt idx="3877">
                  <c:v>4.5534999999999997</c:v>
                </c:pt>
                <c:pt idx="3878">
                  <c:v>4.5332999999999997</c:v>
                </c:pt>
                <c:pt idx="3879">
                  <c:v>4.6043000000000003</c:v>
                </c:pt>
                <c:pt idx="3880">
                  <c:v>4.5568999999999997</c:v>
                </c:pt>
                <c:pt idx="3881">
                  <c:v>4.4706000000000001</c:v>
                </c:pt>
                <c:pt idx="3882">
                  <c:v>4.4569000000000001</c:v>
                </c:pt>
                <c:pt idx="3883">
                  <c:v>4.4881000000000002</c:v>
                </c:pt>
                <c:pt idx="3884">
                  <c:v>4.4588000000000001</c:v>
                </c:pt>
                <c:pt idx="3885">
                  <c:v>4.4256000000000002</c:v>
                </c:pt>
                <c:pt idx="3886">
                  <c:v>4.47</c:v>
                </c:pt>
                <c:pt idx="3887">
                  <c:v>4.47</c:v>
                </c:pt>
                <c:pt idx="3888">
                  <c:v>4.4274000000000004</c:v>
                </c:pt>
                <c:pt idx="3889">
                  <c:v>4.4039999999999999</c:v>
                </c:pt>
                <c:pt idx="3890">
                  <c:v>4.4743000000000004</c:v>
                </c:pt>
                <c:pt idx="3891">
                  <c:v>4.484</c:v>
                </c:pt>
                <c:pt idx="3892">
                  <c:v>4.5134999999999996</c:v>
                </c:pt>
                <c:pt idx="3893">
                  <c:v>4.5114999999999998</c:v>
                </c:pt>
                <c:pt idx="3894">
                  <c:v>4.5686999999999998</c:v>
                </c:pt>
                <c:pt idx="3895">
                  <c:v>4.4820000000000002</c:v>
                </c:pt>
                <c:pt idx="3896">
                  <c:v>4.5095000000000001</c:v>
                </c:pt>
                <c:pt idx="3897">
                  <c:v>4.4622999999999999</c:v>
                </c:pt>
                <c:pt idx="3898">
                  <c:v>4.5232999999999999</c:v>
                </c:pt>
                <c:pt idx="3899">
                  <c:v>4.5469999999999997</c:v>
                </c:pt>
                <c:pt idx="3900">
                  <c:v>4.5193000000000003</c:v>
                </c:pt>
                <c:pt idx="3901">
                  <c:v>4.4562999999999997</c:v>
                </c:pt>
                <c:pt idx="3902">
                  <c:v>4.4602000000000004</c:v>
                </c:pt>
                <c:pt idx="3903">
                  <c:v>4.4326999999999996</c:v>
                </c:pt>
                <c:pt idx="3904">
                  <c:v>4.4385000000000003</c:v>
                </c:pt>
                <c:pt idx="3905">
                  <c:v>4.4600999999999997</c:v>
                </c:pt>
                <c:pt idx="3906">
                  <c:v>4.4877000000000002</c:v>
                </c:pt>
                <c:pt idx="3907">
                  <c:v>4.4267000000000003</c:v>
                </c:pt>
                <c:pt idx="3908">
                  <c:v>4.3719999999999999</c:v>
                </c:pt>
                <c:pt idx="3909">
                  <c:v>4.3719999999999999</c:v>
                </c:pt>
                <c:pt idx="3910">
                  <c:v>4.3365999999999998</c:v>
                </c:pt>
                <c:pt idx="3911">
                  <c:v>4.3737000000000004</c:v>
                </c:pt>
                <c:pt idx="3912">
                  <c:v>4.3540999999999999</c:v>
                </c:pt>
                <c:pt idx="3913">
                  <c:v>4.3910999999999998</c:v>
                </c:pt>
                <c:pt idx="3914">
                  <c:v>4.3910999999999998</c:v>
                </c:pt>
                <c:pt idx="3915">
                  <c:v>4.3636999999999997</c:v>
                </c:pt>
                <c:pt idx="3916">
                  <c:v>4.3422000000000001</c:v>
                </c:pt>
                <c:pt idx="3917">
                  <c:v>4.3518999999999997</c:v>
                </c:pt>
                <c:pt idx="3918">
                  <c:v>4.3733000000000004</c:v>
                </c:pt>
                <c:pt idx="3919">
                  <c:v>4.3654000000000002</c:v>
                </c:pt>
                <c:pt idx="3920">
                  <c:v>4.4242999999999997</c:v>
                </c:pt>
                <c:pt idx="3921">
                  <c:v>4.4518000000000004</c:v>
                </c:pt>
                <c:pt idx="3922">
                  <c:v>4.4025999999999996</c:v>
                </c:pt>
                <c:pt idx="3923">
                  <c:v>4.3533999999999997</c:v>
                </c:pt>
                <c:pt idx="3924">
                  <c:v>4.3533999999999997</c:v>
                </c:pt>
                <c:pt idx="3925">
                  <c:v>4.3239999999999998</c:v>
                </c:pt>
                <c:pt idx="3926">
                  <c:v>4.3318000000000003</c:v>
                </c:pt>
                <c:pt idx="3927">
                  <c:v>4.3728999999999996</c:v>
                </c:pt>
                <c:pt idx="3928">
                  <c:v>4.3493000000000004</c:v>
                </c:pt>
                <c:pt idx="3929">
                  <c:v>4.3551000000000002</c:v>
                </c:pt>
                <c:pt idx="3930">
                  <c:v>4.3903999999999996</c:v>
                </c:pt>
                <c:pt idx="3931">
                  <c:v>4.4753999999999996</c:v>
                </c:pt>
                <c:pt idx="3932">
                  <c:v>4.5171999999999999</c:v>
                </c:pt>
                <c:pt idx="3933">
                  <c:v>4.5091999999999999</c:v>
                </c:pt>
                <c:pt idx="3934">
                  <c:v>4.5251000000000001</c:v>
                </c:pt>
                <c:pt idx="3935">
                  <c:v>4.5152000000000001</c:v>
                </c:pt>
                <c:pt idx="3936">
                  <c:v>4.5551000000000004</c:v>
                </c:pt>
                <c:pt idx="3937">
                  <c:v>4.5571000000000002</c:v>
                </c:pt>
                <c:pt idx="3938">
                  <c:v>4.5232000000000001</c:v>
                </c:pt>
                <c:pt idx="3939">
                  <c:v>4.5431999999999997</c:v>
                </c:pt>
                <c:pt idx="3940">
                  <c:v>4.5651999999999999</c:v>
                </c:pt>
                <c:pt idx="3941">
                  <c:v>4.5872999999999999</c:v>
                </c:pt>
                <c:pt idx="3942">
                  <c:v>4.5431999999999997</c:v>
                </c:pt>
                <c:pt idx="3943">
                  <c:v>4.5845000000000002</c:v>
                </c:pt>
                <c:pt idx="3944">
                  <c:v>4.5766</c:v>
                </c:pt>
                <c:pt idx="3945">
                  <c:v>4.6101999999999999</c:v>
                </c:pt>
                <c:pt idx="3946">
                  <c:v>4.5964</c:v>
                </c:pt>
                <c:pt idx="3947">
                  <c:v>4.5824999999999996</c:v>
                </c:pt>
                <c:pt idx="3948">
                  <c:v>4.5372000000000003</c:v>
                </c:pt>
                <c:pt idx="3949">
                  <c:v>4.5372000000000003</c:v>
                </c:pt>
                <c:pt idx="3950">
                  <c:v>4.5648</c:v>
                </c:pt>
                <c:pt idx="3951">
                  <c:v>4.5214999999999996</c:v>
                </c:pt>
                <c:pt idx="3952">
                  <c:v>4.5548999999999999</c:v>
                </c:pt>
                <c:pt idx="3953">
                  <c:v>4.5727000000000002</c:v>
                </c:pt>
                <c:pt idx="3954">
                  <c:v>4.5905000000000005</c:v>
                </c:pt>
                <c:pt idx="3955">
                  <c:v>4.5510000000000002</c:v>
                </c:pt>
                <c:pt idx="3956">
                  <c:v>4.5845000000000002</c:v>
                </c:pt>
                <c:pt idx="3957">
                  <c:v>4.6281999999999996</c:v>
                </c:pt>
                <c:pt idx="3958">
                  <c:v>4.6801000000000004</c:v>
                </c:pt>
                <c:pt idx="3959">
                  <c:v>4.7504</c:v>
                </c:pt>
                <c:pt idx="3960">
                  <c:v>4.7222999999999997</c:v>
                </c:pt>
                <c:pt idx="3961">
                  <c:v>4.7263000000000002</c:v>
                </c:pt>
                <c:pt idx="3962">
                  <c:v>4.7243000000000004</c:v>
                </c:pt>
                <c:pt idx="3963">
                  <c:v>4.7567000000000004</c:v>
                </c:pt>
                <c:pt idx="3964">
                  <c:v>4.7667999999999999</c:v>
                </c:pt>
                <c:pt idx="3965">
                  <c:v>4.6924000000000001</c:v>
                </c:pt>
                <c:pt idx="3966">
                  <c:v>4.7266000000000004</c:v>
                </c:pt>
                <c:pt idx="3967">
                  <c:v>4.6403999999999996</c:v>
                </c:pt>
                <c:pt idx="3968">
                  <c:v>4.6704999999999997</c:v>
                </c:pt>
                <c:pt idx="3969">
                  <c:v>4.6565000000000003</c:v>
                </c:pt>
                <c:pt idx="3970">
                  <c:v>4.7167000000000003</c:v>
                </c:pt>
                <c:pt idx="3971">
                  <c:v>4.6985999999999999</c:v>
                </c:pt>
                <c:pt idx="3972">
                  <c:v>4.7328999999999999</c:v>
                </c:pt>
                <c:pt idx="3973">
                  <c:v>4.6685999999999996</c:v>
                </c:pt>
                <c:pt idx="3974">
                  <c:v>4.7027999999999999</c:v>
                </c:pt>
                <c:pt idx="3975">
                  <c:v>4.7797000000000001</c:v>
                </c:pt>
                <c:pt idx="3976">
                  <c:v>4.8041</c:v>
                </c:pt>
                <c:pt idx="3977">
                  <c:v>4.8551000000000002</c:v>
                </c:pt>
                <c:pt idx="3978">
                  <c:v>4.8472</c:v>
                </c:pt>
                <c:pt idx="3979">
                  <c:v>4.8615000000000004</c:v>
                </c:pt>
                <c:pt idx="3980">
                  <c:v>4.8636999999999997</c:v>
                </c:pt>
                <c:pt idx="3981">
                  <c:v>4.8433000000000002</c:v>
                </c:pt>
                <c:pt idx="3982">
                  <c:v>4.8986999999999998</c:v>
                </c:pt>
                <c:pt idx="3983">
                  <c:v>4.9774000000000003</c:v>
                </c:pt>
                <c:pt idx="3984">
                  <c:v>4.9526000000000003</c:v>
                </c:pt>
                <c:pt idx="3985">
                  <c:v>4.9196999999999997</c:v>
                </c:pt>
                <c:pt idx="3986">
                  <c:v>4.9777000000000005</c:v>
                </c:pt>
                <c:pt idx="3987">
                  <c:v>5.0446999999999997</c:v>
                </c:pt>
                <c:pt idx="3988">
                  <c:v>5.0448000000000004</c:v>
                </c:pt>
                <c:pt idx="3989">
                  <c:v>5.0031999999999996</c:v>
                </c:pt>
                <c:pt idx="3990">
                  <c:v>4.9824000000000002</c:v>
                </c:pt>
                <c:pt idx="3991">
                  <c:v>5.0221</c:v>
                </c:pt>
                <c:pt idx="3992">
                  <c:v>5.0388999999999999</c:v>
                </c:pt>
                <c:pt idx="3993">
                  <c:v>5.0079000000000002</c:v>
                </c:pt>
                <c:pt idx="3994">
                  <c:v>4.9767999999999999</c:v>
                </c:pt>
                <c:pt idx="3995">
                  <c:v>5.0667</c:v>
                </c:pt>
                <c:pt idx="3996">
                  <c:v>5.1045999999999996</c:v>
                </c:pt>
                <c:pt idx="3997">
                  <c:v>5.0669000000000004</c:v>
                </c:pt>
                <c:pt idx="3998">
                  <c:v>5.0505000000000004</c:v>
                </c:pt>
                <c:pt idx="3999">
                  <c:v>5.1368999999999998</c:v>
                </c:pt>
                <c:pt idx="4000">
                  <c:v>5.1074999999999999</c:v>
                </c:pt>
                <c:pt idx="4001">
                  <c:v>5.1414</c:v>
                </c:pt>
                <c:pt idx="4002">
                  <c:v>5.1520999999999999</c:v>
                </c:pt>
                <c:pt idx="4003">
                  <c:v>5.0997000000000003</c:v>
                </c:pt>
                <c:pt idx="4004">
                  <c:v>5.1104000000000003</c:v>
                </c:pt>
                <c:pt idx="4005">
                  <c:v>5.1211000000000002</c:v>
                </c:pt>
                <c:pt idx="4006">
                  <c:v>5.1234000000000002</c:v>
                </c:pt>
                <c:pt idx="4007">
                  <c:v>5.1509999999999998</c:v>
                </c:pt>
                <c:pt idx="4008">
                  <c:v>5.1938000000000004</c:v>
                </c:pt>
                <c:pt idx="4009">
                  <c:v>5.1532999999999998</c:v>
                </c:pt>
                <c:pt idx="4010">
                  <c:v>5.0946999999999996</c:v>
                </c:pt>
                <c:pt idx="4011">
                  <c:v>5.1431000000000004</c:v>
                </c:pt>
                <c:pt idx="4012">
                  <c:v>5.0605000000000002</c:v>
                </c:pt>
                <c:pt idx="4013">
                  <c:v>5.0583999999999998</c:v>
                </c:pt>
                <c:pt idx="4014">
                  <c:v>5.0382999999999996</c:v>
                </c:pt>
                <c:pt idx="4015">
                  <c:v>5.0122999999999998</c:v>
                </c:pt>
                <c:pt idx="4016">
                  <c:v>5.0362999999999998</c:v>
                </c:pt>
                <c:pt idx="4017">
                  <c:v>5.0682999999999998</c:v>
                </c:pt>
                <c:pt idx="4018">
                  <c:v>5.0480999999999998</c:v>
                </c:pt>
                <c:pt idx="4019">
                  <c:v>5.0480999999999998</c:v>
                </c:pt>
                <c:pt idx="4020">
                  <c:v>5.0762</c:v>
                </c:pt>
                <c:pt idx="4021">
                  <c:v>5.1185999999999998</c:v>
                </c:pt>
                <c:pt idx="4022">
                  <c:v>5.0983999999999998</c:v>
                </c:pt>
                <c:pt idx="4023">
                  <c:v>4.9897999999999998</c:v>
                </c:pt>
                <c:pt idx="4024">
                  <c:v>5.0176999999999996</c:v>
                </c:pt>
                <c:pt idx="4025">
                  <c:v>4.9996999999999998</c:v>
                </c:pt>
                <c:pt idx="4026">
                  <c:v>5.0176999999999996</c:v>
                </c:pt>
                <c:pt idx="4027">
                  <c:v>4.9935999999999998</c:v>
                </c:pt>
                <c:pt idx="4028">
                  <c:v>4.9714</c:v>
                </c:pt>
                <c:pt idx="4029">
                  <c:v>4.9774000000000003</c:v>
                </c:pt>
                <c:pt idx="4030">
                  <c:v>4.9612999999999996</c:v>
                </c:pt>
                <c:pt idx="4031">
                  <c:v>5.0617000000000001</c:v>
                </c:pt>
                <c:pt idx="4032">
                  <c:v>5.0940000000000003</c:v>
                </c:pt>
                <c:pt idx="4033">
                  <c:v>5.1264000000000003</c:v>
                </c:pt>
                <c:pt idx="4034">
                  <c:v>5.1345000000000001</c:v>
                </c:pt>
                <c:pt idx="4035">
                  <c:v>5.1486999999999998</c:v>
                </c:pt>
                <c:pt idx="4036">
                  <c:v>5.1528</c:v>
                </c:pt>
                <c:pt idx="4037">
                  <c:v>5.2080000000000002</c:v>
                </c:pt>
                <c:pt idx="4038">
                  <c:v>5.2222999999999997</c:v>
                </c:pt>
                <c:pt idx="4039">
                  <c:v>5.2325999999999997</c:v>
                </c:pt>
                <c:pt idx="4040">
                  <c:v>5.1997999999999998</c:v>
                </c:pt>
                <c:pt idx="4041">
                  <c:v>5.2428999999999997</c:v>
                </c:pt>
                <c:pt idx="4042">
                  <c:v>5.1936</c:v>
                </c:pt>
                <c:pt idx="4043">
                  <c:v>5.1364000000000001</c:v>
                </c:pt>
                <c:pt idx="4044">
                  <c:v>5.1486000000000001</c:v>
                </c:pt>
                <c:pt idx="4045">
                  <c:v>5.1486000000000001</c:v>
                </c:pt>
                <c:pt idx="4046">
                  <c:v>5.2203999999999997</c:v>
                </c:pt>
                <c:pt idx="4047">
                  <c:v>5.1792999999999996</c:v>
                </c:pt>
                <c:pt idx="4048">
                  <c:v>5.1261000000000001</c:v>
                </c:pt>
                <c:pt idx="4049">
                  <c:v>5.1241000000000003</c:v>
                </c:pt>
                <c:pt idx="4050">
                  <c:v>5.0995999999999997</c:v>
                </c:pt>
                <c:pt idx="4051">
                  <c:v>5.0975999999999999</c:v>
                </c:pt>
                <c:pt idx="4052">
                  <c:v>5.0629999999999997</c:v>
                </c:pt>
                <c:pt idx="4053">
                  <c:v>5.0629</c:v>
                </c:pt>
                <c:pt idx="4054">
                  <c:v>5.0629</c:v>
                </c:pt>
                <c:pt idx="4055">
                  <c:v>5.1302000000000003</c:v>
                </c:pt>
                <c:pt idx="4056">
                  <c:v>5.0487000000000002</c:v>
                </c:pt>
                <c:pt idx="4057">
                  <c:v>5.0263</c:v>
                </c:pt>
                <c:pt idx="4058">
                  <c:v>5.0404</c:v>
                </c:pt>
                <c:pt idx="4059">
                  <c:v>5.0423999999999998</c:v>
                </c:pt>
                <c:pt idx="4060">
                  <c:v>5.0628000000000002</c:v>
                </c:pt>
                <c:pt idx="4061">
                  <c:v>5.0301999999999998</c:v>
                </c:pt>
                <c:pt idx="4062">
                  <c:v>5.0343</c:v>
                </c:pt>
                <c:pt idx="4063">
                  <c:v>4.9896000000000003</c:v>
                </c:pt>
                <c:pt idx="4064">
                  <c:v>4.9794</c:v>
                </c:pt>
                <c:pt idx="4065">
                  <c:v>4.9752999999999998</c:v>
                </c:pt>
                <c:pt idx="4066">
                  <c:v>4.9631999999999996</c:v>
                </c:pt>
                <c:pt idx="4067">
                  <c:v>4.9591000000000003</c:v>
                </c:pt>
                <c:pt idx="4068">
                  <c:v>4.8925000000000001</c:v>
                </c:pt>
                <c:pt idx="4069">
                  <c:v>4.9185999999999996</c:v>
                </c:pt>
                <c:pt idx="4070">
                  <c:v>4.9165000000000001</c:v>
                </c:pt>
                <c:pt idx="4071">
                  <c:v>4.9367000000000001</c:v>
                </c:pt>
                <c:pt idx="4072">
                  <c:v>4.9309000000000003</c:v>
                </c:pt>
                <c:pt idx="4073">
                  <c:v>4.9691000000000001</c:v>
                </c:pt>
                <c:pt idx="4074">
                  <c:v>4.9951999999999996</c:v>
                </c:pt>
                <c:pt idx="4075">
                  <c:v>4.9288999999999996</c:v>
                </c:pt>
                <c:pt idx="4076">
                  <c:v>4.859</c:v>
                </c:pt>
                <c:pt idx="4077">
                  <c:v>4.8629999999999995</c:v>
                </c:pt>
                <c:pt idx="4078">
                  <c:v>4.8410000000000002</c:v>
                </c:pt>
                <c:pt idx="4079">
                  <c:v>4.8112000000000004</c:v>
                </c:pt>
                <c:pt idx="4080">
                  <c:v>4.8091999999999997</c:v>
                </c:pt>
                <c:pt idx="4081">
                  <c:v>4.8071999999999999</c:v>
                </c:pt>
                <c:pt idx="4082">
                  <c:v>4.7991999999999999</c:v>
                </c:pt>
                <c:pt idx="4083">
                  <c:v>4.7793000000000001</c:v>
                </c:pt>
                <c:pt idx="4084">
                  <c:v>4.7911000000000001</c:v>
                </c:pt>
                <c:pt idx="4085">
                  <c:v>4.7771999999999997</c:v>
                </c:pt>
                <c:pt idx="4086">
                  <c:v>4.7515000000000001</c:v>
                </c:pt>
                <c:pt idx="4087">
                  <c:v>4.7257999999999996</c:v>
                </c:pt>
                <c:pt idx="4088">
                  <c:v>4.7236000000000002</c:v>
                </c:pt>
                <c:pt idx="4089">
                  <c:v>4.7234999999999996</c:v>
                </c:pt>
                <c:pt idx="4090">
                  <c:v>4.7789000000000001</c:v>
                </c:pt>
                <c:pt idx="4091">
                  <c:v>4.7948000000000004</c:v>
                </c:pt>
                <c:pt idx="4092">
                  <c:v>4.7847999999999997</c:v>
                </c:pt>
                <c:pt idx="4093">
                  <c:v>4.7708000000000004</c:v>
                </c:pt>
                <c:pt idx="4094">
                  <c:v>4.8006000000000002</c:v>
                </c:pt>
                <c:pt idx="4095">
                  <c:v>4.7687999999999997</c:v>
                </c:pt>
                <c:pt idx="4096">
                  <c:v>4.7587999999999999</c:v>
                </c:pt>
                <c:pt idx="4097">
                  <c:v>4.7885999999999997</c:v>
                </c:pt>
                <c:pt idx="4098">
                  <c:v>4.7885</c:v>
                </c:pt>
                <c:pt idx="4099">
                  <c:v>4.8044000000000002</c:v>
                </c:pt>
                <c:pt idx="4100">
                  <c:v>4.7328000000000001</c:v>
                </c:pt>
                <c:pt idx="4101">
                  <c:v>4.7287999999999997</c:v>
                </c:pt>
                <c:pt idx="4102">
                  <c:v>4.6360000000000001</c:v>
                </c:pt>
                <c:pt idx="4103">
                  <c:v>4.5888</c:v>
                </c:pt>
                <c:pt idx="4104">
                  <c:v>4.5418000000000003</c:v>
                </c:pt>
                <c:pt idx="4105">
                  <c:v>4.5827999999999998</c:v>
                </c:pt>
                <c:pt idx="4106">
                  <c:v>4.5983999999999998</c:v>
                </c:pt>
                <c:pt idx="4107">
                  <c:v>4.6120000000000001</c:v>
                </c:pt>
                <c:pt idx="4108">
                  <c:v>4.6276000000000002</c:v>
                </c:pt>
                <c:pt idx="4109">
                  <c:v>4.5999999999999996</c:v>
                </c:pt>
                <c:pt idx="4110">
                  <c:v>4.6136999999999997</c:v>
                </c:pt>
                <c:pt idx="4111">
                  <c:v>4.5587</c:v>
                </c:pt>
                <c:pt idx="4112">
                  <c:v>4.6036999999999999</c:v>
                </c:pt>
                <c:pt idx="4113">
                  <c:v>4.6943000000000001</c:v>
                </c:pt>
                <c:pt idx="4114">
                  <c:v>4.6942000000000004</c:v>
                </c:pt>
                <c:pt idx="4115">
                  <c:v>4.7518000000000002</c:v>
                </c:pt>
                <c:pt idx="4116">
                  <c:v>4.7778</c:v>
                </c:pt>
                <c:pt idx="4117">
                  <c:v>4.7698</c:v>
                </c:pt>
                <c:pt idx="4118">
                  <c:v>4.7976999999999999</c:v>
                </c:pt>
                <c:pt idx="4119">
                  <c:v>4.7756999999999996</c:v>
                </c:pt>
                <c:pt idx="4120">
                  <c:v>4.7656000000000001</c:v>
                </c:pt>
                <c:pt idx="4121">
                  <c:v>4.7536000000000005</c:v>
                </c:pt>
                <c:pt idx="4122">
                  <c:v>4.7816000000000001</c:v>
                </c:pt>
                <c:pt idx="4123">
                  <c:v>4.7854999999999999</c:v>
                </c:pt>
                <c:pt idx="4124">
                  <c:v>4.8277000000000001</c:v>
                </c:pt>
                <c:pt idx="4125">
                  <c:v>4.8196000000000003</c:v>
                </c:pt>
                <c:pt idx="4126">
                  <c:v>4.7614000000000001</c:v>
                </c:pt>
                <c:pt idx="4127">
                  <c:v>4.7173999999999996</c:v>
                </c:pt>
                <c:pt idx="4128">
                  <c:v>4.6715</c:v>
                </c:pt>
                <c:pt idx="4129">
                  <c:v>4.6693999999999996</c:v>
                </c:pt>
                <c:pt idx="4130">
                  <c:v>4.5980999999999996</c:v>
                </c:pt>
                <c:pt idx="4131">
                  <c:v>4.5644999999999998</c:v>
                </c:pt>
                <c:pt idx="4132">
                  <c:v>4.5940000000000003</c:v>
                </c:pt>
                <c:pt idx="4133">
                  <c:v>4.7149999999999999</c:v>
                </c:pt>
                <c:pt idx="4134">
                  <c:v>4.6929999999999996</c:v>
                </c:pt>
                <c:pt idx="4135">
                  <c:v>4.6570999999999998</c:v>
                </c:pt>
                <c:pt idx="4136">
                  <c:v>4.6352000000000002</c:v>
                </c:pt>
                <c:pt idx="4137">
                  <c:v>4.6253000000000002</c:v>
                </c:pt>
                <c:pt idx="4138">
                  <c:v>4.5876999999999999</c:v>
                </c:pt>
                <c:pt idx="4139">
                  <c:v>4.6093000000000002</c:v>
                </c:pt>
                <c:pt idx="4140">
                  <c:v>4.5621999999999998</c:v>
                </c:pt>
                <c:pt idx="4141">
                  <c:v>4.6170999999999998</c:v>
                </c:pt>
                <c:pt idx="4142">
                  <c:v>4.6643999999999997</c:v>
                </c:pt>
                <c:pt idx="4143">
                  <c:v>4.5993000000000004</c:v>
                </c:pt>
                <c:pt idx="4144">
                  <c:v>4.5972999999999997</c:v>
                </c:pt>
                <c:pt idx="4145">
                  <c:v>4.5697999999999999</c:v>
                </c:pt>
                <c:pt idx="4146">
                  <c:v>4.5579999999999998</c:v>
                </c:pt>
                <c:pt idx="4147">
                  <c:v>4.5579000000000001</c:v>
                </c:pt>
                <c:pt idx="4148">
                  <c:v>4.548</c:v>
                </c:pt>
                <c:pt idx="4149">
                  <c:v>4.5285000000000002</c:v>
                </c:pt>
                <c:pt idx="4150">
                  <c:v>4.5011000000000001</c:v>
                </c:pt>
                <c:pt idx="4151">
                  <c:v>4.5206</c:v>
                </c:pt>
                <c:pt idx="4152">
                  <c:v>4.4581</c:v>
                </c:pt>
                <c:pt idx="4153">
                  <c:v>4.4326999999999996</c:v>
                </c:pt>
                <c:pt idx="4154">
                  <c:v>4.4229000000000003</c:v>
                </c:pt>
                <c:pt idx="4155">
                  <c:v>4.4402999999999997</c:v>
                </c:pt>
                <c:pt idx="4156">
                  <c:v>4.4851000000000001</c:v>
                </c:pt>
                <c:pt idx="4157">
                  <c:v>4.4810999999999996</c:v>
                </c:pt>
                <c:pt idx="4158">
                  <c:v>4.5437000000000003</c:v>
                </c:pt>
                <c:pt idx="4159">
                  <c:v>4.5182000000000002</c:v>
                </c:pt>
                <c:pt idx="4160">
                  <c:v>4.4847999999999999</c:v>
                </c:pt>
                <c:pt idx="4161">
                  <c:v>4.5791000000000004</c:v>
                </c:pt>
                <c:pt idx="4162">
                  <c:v>4.5968</c:v>
                </c:pt>
                <c:pt idx="4163">
                  <c:v>4.5928000000000004</c:v>
                </c:pt>
                <c:pt idx="4164">
                  <c:v>4.5808999999999997</c:v>
                </c:pt>
                <c:pt idx="4165">
                  <c:v>4.5888</c:v>
                </c:pt>
                <c:pt idx="4166">
                  <c:v>4.5946999999999996</c:v>
                </c:pt>
                <c:pt idx="4167">
                  <c:v>4.5453999999999999</c:v>
                </c:pt>
                <c:pt idx="4168">
                  <c:v>4.6185</c:v>
                </c:pt>
                <c:pt idx="4169">
                  <c:v>4.6184000000000003</c:v>
                </c:pt>
                <c:pt idx="4170">
                  <c:v>4.5986000000000002</c:v>
                </c:pt>
                <c:pt idx="4171">
                  <c:v>4.6502999999999997</c:v>
                </c:pt>
                <c:pt idx="4172">
                  <c:v>4.6802000000000001</c:v>
                </c:pt>
                <c:pt idx="4173">
                  <c:v>4.7022000000000004</c:v>
                </c:pt>
                <c:pt idx="4174">
                  <c:v>4.7022000000000004</c:v>
                </c:pt>
                <c:pt idx="4175">
                  <c:v>4.6802000000000001</c:v>
                </c:pt>
                <c:pt idx="4176">
                  <c:v>4.6581999999999999</c:v>
                </c:pt>
                <c:pt idx="4177">
                  <c:v>4.6024000000000003</c:v>
                </c:pt>
                <c:pt idx="4178">
                  <c:v>4.6441999999999997</c:v>
                </c:pt>
                <c:pt idx="4179">
                  <c:v>4.6521999999999997</c:v>
                </c:pt>
                <c:pt idx="4180">
                  <c:v>4.6542000000000003</c:v>
                </c:pt>
                <c:pt idx="4181">
                  <c:v>4.6843000000000004</c:v>
                </c:pt>
                <c:pt idx="4182">
                  <c:v>4.7305000000000001</c:v>
                </c:pt>
                <c:pt idx="4183">
                  <c:v>4.7750000000000004</c:v>
                </c:pt>
                <c:pt idx="4184">
                  <c:v>4.7750000000000004</c:v>
                </c:pt>
                <c:pt idx="4185">
                  <c:v>4.7466999999999997</c:v>
                </c:pt>
                <c:pt idx="4186">
                  <c:v>4.7790999999999997</c:v>
                </c:pt>
                <c:pt idx="4187">
                  <c:v>4.7427000000000001</c:v>
                </c:pt>
                <c:pt idx="4188">
                  <c:v>4.7751999999999999</c:v>
                </c:pt>
                <c:pt idx="4189">
                  <c:v>4.7590000000000003</c:v>
                </c:pt>
                <c:pt idx="4190">
                  <c:v>4.8076999999999996</c:v>
                </c:pt>
                <c:pt idx="4191">
                  <c:v>4.8076999999999996</c:v>
                </c:pt>
                <c:pt idx="4192">
                  <c:v>4.8731</c:v>
                </c:pt>
                <c:pt idx="4193">
                  <c:v>4.8733000000000004</c:v>
                </c:pt>
                <c:pt idx="4194">
                  <c:v>4.8897000000000004</c:v>
                </c:pt>
                <c:pt idx="4195">
                  <c:v>4.8693</c:v>
                </c:pt>
                <c:pt idx="4196">
                  <c:v>4.8079999999999998</c:v>
                </c:pt>
                <c:pt idx="4197">
                  <c:v>4.8346</c:v>
                </c:pt>
                <c:pt idx="4198">
                  <c:v>4.8204000000000002</c:v>
                </c:pt>
                <c:pt idx="4199">
                  <c:v>4.8021000000000003</c:v>
                </c:pt>
                <c:pt idx="4200">
                  <c:v>4.7655000000000003</c:v>
                </c:pt>
                <c:pt idx="4201">
                  <c:v>4.7431999999999999</c:v>
                </c:pt>
                <c:pt idx="4202">
                  <c:v>4.7318999999999996</c:v>
                </c:pt>
                <c:pt idx="4203">
                  <c:v>4.7797000000000001</c:v>
                </c:pt>
                <c:pt idx="4204">
                  <c:v>4.8037000000000001</c:v>
                </c:pt>
                <c:pt idx="4205">
                  <c:v>4.8078000000000003</c:v>
                </c:pt>
                <c:pt idx="4206">
                  <c:v>4.7359</c:v>
                </c:pt>
                <c:pt idx="4207">
                  <c:v>4.7061000000000002</c:v>
                </c:pt>
                <c:pt idx="4208">
                  <c:v>4.6882000000000001</c:v>
                </c:pt>
                <c:pt idx="4209">
                  <c:v>4.6882000000000001</c:v>
                </c:pt>
                <c:pt idx="4210">
                  <c:v>4.6742999999999997</c:v>
                </c:pt>
                <c:pt idx="4211">
                  <c:v>4.6901999999999999</c:v>
                </c:pt>
                <c:pt idx="4212">
                  <c:v>4.7279</c:v>
                </c:pt>
                <c:pt idx="4213">
                  <c:v>4.6703000000000001</c:v>
                </c:pt>
                <c:pt idx="4214">
                  <c:v>4.6248000000000005</c:v>
                </c:pt>
                <c:pt idx="4215">
                  <c:v>4.5109000000000004</c:v>
                </c:pt>
                <c:pt idx="4216">
                  <c:v>4.5656999999999996</c:v>
                </c:pt>
                <c:pt idx="4217">
                  <c:v>4.5499000000000001</c:v>
                </c:pt>
                <c:pt idx="4218">
                  <c:v>4.4969999999999999</c:v>
                </c:pt>
                <c:pt idx="4219">
                  <c:v>4.4950000000000001</c:v>
                </c:pt>
                <c:pt idx="4220">
                  <c:v>4.5282</c:v>
                </c:pt>
                <c:pt idx="4221">
                  <c:v>4.4870999999999999</c:v>
                </c:pt>
                <c:pt idx="4222">
                  <c:v>4.5125000000000002</c:v>
                </c:pt>
                <c:pt idx="4223">
                  <c:v>4.5870999999999995</c:v>
                </c:pt>
                <c:pt idx="4224">
                  <c:v>4.5515999999999996</c:v>
                </c:pt>
                <c:pt idx="4225">
                  <c:v>4.4907000000000004</c:v>
                </c:pt>
                <c:pt idx="4226">
                  <c:v>4.5338000000000003</c:v>
                </c:pt>
                <c:pt idx="4227">
                  <c:v>4.5358000000000001</c:v>
                </c:pt>
                <c:pt idx="4228">
                  <c:v>4.5434999999999999</c:v>
                </c:pt>
                <c:pt idx="4229">
                  <c:v>4.5632000000000001</c:v>
                </c:pt>
                <c:pt idx="4230">
                  <c:v>4.5494000000000003</c:v>
                </c:pt>
                <c:pt idx="4231">
                  <c:v>4.5355999999999996</c:v>
                </c:pt>
                <c:pt idx="4232">
                  <c:v>4.5829000000000004</c:v>
                </c:pt>
                <c:pt idx="4233">
                  <c:v>4.6105</c:v>
                </c:pt>
                <c:pt idx="4234">
                  <c:v>4.6006</c:v>
                </c:pt>
                <c:pt idx="4235">
                  <c:v>4.5966000000000005</c:v>
                </c:pt>
                <c:pt idx="4236">
                  <c:v>4.6204000000000001</c:v>
                </c:pt>
                <c:pt idx="4237">
                  <c:v>4.6422999999999996</c:v>
                </c:pt>
                <c:pt idx="4238">
                  <c:v>4.6443000000000003</c:v>
                </c:pt>
                <c:pt idx="4239">
                  <c:v>4.6402999999999999</c:v>
                </c:pt>
                <c:pt idx="4240">
                  <c:v>4.6642000000000001</c:v>
                </c:pt>
                <c:pt idx="4241">
                  <c:v>4.6482000000000001</c:v>
                </c:pt>
                <c:pt idx="4242">
                  <c:v>4.6782000000000004</c:v>
                </c:pt>
                <c:pt idx="4243">
                  <c:v>4.7484999999999999</c:v>
                </c:pt>
                <c:pt idx="4244">
                  <c:v>4.7424999999999997</c:v>
                </c:pt>
                <c:pt idx="4245">
                  <c:v>4.7183999999999999</c:v>
                </c:pt>
                <c:pt idx="4246">
                  <c:v>4.7304000000000004</c:v>
                </c:pt>
                <c:pt idx="4247">
                  <c:v>4.7344999999999997</c:v>
                </c:pt>
                <c:pt idx="4248">
                  <c:v>4.7607999999999997</c:v>
                </c:pt>
                <c:pt idx="4249">
                  <c:v>4.7346000000000004</c:v>
                </c:pt>
                <c:pt idx="4250">
                  <c:v>4.6802999999999999</c:v>
                </c:pt>
                <c:pt idx="4251">
                  <c:v>4.6501999999999999</c:v>
                </c:pt>
                <c:pt idx="4252">
                  <c:v>4.6642000000000001</c:v>
                </c:pt>
                <c:pt idx="4253">
                  <c:v>4.6703000000000001</c:v>
                </c:pt>
                <c:pt idx="4254">
                  <c:v>4.6402000000000001</c:v>
                </c:pt>
                <c:pt idx="4255">
                  <c:v>4.6201999999999996</c:v>
                </c:pt>
                <c:pt idx="4256">
                  <c:v>4.6501999999999999</c:v>
                </c:pt>
                <c:pt idx="4257">
                  <c:v>4.6963999999999997</c:v>
                </c:pt>
                <c:pt idx="4258">
                  <c:v>4.6924000000000001</c:v>
                </c:pt>
                <c:pt idx="4259">
                  <c:v>4.6222000000000003</c:v>
                </c:pt>
                <c:pt idx="4260">
                  <c:v>4.6361999999999997</c:v>
                </c:pt>
                <c:pt idx="4261">
                  <c:v>4.6421999999999999</c:v>
                </c:pt>
                <c:pt idx="4262">
                  <c:v>4.6722999999999999</c:v>
                </c:pt>
                <c:pt idx="4263">
                  <c:v>4.6382000000000003</c:v>
                </c:pt>
                <c:pt idx="4264">
                  <c:v>4.6261999999999999</c:v>
                </c:pt>
                <c:pt idx="4265">
                  <c:v>4.6341999999999999</c:v>
                </c:pt>
                <c:pt idx="4266">
                  <c:v>4.6618000000000004</c:v>
                </c:pt>
                <c:pt idx="4267">
                  <c:v>4.6379000000000001</c:v>
                </c:pt>
                <c:pt idx="4268">
                  <c:v>4.6716999999999995</c:v>
                </c:pt>
                <c:pt idx="4269">
                  <c:v>4.6936</c:v>
                </c:pt>
                <c:pt idx="4270">
                  <c:v>4.7016</c:v>
                </c:pt>
                <c:pt idx="4271">
                  <c:v>4.7096</c:v>
                </c:pt>
                <c:pt idx="4272">
                  <c:v>4.7516999999999996</c:v>
                </c:pt>
                <c:pt idx="4273">
                  <c:v>4.8001000000000005</c:v>
                </c:pt>
                <c:pt idx="4274">
                  <c:v>4.782</c:v>
                </c:pt>
                <c:pt idx="4275">
                  <c:v>4.8245000000000005</c:v>
                </c:pt>
                <c:pt idx="4276">
                  <c:v>4.8468</c:v>
                </c:pt>
                <c:pt idx="4277">
                  <c:v>4.8387000000000002</c:v>
                </c:pt>
                <c:pt idx="4278">
                  <c:v>4.8571999999999997</c:v>
                </c:pt>
                <c:pt idx="4279">
                  <c:v>4.8573000000000004</c:v>
                </c:pt>
                <c:pt idx="4280">
                  <c:v>4.8818000000000001</c:v>
                </c:pt>
                <c:pt idx="4281">
                  <c:v>4.8674999999999997</c:v>
                </c:pt>
                <c:pt idx="4282">
                  <c:v>4.8879000000000001</c:v>
                </c:pt>
                <c:pt idx="4283">
                  <c:v>4.9516</c:v>
                </c:pt>
                <c:pt idx="4284">
                  <c:v>4.9271000000000003</c:v>
                </c:pt>
                <c:pt idx="4285">
                  <c:v>4.9908000000000001</c:v>
                </c:pt>
                <c:pt idx="4286">
                  <c:v>4.9641000000000002</c:v>
                </c:pt>
                <c:pt idx="4287">
                  <c:v>5.13</c:v>
                </c:pt>
                <c:pt idx="4288">
                  <c:v>5.0991</c:v>
                </c:pt>
                <c:pt idx="4289">
                  <c:v>5.1513999999999998</c:v>
                </c:pt>
                <c:pt idx="4290">
                  <c:v>5.2927999999999997</c:v>
                </c:pt>
                <c:pt idx="4291">
                  <c:v>5.1978999999999997</c:v>
                </c:pt>
                <c:pt idx="4292">
                  <c:v>5.2211999999999996</c:v>
                </c:pt>
                <c:pt idx="4293">
                  <c:v>5.1627000000000001</c:v>
                </c:pt>
                <c:pt idx="4294">
                  <c:v>5.1334999999999997</c:v>
                </c:pt>
                <c:pt idx="4295">
                  <c:v>5.0814000000000004</c:v>
                </c:pt>
                <c:pt idx="4296">
                  <c:v>5.1315999999999997</c:v>
                </c:pt>
                <c:pt idx="4297">
                  <c:v>5.1863000000000001</c:v>
                </c:pt>
                <c:pt idx="4298">
                  <c:v>5.13</c:v>
                </c:pt>
                <c:pt idx="4299">
                  <c:v>5.08</c:v>
                </c:pt>
                <c:pt idx="4300">
                  <c:v>5.0780000000000003</c:v>
                </c:pt>
                <c:pt idx="4301">
                  <c:v>5.0801999999999996</c:v>
                </c:pt>
                <c:pt idx="4302">
                  <c:v>5.1032999999999999</c:v>
                </c:pt>
                <c:pt idx="4303">
                  <c:v>5.0244</c:v>
                </c:pt>
                <c:pt idx="4304">
                  <c:v>4.9892000000000003</c:v>
                </c:pt>
                <c:pt idx="4305">
                  <c:v>5.0372000000000003</c:v>
                </c:pt>
                <c:pt idx="4306">
                  <c:v>5.0373000000000001</c:v>
                </c:pt>
                <c:pt idx="4307">
                  <c:v>5.1402000000000001</c:v>
                </c:pt>
                <c:pt idx="4308">
                  <c:v>5.1824000000000003</c:v>
                </c:pt>
                <c:pt idx="4309">
                  <c:v>5.1382000000000003</c:v>
                </c:pt>
                <c:pt idx="4310">
                  <c:v>5.0212000000000003</c:v>
                </c:pt>
                <c:pt idx="4311">
                  <c:v>5.0860000000000003</c:v>
                </c:pt>
                <c:pt idx="4312">
                  <c:v>5.1238999999999999</c:v>
                </c:pt>
                <c:pt idx="4313">
                  <c:v>5.0928000000000004</c:v>
                </c:pt>
                <c:pt idx="4314">
                  <c:v>5.0385</c:v>
                </c:pt>
                <c:pt idx="4315">
                  <c:v>5.0491000000000001</c:v>
                </c:pt>
                <c:pt idx="4316">
                  <c:v>5.0282999999999998</c:v>
                </c:pt>
                <c:pt idx="4317">
                  <c:v>5.0159000000000002</c:v>
                </c:pt>
                <c:pt idx="4318">
                  <c:v>4.9497</c:v>
                </c:pt>
                <c:pt idx="4319">
                  <c:v>4.9477000000000002</c:v>
                </c:pt>
                <c:pt idx="4320">
                  <c:v>4.9085000000000001</c:v>
                </c:pt>
                <c:pt idx="4321">
                  <c:v>4.8982999999999999</c:v>
                </c:pt>
                <c:pt idx="4322">
                  <c:v>4.7854000000000001</c:v>
                </c:pt>
                <c:pt idx="4323">
                  <c:v>4.7569999999999997</c:v>
                </c:pt>
                <c:pt idx="4324">
                  <c:v>4.8019999999999996</c:v>
                </c:pt>
                <c:pt idx="4325">
                  <c:v>4.7388000000000003</c:v>
                </c:pt>
                <c:pt idx="4326">
                  <c:v>4.7919</c:v>
                </c:pt>
                <c:pt idx="4327">
                  <c:v>4.7653999999999996</c:v>
                </c:pt>
                <c:pt idx="4328">
                  <c:v>4.6841999999999997</c:v>
                </c:pt>
                <c:pt idx="4329">
                  <c:v>4.7370999999999999</c:v>
                </c:pt>
                <c:pt idx="4330">
                  <c:v>4.7676999999999996</c:v>
                </c:pt>
                <c:pt idx="4331">
                  <c:v>4.8766999999999996</c:v>
                </c:pt>
                <c:pt idx="4332">
                  <c:v>4.7678000000000003</c:v>
                </c:pt>
                <c:pt idx="4333">
                  <c:v>4.8075999999999999</c:v>
                </c:pt>
                <c:pt idx="4334">
                  <c:v>4.7599</c:v>
                </c:pt>
                <c:pt idx="4335">
                  <c:v>4.7243000000000004</c:v>
                </c:pt>
                <c:pt idx="4336">
                  <c:v>4.7243000000000004</c:v>
                </c:pt>
                <c:pt idx="4337">
                  <c:v>4.6571999999999996</c:v>
                </c:pt>
                <c:pt idx="4338">
                  <c:v>4.6847000000000003</c:v>
                </c:pt>
                <c:pt idx="4339">
                  <c:v>4.6257000000000001</c:v>
                </c:pt>
                <c:pt idx="4340">
                  <c:v>4.5903999999999998</c:v>
                </c:pt>
                <c:pt idx="4341">
                  <c:v>4.6452</c:v>
                </c:pt>
                <c:pt idx="4342">
                  <c:v>4.6452</c:v>
                </c:pt>
                <c:pt idx="4343">
                  <c:v>4.6155999999999997</c:v>
                </c:pt>
                <c:pt idx="4344">
                  <c:v>4.5626999999999995</c:v>
                </c:pt>
                <c:pt idx="4345">
                  <c:v>4.5061999999999998</c:v>
                </c:pt>
                <c:pt idx="4346">
                  <c:v>4.5587</c:v>
                </c:pt>
                <c:pt idx="4347">
                  <c:v>4.5061</c:v>
                </c:pt>
                <c:pt idx="4348">
                  <c:v>4.5292000000000003</c:v>
                </c:pt>
                <c:pt idx="4349">
                  <c:v>4.5290999999999997</c:v>
                </c:pt>
                <c:pt idx="4350">
                  <c:v>4.5465999999999998</c:v>
                </c:pt>
                <c:pt idx="4351">
                  <c:v>4.4668999999999999</c:v>
                </c:pt>
                <c:pt idx="4352">
                  <c:v>4.5076000000000001</c:v>
                </c:pt>
                <c:pt idx="4353">
                  <c:v>4.3815999999999997</c:v>
                </c:pt>
                <c:pt idx="4354">
                  <c:v>4.3220000000000001</c:v>
                </c:pt>
                <c:pt idx="4355">
                  <c:v>4.3678999999999997</c:v>
                </c:pt>
                <c:pt idx="4356">
                  <c:v>4.4101999999999997</c:v>
                </c:pt>
                <c:pt idx="4357">
                  <c:v>4.4642999999999997</c:v>
                </c:pt>
                <c:pt idx="4358">
                  <c:v>4.4543999999999997</c:v>
                </c:pt>
                <c:pt idx="4359">
                  <c:v>4.4660000000000002</c:v>
                </c:pt>
                <c:pt idx="4360">
                  <c:v>4.4717000000000002</c:v>
                </c:pt>
                <c:pt idx="4361">
                  <c:v>4.5457999999999998</c:v>
                </c:pt>
                <c:pt idx="4362">
                  <c:v>4.6957000000000004</c:v>
                </c:pt>
                <c:pt idx="4363">
                  <c:v>4.6203000000000003</c:v>
                </c:pt>
                <c:pt idx="4364">
                  <c:v>4.6281999999999996</c:v>
                </c:pt>
                <c:pt idx="4365">
                  <c:v>4.6242000000000001</c:v>
                </c:pt>
                <c:pt idx="4366">
                  <c:v>4.6201999999999996</c:v>
                </c:pt>
                <c:pt idx="4367">
                  <c:v>4.5631000000000004</c:v>
                </c:pt>
                <c:pt idx="4368">
                  <c:v>4.5865</c:v>
                </c:pt>
                <c:pt idx="4369">
                  <c:v>4.5452000000000004</c:v>
                </c:pt>
                <c:pt idx="4370">
                  <c:v>4.5216000000000003</c:v>
                </c:pt>
                <c:pt idx="4371">
                  <c:v>4.5587999999999997</c:v>
                </c:pt>
                <c:pt idx="4372">
                  <c:v>4.5097000000000005</c:v>
                </c:pt>
                <c:pt idx="4373">
                  <c:v>4.6356000000000002</c:v>
                </c:pt>
                <c:pt idx="4374">
                  <c:v>4.6356000000000002</c:v>
                </c:pt>
                <c:pt idx="4375">
                  <c:v>4.6475</c:v>
                </c:pt>
                <c:pt idx="4376">
                  <c:v>4.6494999999999997</c:v>
                </c:pt>
                <c:pt idx="4377">
                  <c:v>4.6355000000000004</c:v>
                </c:pt>
                <c:pt idx="4378">
                  <c:v>4.6812000000000005</c:v>
                </c:pt>
                <c:pt idx="4379">
                  <c:v>4.6772</c:v>
                </c:pt>
                <c:pt idx="4380">
                  <c:v>4.6472999999999995</c:v>
                </c:pt>
                <c:pt idx="4381">
                  <c:v>4.5522</c:v>
                </c:pt>
                <c:pt idx="4382">
                  <c:v>4.4893000000000001</c:v>
                </c:pt>
                <c:pt idx="4383">
                  <c:v>4.3914999999999997</c:v>
                </c:pt>
                <c:pt idx="4384">
                  <c:v>4.4108000000000001</c:v>
                </c:pt>
                <c:pt idx="4385">
                  <c:v>4.4030000000000005</c:v>
                </c:pt>
                <c:pt idx="4386">
                  <c:v>4.3388</c:v>
                </c:pt>
                <c:pt idx="4387">
                  <c:v>4.3775000000000004</c:v>
                </c:pt>
                <c:pt idx="4388">
                  <c:v>4.4005999999999998</c:v>
                </c:pt>
                <c:pt idx="4389">
                  <c:v>4.3811</c:v>
                </c:pt>
                <c:pt idx="4390">
                  <c:v>4.3789999999999996</c:v>
                </c:pt>
                <c:pt idx="4391">
                  <c:v>4.4707999999999997</c:v>
                </c:pt>
                <c:pt idx="4392">
                  <c:v>4.3457999999999997</c:v>
                </c:pt>
                <c:pt idx="4393">
                  <c:v>4.3164999999999996</c:v>
                </c:pt>
                <c:pt idx="4394">
                  <c:v>4.3338000000000001</c:v>
                </c:pt>
                <c:pt idx="4395">
                  <c:v>4.3726000000000003</c:v>
                </c:pt>
                <c:pt idx="4396">
                  <c:v>4.3083999999999998</c:v>
                </c:pt>
                <c:pt idx="4397">
                  <c:v>4.2828999999999997</c:v>
                </c:pt>
                <c:pt idx="4398">
                  <c:v>4.2133000000000003</c:v>
                </c:pt>
                <c:pt idx="4399">
                  <c:v>4.2133000000000003</c:v>
                </c:pt>
                <c:pt idx="4400">
                  <c:v>4.2634999999999996</c:v>
                </c:pt>
                <c:pt idx="4401">
                  <c:v>4.25</c:v>
                </c:pt>
                <c:pt idx="4402">
                  <c:v>4.1402999999999999</c:v>
                </c:pt>
                <c:pt idx="4403">
                  <c:v>4.1669999999999998</c:v>
                </c:pt>
                <c:pt idx="4404">
                  <c:v>4.0713999999999997</c:v>
                </c:pt>
                <c:pt idx="4405">
                  <c:v>4.0960999999999999</c:v>
                </c:pt>
                <c:pt idx="4406">
                  <c:v>4.0067000000000004</c:v>
                </c:pt>
                <c:pt idx="4407">
                  <c:v>4.0065</c:v>
                </c:pt>
                <c:pt idx="4408">
                  <c:v>3.9988999999999999</c:v>
                </c:pt>
                <c:pt idx="4409">
                  <c:v>3.8391000000000002</c:v>
                </c:pt>
                <c:pt idx="4410">
                  <c:v>3.9477000000000002</c:v>
                </c:pt>
                <c:pt idx="4411">
                  <c:v>4.0347</c:v>
                </c:pt>
                <c:pt idx="4412">
                  <c:v>3.9344000000000001</c:v>
                </c:pt>
                <c:pt idx="4413">
                  <c:v>3.9379</c:v>
                </c:pt>
                <c:pt idx="4414">
                  <c:v>3.8458999999999999</c:v>
                </c:pt>
                <c:pt idx="4415">
                  <c:v>3.8925999999999998</c:v>
                </c:pt>
                <c:pt idx="4416">
                  <c:v>3.9546999999999999</c:v>
                </c:pt>
                <c:pt idx="4417">
                  <c:v>4.0076000000000001</c:v>
                </c:pt>
                <c:pt idx="4418">
                  <c:v>4.1048</c:v>
                </c:pt>
                <c:pt idx="4419">
                  <c:v>4.1566999999999998</c:v>
                </c:pt>
                <c:pt idx="4420">
                  <c:v>3.9694000000000003</c:v>
                </c:pt>
                <c:pt idx="4421">
                  <c:v>4.0892999999999997</c:v>
                </c:pt>
                <c:pt idx="4422">
                  <c:v>4.2011000000000003</c:v>
                </c:pt>
                <c:pt idx="4423">
                  <c:v>4.234</c:v>
                </c:pt>
                <c:pt idx="4424">
                  <c:v>4.1448999999999998</c:v>
                </c:pt>
                <c:pt idx="4425">
                  <c:v>4.1178999999999997</c:v>
                </c:pt>
                <c:pt idx="4426">
                  <c:v>4.0278</c:v>
                </c:pt>
                <c:pt idx="4427">
                  <c:v>4.0507</c:v>
                </c:pt>
                <c:pt idx="4428">
                  <c:v>4.1679000000000004</c:v>
                </c:pt>
                <c:pt idx="4429">
                  <c:v>4.2125000000000004</c:v>
                </c:pt>
                <c:pt idx="4430">
                  <c:v>4.2125000000000004</c:v>
                </c:pt>
                <c:pt idx="4431">
                  <c:v>4.2748999999999997</c:v>
                </c:pt>
                <c:pt idx="4432">
                  <c:v>4.1969000000000003</c:v>
                </c:pt>
                <c:pt idx="4433">
                  <c:v>4.0731999999999999</c:v>
                </c:pt>
                <c:pt idx="4434">
                  <c:v>4.0232000000000001</c:v>
                </c:pt>
                <c:pt idx="4435">
                  <c:v>4.0231000000000003</c:v>
                </c:pt>
                <c:pt idx="4436">
                  <c:v>3.9032999999999998</c:v>
                </c:pt>
                <c:pt idx="4437">
                  <c:v>3.8917999999999999</c:v>
                </c:pt>
                <c:pt idx="4438">
                  <c:v>3.8651</c:v>
                </c:pt>
                <c:pt idx="4439">
                  <c:v>3.8311000000000002</c:v>
                </c:pt>
                <c:pt idx="4440">
                  <c:v>3.7822</c:v>
                </c:pt>
                <c:pt idx="4441">
                  <c:v>3.8214999999999999</c:v>
                </c:pt>
                <c:pt idx="4442">
                  <c:v>3.8837000000000002</c:v>
                </c:pt>
                <c:pt idx="4443">
                  <c:v>3.7835000000000001</c:v>
                </c:pt>
                <c:pt idx="4444">
                  <c:v>3.7646999999999999</c:v>
                </c:pt>
                <c:pt idx="4445">
                  <c:v>3.6751</c:v>
                </c:pt>
                <c:pt idx="4446">
                  <c:v>3.7345000000000002</c:v>
                </c:pt>
                <c:pt idx="4447">
                  <c:v>3.6211000000000002</c:v>
                </c:pt>
                <c:pt idx="4448">
                  <c:v>3.6297000000000001</c:v>
                </c:pt>
                <c:pt idx="4449">
                  <c:v>3.6295999999999999</c:v>
                </c:pt>
                <c:pt idx="4450">
                  <c:v>3.4331999999999998</c:v>
                </c:pt>
                <c:pt idx="4451">
                  <c:v>3.5979999999999999</c:v>
                </c:pt>
                <c:pt idx="4452">
                  <c:v>3.7018</c:v>
                </c:pt>
                <c:pt idx="4453">
                  <c:v>3.5493999999999999</c:v>
                </c:pt>
                <c:pt idx="4454">
                  <c:v>3.5806</c:v>
                </c:pt>
                <c:pt idx="4455">
                  <c:v>3.6768999999999998</c:v>
                </c:pt>
                <c:pt idx="4456">
                  <c:v>3.6656</c:v>
                </c:pt>
                <c:pt idx="4457">
                  <c:v>3.5930999999999997</c:v>
                </c:pt>
                <c:pt idx="4458">
                  <c:v>3.5926</c:v>
                </c:pt>
                <c:pt idx="4459">
                  <c:v>3.6444000000000001</c:v>
                </c:pt>
                <c:pt idx="4460">
                  <c:v>3.5701000000000001</c:v>
                </c:pt>
                <c:pt idx="4461">
                  <c:v>3.5884999999999998</c:v>
                </c:pt>
                <c:pt idx="4462">
                  <c:v>3.7568999999999999</c:v>
                </c:pt>
                <c:pt idx="4463">
                  <c:v>3.6428000000000003</c:v>
                </c:pt>
                <c:pt idx="4464">
                  <c:v>3.6143999999999998</c:v>
                </c:pt>
                <c:pt idx="4465">
                  <c:v>3.6579000000000002</c:v>
                </c:pt>
                <c:pt idx="4466">
                  <c:v>3.7282000000000002</c:v>
                </c:pt>
                <c:pt idx="4467">
                  <c:v>3.8163</c:v>
                </c:pt>
                <c:pt idx="4468">
                  <c:v>3.7686000000000002</c:v>
                </c:pt>
                <c:pt idx="4469">
                  <c:v>3.7686000000000002</c:v>
                </c:pt>
                <c:pt idx="4470">
                  <c:v>3.8959000000000001</c:v>
                </c:pt>
                <c:pt idx="4471">
                  <c:v>3.8902000000000001</c:v>
                </c:pt>
                <c:pt idx="4472">
                  <c:v>3.7706</c:v>
                </c:pt>
                <c:pt idx="4473">
                  <c:v>3.8016000000000001</c:v>
                </c:pt>
                <c:pt idx="4474">
                  <c:v>3.8963999999999999</c:v>
                </c:pt>
                <c:pt idx="4475">
                  <c:v>3.8595999999999999</c:v>
                </c:pt>
                <c:pt idx="4476">
                  <c:v>3.8481000000000001</c:v>
                </c:pt>
                <c:pt idx="4477">
                  <c:v>3.6696999999999997</c:v>
                </c:pt>
                <c:pt idx="4478">
                  <c:v>3.5091999999999999</c:v>
                </c:pt>
                <c:pt idx="4479">
                  <c:v>3.5468000000000002</c:v>
                </c:pt>
                <c:pt idx="4480">
                  <c:v>3.6242000000000001</c:v>
                </c:pt>
                <c:pt idx="4481">
                  <c:v>3.6680000000000001</c:v>
                </c:pt>
                <c:pt idx="4482">
                  <c:v>3.5826000000000002</c:v>
                </c:pt>
                <c:pt idx="4483">
                  <c:v>3.5316999999999998</c:v>
                </c:pt>
                <c:pt idx="4484">
                  <c:v>3.4548999999999999</c:v>
                </c:pt>
                <c:pt idx="4485">
                  <c:v>3.5920999999999998</c:v>
                </c:pt>
                <c:pt idx="4486">
                  <c:v>3.4603999999999999</c:v>
                </c:pt>
                <c:pt idx="4487">
                  <c:v>3.5261</c:v>
                </c:pt>
                <c:pt idx="4488">
                  <c:v>3.4679000000000002</c:v>
                </c:pt>
                <c:pt idx="4489">
                  <c:v>3.3060999999999998</c:v>
                </c:pt>
                <c:pt idx="4490">
                  <c:v>3.4828000000000001</c:v>
                </c:pt>
                <c:pt idx="4491">
                  <c:v>3.3281999999999998</c:v>
                </c:pt>
                <c:pt idx="4492">
                  <c:v>3.3336000000000001</c:v>
                </c:pt>
                <c:pt idx="4493">
                  <c:v>3.3334999999999999</c:v>
                </c:pt>
                <c:pt idx="4494">
                  <c:v>3.5563000000000002</c:v>
                </c:pt>
                <c:pt idx="4495">
                  <c:v>3.5053000000000001</c:v>
                </c:pt>
                <c:pt idx="4496">
                  <c:v>3.4601999999999999</c:v>
                </c:pt>
                <c:pt idx="4497">
                  <c:v>3.528</c:v>
                </c:pt>
                <c:pt idx="4498">
                  <c:v>3.4413999999999998</c:v>
                </c:pt>
                <c:pt idx="4499">
                  <c:v>3.4096000000000002</c:v>
                </c:pt>
                <c:pt idx="4500">
                  <c:v>3.5583</c:v>
                </c:pt>
                <c:pt idx="4501">
                  <c:v>3.5963000000000003</c:v>
                </c:pt>
                <c:pt idx="4502">
                  <c:v>3.5773000000000001</c:v>
                </c:pt>
                <c:pt idx="4503">
                  <c:v>3.4657</c:v>
                </c:pt>
                <c:pt idx="4504">
                  <c:v>3.5356000000000001</c:v>
                </c:pt>
                <c:pt idx="4505">
                  <c:v>3.5564</c:v>
                </c:pt>
                <c:pt idx="4506">
                  <c:v>3.4807000000000001</c:v>
                </c:pt>
                <c:pt idx="4507">
                  <c:v>3.5394000000000001</c:v>
                </c:pt>
                <c:pt idx="4508">
                  <c:v>3.4693999999999998</c:v>
                </c:pt>
                <c:pt idx="4509">
                  <c:v>3.5108999999999999</c:v>
                </c:pt>
                <c:pt idx="4510">
                  <c:v>3.6002999999999998</c:v>
                </c:pt>
                <c:pt idx="4511">
                  <c:v>3.6886000000000001</c:v>
                </c:pt>
                <c:pt idx="4512">
                  <c:v>3.7273000000000001</c:v>
                </c:pt>
                <c:pt idx="4513">
                  <c:v>3.7061000000000002</c:v>
                </c:pt>
                <c:pt idx="4514">
                  <c:v>3.7255000000000003</c:v>
                </c:pt>
                <c:pt idx="4515">
                  <c:v>3.6907999999999999</c:v>
                </c:pt>
                <c:pt idx="4516">
                  <c:v>3.7313999999999998</c:v>
                </c:pt>
                <c:pt idx="4517">
                  <c:v>3.8249</c:v>
                </c:pt>
                <c:pt idx="4518">
                  <c:v>3.8702999999999999</c:v>
                </c:pt>
                <c:pt idx="4519">
                  <c:v>3.8252000000000002</c:v>
                </c:pt>
                <c:pt idx="4520">
                  <c:v>3.8193999999999999</c:v>
                </c:pt>
                <c:pt idx="4521">
                  <c:v>3.7279</c:v>
                </c:pt>
                <c:pt idx="4522">
                  <c:v>3.7629999999999999</c:v>
                </c:pt>
                <c:pt idx="4523">
                  <c:v>3.8551000000000002</c:v>
                </c:pt>
                <c:pt idx="4524">
                  <c:v>3.867</c:v>
                </c:pt>
                <c:pt idx="4525">
                  <c:v>3.9163999999999999</c:v>
                </c:pt>
                <c:pt idx="4526">
                  <c:v>3.8475000000000001</c:v>
                </c:pt>
                <c:pt idx="4527">
                  <c:v>3.7747999999999999</c:v>
                </c:pt>
                <c:pt idx="4528">
                  <c:v>3.7692000000000001</c:v>
                </c:pt>
                <c:pt idx="4529">
                  <c:v>3.7974000000000001</c:v>
                </c:pt>
                <c:pt idx="4530">
                  <c:v>3.9131</c:v>
                </c:pt>
                <c:pt idx="4531">
                  <c:v>3.9112</c:v>
                </c:pt>
                <c:pt idx="4532">
                  <c:v>3.8144</c:v>
                </c:pt>
                <c:pt idx="4533">
                  <c:v>3.8445999999999998</c:v>
                </c:pt>
                <c:pt idx="4534">
                  <c:v>3.8294000000000001</c:v>
                </c:pt>
                <c:pt idx="4535">
                  <c:v>3.7746</c:v>
                </c:pt>
                <c:pt idx="4536">
                  <c:v>3.8067000000000002</c:v>
                </c:pt>
                <c:pt idx="4537">
                  <c:v>3.9111000000000002</c:v>
                </c:pt>
                <c:pt idx="4538">
                  <c:v>3.8425000000000002</c:v>
                </c:pt>
                <c:pt idx="4539">
                  <c:v>3.8425000000000002</c:v>
                </c:pt>
                <c:pt idx="4540">
                  <c:v>3.9188000000000001</c:v>
                </c:pt>
                <c:pt idx="4541">
                  <c:v>4.0033000000000003</c:v>
                </c:pt>
                <c:pt idx="4542">
                  <c:v>4.0750000000000002</c:v>
                </c:pt>
                <c:pt idx="4543">
                  <c:v>4.0594999999999999</c:v>
                </c:pt>
                <c:pt idx="4544">
                  <c:v>3.9571000000000001</c:v>
                </c:pt>
                <c:pt idx="4545">
                  <c:v>3.8938999999999999</c:v>
                </c:pt>
                <c:pt idx="4546">
                  <c:v>3.9763999999999999</c:v>
                </c:pt>
                <c:pt idx="4547">
                  <c:v>4.0382999999999996</c:v>
                </c:pt>
                <c:pt idx="4548">
                  <c:v>3.9092000000000002</c:v>
                </c:pt>
                <c:pt idx="4549">
                  <c:v>3.9977</c:v>
                </c:pt>
                <c:pt idx="4550">
                  <c:v>4.1026999999999996</c:v>
                </c:pt>
                <c:pt idx="4551">
                  <c:v>4.0735000000000001</c:v>
                </c:pt>
                <c:pt idx="4552">
                  <c:v>4.2107999999999999</c:v>
                </c:pt>
                <c:pt idx="4553">
                  <c:v>4.2565</c:v>
                </c:pt>
                <c:pt idx="4554">
                  <c:v>4.2666000000000004</c:v>
                </c:pt>
                <c:pt idx="4555">
                  <c:v>4.1973000000000003</c:v>
                </c:pt>
                <c:pt idx="4556">
                  <c:v>4.1363000000000003</c:v>
                </c:pt>
                <c:pt idx="4557">
                  <c:v>4.2073</c:v>
                </c:pt>
                <c:pt idx="4558">
                  <c:v>4.1641000000000004</c:v>
                </c:pt>
                <c:pt idx="4559">
                  <c:v>4.1641000000000004</c:v>
                </c:pt>
                <c:pt idx="4560">
                  <c:v>4.0818000000000003</c:v>
                </c:pt>
                <c:pt idx="4561">
                  <c:v>4.0994000000000002</c:v>
                </c:pt>
                <c:pt idx="4562">
                  <c:v>4.0330000000000004</c:v>
                </c:pt>
                <c:pt idx="4563">
                  <c:v>3.9651999999999998</c:v>
                </c:pt>
                <c:pt idx="4564">
                  <c:v>3.9689999999999999</c:v>
                </c:pt>
                <c:pt idx="4565">
                  <c:v>4.0021000000000004</c:v>
                </c:pt>
                <c:pt idx="4566">
                  <c:v>3.9575</c:v>
                </c:pt>
                <c:pt idx="4567">
                  <c:v>3.9750000000000001</c:v>
                </c:pt>
                <c:pt idx="4568">
                  <c:v>3.9750000000000001</c:v>
                </c:pt>
                <c:pt idx="4569">
                  <c:v>3.8994999999999997</c:v>
                </c:pt>
                <c:pt idx="4570">
                  <c:v>3.8822000000000001</c:v>
                </c:pt>
                <c:pt idx="4571">
                  <c:v>3.8111999999999999</c:v>
                </c:pt>
                <c:pt idx="4572">
                  <c:v>3.7959000000000001</c:v>
                </c:pt>
                <c:pt idx="4573">
                  <c:v>3.9576000000000002</c:v>
                </c:pt>
                <c:pt idx="4574">
                  <c:v>3.8552999999999997</c:v>
                </c:pt>
                <c:pt idx="4575">
                  <c:v>3.8188</c:v>
                </c:pt>
                <c:pt idx="4576">
                  <c:v>3.9344000000000001</c:v>
                </c:pt>
                <c:pt idx="4577">
                  <c:v>3.9906999999999999</c:v>
                </c:pt>
                <c:pt idx="4578">
                  <c:v>4.0827999999999998</c:v>
                </c:pt>
                <c:pt idx="4579">
                  <c:v>4.0416999999999996</c:v>
                </c:pt>
                <c:pt idx="4580">
                  <c:v>4.0987</c:v>
                </c:pt>
                <c:pt idx="4581">
                  <c:v>4.1165000000000003</c:v>
                </c:pt>
                <c:pt idx="4582">
                  <c:v>3.9967999999999999</c:v>
                </c:pt>
                <c:pt idx="4583">
                  <c:v>4.0968999999999998</c:v>
                </c:pt>
                <c:pt idx="4584">
                  <c:v>4.0007999999999999</c:v>
                </c:pt>
                <c:pt idx="4585">
                  <c:v>4.0380000000000003</c:v>
                </c:pt>
                <c:pt idx="4586">
                  <c:v>4.0438999999999998</c:v>
                </c:pt>
                <c:pt idx="4587">
                  <c:v>3.9462000000000002</c:v>
                </c:pt>
                <c:pt idx="4588">
                  <c:v>3.9306999999999999</c:v>
                </c:pt>
                <c:pt idx="4589">
                  <c:v>3.9619</c:v>
                </c:pt>
                <c:pt idx="4590">
                  <c:v>4.0167000000000002</c:v>
                </c:pt>
                <c:pt idx="4591">
                  <c:v>4.0500999999999996</c:v>
                </c:pt>
                <c:pt idx="4592">
                  <c:v>3.92</c:v>
                </c:pt>
                <c:pt idx="4593">
                  <c:v>3.9276</c:v>
                </c:pt>
                <c:pt idx="4594">
                  <c:v>3.9904000000000002</c:v>
                </c:pt>
                <c:pt idx="4595">
                  <c:v>3.8954</c:v>
                </c:pt>
                <c:pt idx="4596">
                  <c:v>3.9314</c:v>
                </c:pt>
                <c:pt idx="4597">
                  <c:v>3.8860000000000001</c:v>
                </c:pt>
                <c:pt idx="4598">
                  <c:v>3.8349000000000002</c:v>
                </c:pt>
                <c:pt idx="4599">
                  <c:v>3.8104</c:v>
                </c:pt>
                <c:pt idx="4600">
                  <c:v>3.8292000000000002</c:v>
                </c:pt>
                <c:pt idx="4601">
                  <c:v>3.8008999999999999</c:v>
                </c:pt>
                <c:pt idx="4602">
                  <c:v>3.8290999999999999</c:v>
                </c:pt>
                <c:pt idx="4603">
                  <c:v>3.8704000000000001</c:v>
                </c:pt>
                <c:pt idx="4604">
                  <c:v>3.7837000000000001</c:v>
                </c:pt>
                <c:pt idx="4605">
                  <c:v>3.7743000000000002</c:v>
                </c:pt>
                <c:pt idx="4606">
                  <c:v>3.7629999999999999</c:v>
                </c:pt>
                <c:pt idx="4607">
                  <c:v>3.7778999999999998</c:v>
                </c:pt>
                <c:pt idx="4608">
                  <c:v>3.8115999999999999</c:v>
                </c:pt>
                <c:pt idx="4609">
                  <c:v>3.8115000000000001</c:v>
                </c:pt>
                <c:pt idx="4610">
                  <c:v>3.7326000000000001</c:v>
                </c:pt>
                <c:pt idx="4611">
                  <c:v>3.6989999999999998</c:v>
                </c:pt>
                <c:pt idx="4612">
                  <c:v>3.6227</c:v>
                </c:pt>
                <c:pt idx="4613">
                  <c:v>3.6985999999999999</c:v>
                </c:pt>
                <c:pt idx="4614">
                  <c:v>3.6743000000000001</c:v>
                </c:pt>
                <c:pt idx="4615">
                  <c:v>3.5667999999999997</c:v>
                </c:pt>
                <c:pt idx="4616">
                  <c:v>3.6295000000000002</c:v>
                </c:pt>
                <c:pt idx="4617">
                  <c:v>3.6425000000000001</c:v>
                </c:pt>
                <c:pt idx="4618">
                  <c:v>3.7187000000000001</c:v>
                </c:pt>
                <c:pt idx="4619">
                  <c:v>3.3868</c:v>
                </c:pt>
                <c:pt idx="4620">
                  <c:v>3.4356999999999998</c:v>
                </c:pt>
                <c:pt idx="4621">
                  <c:v>3.4137</c:v>
                </c:pt>
                <c:pt idx="4622">
                  <c:v>3.5436999999999999</c:v>
                </c:pt>
                <c:pt idx="4623">
                  <c:v>3.8105000000000002</c:v>
                </c:pt>
                <c:pt idx="4624">
                  <c:v>3.8350999999999997</c:v>
                </c:pt>
                <c:pt idx="4625">
                  <c:v>3.7991000000000001</c:v>
                </c:pt>
                <c:pt idx="4626">
                  <c:v>3.8104</c:v>
                </c:pt>
                <c:pt idx="4627">
                  <c:v>3.8540000000000001</c:v>
                </c:pt>
                <c:pt idx="4628">
                  <c:v>3.8519999999999999</c:v>
                </c:pt>
                <c:pt idx="4629">
                  <c:v>3.5775999999999999</c:v>
                </c:pt>
                <c:pt idx="4630">
                  <c:v>3.8233999999999999</c:v>
                </c:pt>
                <c:pt idx="4631">
                  <c:v>3.7382</c:v>
                </c:pt>
                <c:pt idx="4632">
                  <c:v>3.6276000000000002</c:v>
                </c:pt>
                <c:pt idx="4633">
                  <c:v>3.6031</c:v>
                </c:pt>
                <c:pt idx="4634">
                  <c:v>3.4531999999999998</c:v>
                </c:pt>
                <c:pt idx="4635">
                  <c:v>3.5028000000000001</c:v>
                </c:pt>
                <c:pt idx="4636">
                  <c:v>3.6400999999999999</c:v>
                </c:pt>
                <c:pt idx="4637">
                  <c:v>3.7850000000000001</c:v>
                </c:pt>
                <c:pt idx="4638">
                  <c:v>3.8704999999999998</c:v>
                </c:pt>
                <c:pt idx="4639">
                  <c:v>3.9779999999999998</c:v>
                </c:pt>
                <c:pt idx="4640">
                  <c:v>4.0772000000000004</c:v>
                </c:pt>
                <c:pt idx="4641">
                  <c:v>3.9453</c:v>
                </c:pt>
                <c:pt idx="4642">
                  <c:v>3.9569000000000001</c:v>
                </c:pt>
                <c:pt idx="4643">
                  <c:v>3.9298999999999999</c:v>
                </c:pt>
                <c:pt idx="4644">
                  <c:v>3.8416000000000001</c:v>
                </c:pt>
                <c:pt idx="4645">
                  <c:v>3.7387999999999999</c:v>
                </c:pt>
                <c:pt idx="4646">
                  <c:v>3.5939999999999999</c:v>
                </c:pt>
                <c:pt idx="4647">
                  <c:v>3.6745000000000001</c:v>
                </c:pt>
                <c:pt idx="4648">
                  <c:v>3.6856</c:v>
                </c:pt>
                <c:pt idx="4649">
                  <c:v>3.6874000000000002</c:v>
                </c:pt>
                <c:pt idx="4650">
                  <c:v>3.8336000000000001</c:v>
                </c:pt>
                <c:pt idx="4651">
                  <c:v>3.8546</c:v>
                </c:pt>
                <c:pt idx="4652">
                  <c:v>3.9645000000000001</c:v>
                </c:pt>
                <c:pt idx="4653">
                  <c:v>3.9529999999999998</c:v>
                </c:pt>
                <c:pt idx="4654">
                  <c:v>3.9140999999999999</c:v>
                </c:pt>
                <c:pt idx="4655">
                  <c:v>3.7246999999999999</c:v>
                </c:pt>
                <c:pt idx="4656">
                  <c:v>3.7019000000000002</c:v>
                </c:pt>
                <c:pt idx="4657">
                  <c:v>3.6886000000000001</c:v>
                </c:pt>
                <c:pt idx="4658">
                  <c:v>3.7928999999999999</c:v>
                </c:pt>
                <c:pt idx="4659">
                  <c:v>3.7431999999999999</c:v>
                </c:pt>
                <c:pt idx="4660">
                  <c:v>3.7431999999999999</c:v>
                </c:pt>
                <c:pt idx="4661">
                  <c:v>3.6465999999999998</c:v>
                </c:pt>
                <c:pt idx="4662">
                  <c:v>3.8525</c:v>
                </c:pt>
                <c:pt idx="4663">
                  <c:v>3.7349000000000001</c:v>
                </c:pt>
                <c:pt idx="4664">
                  <c:v>3.6484000000000001</c:v>
                </c:pt>
                <c:pt idx="4665">
                  <c:v>3.5293000000000001</c:v>
                </c:pt>
                <c:pt idx="4666">
                  <c:v>3.3205</c:v>
                </c:pt>
                <c:pt idx="4667">
                  <c:v>3.0131000000000001</c:v>
                </c:pt>
                <c:pt idx="4668">
                  <c:v>3.1974</c:v>
                </c:pt>
                <c:pt idx="4669">
                  <c:v>3.3235999999999999</c:v>
                </c:pt>
                <c:pt idx="4670">
                  <c:v>3.1078000000000001</c:v>
                </c:pt>
                <c:pt idx="4671">
                  <c:v>2.9784000000000002</c:v>
                </c:pt>
                <c:pt idx="4672">
                  <c:v>2.9778000000000002</c:v>
                </c:pt>
                <c:pt idx="4673">
                  <c:v>2.92</c:v>
                </c:pt>
                <c:pt idx="4674">
                  <c:v>2.7309000000000001</c:v>
                </c:pt>
                <c:pt idx="4675">
                  <c:v>2.6724000000000001</c:v>
                </c:pt>
                <c:pt idx="4676">
                  <c:v>2.6585000000000001</c:v>
                </c:pt>
                <c:pt idx="4677">
                  <c:v>2.5512999999999999</c:v>
                </c:pt>
                <c:pt idx="4678">
                  <c:v>2.7037</c:v>
                </c:pt>
                <c:pt idx="4679">
                  <c:v>2.7378</c:v>
                </c:pt>
                <c:pt idx="4680">
                  <c:v>2.6398999999999999</c:v>
                </c:pt>
                <c:pt idx="4681">
                  <c:v>2.6823999999999999</c:v>
                </c:pt>
                <c:pt idx="4682">
                  <c:v>2.6019000000000001</c:v>
                </c:pt>
                <c:pt idx="4683">
                  <c:v>2.5705</c:v>
                </c:pt>
                <c:pt idx="4684">
                  <c:v>2.5127000000000002</c:v>
                </c:pt>
                <c:pt idx="4685">
                  <c:v>2.2557999999999998</c:v>
                </c:pt>
                <c:pt idx="4686">
                  <c:v>2.1915</c:v>
                </c:pt>
                <c:pt idx="4687">
                  <c:v>2.0788000000000002</c:v>
                </c:pt>
                <c:pt idx="4688">
                  <c:v>2.1231</c:v>
                </c:pt>
                <c:pt idx="4689">
                  <c:v>2.17</c:v>
                </c:pt>
                <c:pt idx="4690">
                  <c:v>2.1728999999999998</c:v>
                </c:pt>
                <c:pt idx="4691">
                  <c:v>2.1819999999999999</c:v>
                </c:pt>
                <c:pt idx="4692">
                  <c:v>2.1808999999999998</c:v>
                </c:pt>
                <c:pt idx="4693">
                  <c:v>2.1318000000000001</c:v>
                </c:pt>
                <c:pt idx="4694">
                  <c:v>2.0989</c:v>
                </c:pt>
                <c:pt idx="4695">
                  <c:v>2.0529999999999999</c:v>
                </c:pt>
                <c:pt idx="4696">
                  <c:v>2.2122999999999999</c:v>
                </c:pt>
                <c:pt idx="4697">
                  <c:v>2.2122999999999999</c:v>
                </c:pt>
                <c:pt idx="4698">
                  <c:v>2.3688000000000002</c:v>
                </c:pt>
                <c:pt idx="4699">
                  <c:v>2.4811999999999999</c:v>
                </c:pt>
                <c:pt idx="4700">
                  <c:v>2.4454000000000002</c:v>
                </c:pt>
                <c:pt idx="4701">
                  <c:v>2.4942000000000002</c:v>
                </c:pt>
                <c:pt idx="4702">
                  <c:v>2.4398</c:v>
                </c:pt>
                <c:pt idx="4703">
                  <c:v>2.39</c:v>
                </c:pt>
                <c:pt idx="4704">
                  <c:v>2.3044000000000002</c:v>
                </c:pt>
                <c:pt idx="4705">
                  <c:v>2.2923999999999998</c:v>
                </c:pt>
                <c:pt idx="4706">
                  <c:v>2.1993</c:v>
                </c:pt>
                <c:pt idx="4707">
                  <c:v>2.2054999999999998</c:v>
                </c:pt>
                <c:pt idx="4708">
                  <c:v>2.3188</c:v>
                </c:pt>
                <c:pt idx="4709">
                  <c:v>2.3184</c:v>
                </c:pt>
                <c:pt idx="4710">
                  <c:v>2.3771</c:v>
                </c:pt>
                <c:pt idx="4711">
                  <c:v>2.536</c:v>
                </c:pt>
                <c:pt idx="4712">
                  <c:v>2.5922000000000001</c:v>
                </c:pt>
                <c:pt idx="4713">
                  <c:v>2.6172</c:v>
                </c:pt>
                <c:pt idx="4714">
                  <c:v>2.6410999999999998</c:v>
                </c:pt>
                <c:pt idx="4715">
                  <c:v>2.5274000000000001</c:v>
                </c:pt>
                <c:pt idx="4716">
                  <c:v>2.6665000000000001</c:v>
                </c:pt>
                <c:pt idx="4717">
                  <c:v>2.8586</c:v>
                </c:pt>
                <c:pt idx="4718">
                  <c:v>2.8403</c:v>
                </c:pt>
                <c:pt idx="4719">
                  <c:v>2.7225999999999999</c:v>
                </c:pt>
                <c:pt idx="4720">
                  <c:v>2.8839999999999999</c:v>
                </c:pt>
                <c:pt idx="4721">
                  <c:v>2.9352999999999998</c:v>
                </c:pt>
                <c:pt idx="4722">
                  <c:v>2.9119999999999999</c:v>
                </c:pt>
                <c:pt idx="4723">
                  <c:v>2.9916999999999998</c:v>
                </c:pt>
                <c:pt idx="4724">
                  <c:v>2.9843999999999999</c:v>
                </c:pt>
                <c:pt idx="4725">
                  <c:v>2.8136000000000001</c:v>
                </c:pt>
                <c:pt idx="4726">
                  <c:v>2.7537000000000003</c:v>
                </c:pt>
                <c:pt idx="4727">
                  <c:v>2.7824</c:v>
                </c:pt>
                <c:pt idx="4728">
                  <c:v>2.8894000000000002</c:v>
                </c:pt>
                <c:pt idx="4729">
                  <c:v>2.8895</c:v>
                </c:pt>
                <c:pt idx="4730">
                  <c:v>2.6480000000000001</c:v>
                </c:pt>
                <c:pt idx="4731">
                  <c:v>2.7553999999999998</c:v>
                </c:pt>
                <c:pt idx="4732">
                  <c:v>2.8531</c:v>
                </c:pt>
                <c:pt idx="4733">
                  <c:v>2.7879</c:v>
                </c:pt>
                <c:pt idx="4734">
                  <c:v>2.7536</c:v>
                </c:pt>
                <c:pt idx="4735">
                  <c:v>2.7951000000000001</c:v>
                </c:pt>
                <c:pt idx="4736">
                  <c:v>2.9262999999999999</c:v>
                </c:pt>
                <c:pt idx="4737">
                  <c:v>2.9908000000000001</c:v>
                </c:pt>
                <c:pt idx="4738">
                  <c:v>3.0131000000000001</c:v>
                </c:pt>
                <c:pt idx="4739">
                  <c:v>2.8624000000000001</c:v>
                </c:pt>
                <c:pt idx="4740">
                  <c:v>2.8771</c:v>
                </c:pt>
                <c:pt idx="4741">
                  <c:v>2.9744999999999999</c:v>
                </c:pt>
                <c:pt idx="4742">
                  <c:v>2.8115000000000001</c:v>
                </c:pt>
                <c:pt idx="4743">
                  <c:v>2.8717000000000001</c:v>
                </c:pt>
                <c:pt idx="4744">
                  <c:v>2.8589000000000002</c:v>
                </c:pt>
                <c:pt idx="4745">
                  <c:v>3.0044</c:v>
                </c:pt>
                <c:pt idx="4746">
                  <c:v>2.9047999999999998</c:v>
                </c:pt>
                <c:pt idx="4747">
                  <c:v>2.8534999999999999</c:v>
                </c:pt>
                <c:pt idx="4748">
                  <c:v>2.8902000000000001</c:v>
                </c:pt>
                <c:pt idx="4749">
                  <c:v>2.9529000000000001</c:v>
                </c:pt>
                <c:pt idx="4750">
                  <c:v>3.0066000000000002</c:v>
                </c:pt>
                <c:pt idx="4751">
                  <c:v>2.5329999999999999</c:v>
                </c:pt>
                <c:pt idx="4752">
                  <c:v>2.6023000000000001</c:v>
                </c:pt>
                <c:pt idx="4753">
                  <c:v>2.6343999999999999</c:v>
                </c:pt>
                <c:pt idx="4754">
                  <c:v>2.6522999999999999</c:v>
                </c:pt>
                <c:pt idx="4755">
                  <c:v>2.7010000000000001</c:v>
                </c:pt>
                <c:pt idx="4756">
                  <c:v>2.7843999999999998</c:v>
                </c:pt>
                <c:pt idx="4757">
                  <c:v>2.7389000000000001</c:v>
                </c:pt>
                <c:pt idx="4758">
                  <c:v>2.7570999999999999</c:v>
                </c:pt>
                <c:pt idx="4759">
                  <c:v>2.7117</c:v>
                </c:pt>
                <c:pt idx="4760">
                  <c:v>2.6629</c:v>
                </c:pt>
                <c:pt idx="4761">
                  <c:v>2.6539000000000001</c:v>
                </c:pt>
                <c:pt idx="4762">
                  <c:v>2.7662</c:v>
                </c:pt>
                <c:pt idx="4763">
                  <c:v>2.8853</c:v>
                </c:pt>
                <c:pt idx="4764">
                  <c:v>2.9222999999999999</c:v>
                </c:pt>
                <c:pt idx="4765">
                  <c:v>2.8965000000000001</c:v>
                </c:pt>
                <c:pt idx="4766">
                  <c:v>2.8559000000000001</c:v>
                </c:pt>
                <c:pt idx="4767">
                  <c:v>2.9207000000000001</c:v>
                </c:pt>
                <c:pt idx="4768">
                  <c:v>2.9226000000000001</c:v>
                </c:pt>
                <c:pt idx="4769">
                  <c:v>2.8578999999999999</c:v>
                </c:pt>
                <c:pt idx="4770">
                  <c:v>2.7845</c:v>
                </c:pt>
                <c:pt idx="4771">
                  <c:v>2.7644000000000002</c:v>
                </c:pt>
                <c:pt idx="4772">
                  <c:v>2.8303000000000003</c:v>
                </c:pt>
                <c:pt idx="4773">
                  <c:v>2.9451000000000001</c:v>
                </c:pt>
                <c:pt idx="4774">
                  <c:v>2.8359000000000001</c:v>
                </c:pt>
                <c:pt idx="4775">
                  <c:v>2.8969</c:v>
                </c:pt>
                <c:pt idx="4776">
                  <c:v>2.9397000000000002</c:v>
                </c:pt>
                <c:pt idx="4777">
                  <c:v>2.9192999999999998</c:v>
                </c:pt>
                <c:pt idx="4778">
                  <c:v>2.9903</c:v>
                </c:pt>
                <c:pt idx="4779">
                  <c:v>2.9083000000000001</c:v>
                </c:pt>
                <c:pt idx="4780">
                  <c:v>3.0072999999999999</c:v>
                </c:pt>
                <c:pt idx="4781">
                  <c:v>3.1073</c:v>
                </c:pt>
                <c:pt idx="4782">
                  <c:v>3.1187</c:v>
                </c:pt>
                <c:pt idx="4783">
                  <c:v>3.1532999999999998</c:v>
                </c:pt>
                <c:pt idx="4784">
                  <c:v>3.1514000000000002</c:v>
                </c:pt>
                <c:pt idx="4785">
                  <c:v>3.1592000000000002</c:v>
                </c:pt>
                <c:pt idx="4786">
                  <c:v>3.1612</c:v>
                </c:pt>
                <c:pt idx="4787">
                  <c:v>3.3340999999999998</c:v>
                </c:pt>
                <c:pt idx="4788">
                  <c:v>3.2856000000000001</c:v>
                </c:pt>
                <c:pt idx="4789">
                  <c:v>3.1654</c:v>
                </c:pt>
                <c:pt idx="4790">
                  <c:v>3.1726999999999999</c:v>
                </c:pt>
                <c:pt idx="4791">
                  <c:v>3.1194999999999999</c:v>
                </c:pt>
                <c:pt idx="4792">
                  <c:v>3.0884</c:v>
                </c:pt>
                <c:pt idx="4793">
                  <c:v>3.1341000000000001</c:v>
                </c:pt>
                <c:pt idx="4794">
                  <c:v>3.23</c:v>
                </c:pt>
                <c:pt idx="4795">
                  <c:v>3.2429999999999999</c:v>
                </c:pt>
                <c:pt idx="4796">
                  <c:v>3.1911999999999998</c:v>
                </c:pt>
                <c:pt idx="4797">
                  <c:v>3.3643999999999998</c:v>
                </c:pt>
                <c:pt idx="4798">
                  <c:v>3.4495</c:v>
                </c:pt>
                <c:pt idx="4799">
                  <c:v>3.4496000000000002</c:v>
                </c:pt>
                <c:pt idx="4800">
                  <c:v>3.5467</c:v>
                </c:pt>
                <c:pt idx="4801">
                  <c:v>3.7381000000000002</c:v>
                </c:pt>
                <c:pt idx="4802">
                  <c:v>3.6122000000000001</c:v>
                </c:pt>
                <c:pt idx="4803">
                  <c:v>3.4594</c:v>
                </c:pt>
                <c:pt idx="4804">
                  <c:v>3.6726000000000001</c:v>
                </c:pt>
                <c:pt idx="4805">
                  <c:v>3.6127000000000002</c:v>
                </c:pt>
                <c:pt idx="4806">
                  <c:v>3.5398000000000001</c:v>
                </c:pt>
                <c:pt idx="4807">
                  <c:v>3.7099000000000002</c:v>
                </c:pt>
                <c:pt idx="4808">
                  <c:v>3.8279000000000001</c:v>
                </c:pt>
                <c:pt idx="4809">
                  <c:v>3.8736000000000002</c:v>
                </c:pt>
                <c:pt idx="4810">
                  <c:v>3.8559000000000001</c:v>
                </c:pt>
                <c:pt idx="4811">
                  <c:v>3.9455</c:v>
                </c:pt>
                <c:pt idx="4812">
                  <c:v>3.8542999999999998</c:v>
                </c:pt>
                <c:pt idx="4813">
                  <c:v>3.7915999999999999</c:v>
                </c:pt>
                <c:pt idx="4814">
                  <c:v>3.7113</c:v>
                </c:pt>
                <c:pt idx="4815">
                  <c:v>3.6588000000000003</c:v>
                </c:pt>
                <c:pt idx="4816">
                  <c:v>3.6882000000000001</c:v>
                </c:pt>
                <c:pt idx="4817">
                  <c:v>3.8277000000000001</c:v>
                </c:pt>
                <c:pt idx="4818">
                  <c:v>3.7808000000000002</c:v>
                </c:pt>
                <c:pt idx="4819">
                  <c:v>3.681</c:v>
                </c:pt>
                <c:pt idx="4820">
                  <c:v>3.6208</c:v>
                </c:pt>
                <c:pt idx="4821">
                  <c:v>3.6851000000000003</c:v>
                </c:pt>
                <c:pt idx="4822">
                  <c:v>3.5398000000000001</c:v>
                </c:pt>
                <c:pt idx="4823">
                  <c:v>3.5362999999999998</c:v>
                </c:pt>
                <c:pt idx="4824">
                  <c:v>3.4767999999999999</c:v>
                </c:pt>
                <c:pt idx="4825">
                  <c:v>3.5326</c:v>
                </c:pt>
                <c:pt idx="4826">
                  <c:v>3.5365000000000002</c:v>
                </c:pt>
                <c:pt idx="4827">
                  <c:v>3.4946000000000002</c:v>
                </c:pt>
                <c:pt idx="4828">
                  <c:v>3.4984999999999999</c:v>
                </c:pt>
                <c:pt idx="4829">
                  <c:v>3.5063</c:v>
                </c:pt>
                <c:pt idx="4830">
                  <c:v>3.4544000000000001</c:v>
                </c:pt>
                <c:pt idx="4831">
                  <c:v>3.3081</c:v>
                </c:pt>
                <c:pt idx="4832">
                  <c:v>3.403</c:v>
                </c:pt>
                <c:pt idx="4833">
                  <c:v>3.3026</c:v>
                </c:pt>
                <c:pt idx="4834">
                  <c:v>3.35</c:v>
                </c:pt>
                <c:pt idx="4835">
                  <c:v>3.4702999999999999</c:v>
                </c:pt>
                <c:pt idx="4836">
                  <c:v>3.6038000000000001</c:v>
                </c:pt>
                <c:pt idx="4837">
                  <c:v>3.5689000000000002</c:v>
                </c:pt>
                <c:pt idx="4838">
                  <c:v>3.6433</c:v>
                </c:pt>
                <c:pt idx="4839">
                  <c:v>3.6063000000000001</c:v>
                </c:pt>
                <c:pt idx="4840">
                  <c:v>3.4824000000000002</c:v>
                </c:pt>
                <c:pt idx="4841">
                  <c:v>3.5442999999999998</c:v>
                </c:pt>
                <c:pt idx="4842">
                  <c:v>3.6555</c:v>
                </c:pt>
                <c:pt idx="4843">
                  <c:v>3.6577999999999999</c:v>
                </c:pt>
                <c:pt idx="4844">
                  <c:v>3.7189000000000001</c:v>
                </c:pt>
                <c:pt idx="4845">
                  <c:v>3.6856</c:v>
                </c:pt>
                <c:pt idx="4846">
                  <c:v>3.6581999999999999</c:v>
                </c:pt>
                <c:pt idx="4847">
                  <c:v>3.6074000000000002</c:v>
                </c:pt>
                <c:pt idx="4848">
                  <c:v>3.4796</c:v>
                </c:pt>
                <c:pt idx="4849">
                  <c:v>3.6333000000000002</c:v>
                </c:pt>
                <c:pt idx="4850">
                  <c:v>3.6844999999999999</c:v>
                </c:pt>
                <c:pt idx="4851">
                  <c:v>3.7458999999999998</c:v>
                </c:pt>
                <c:pt idx="4852">
                  <c:v>3.7500999999999998</c:v>
                </c:pt>
                <c:pt idx="4853">
                  <c:v>3.8502000000000001</c:v>
                </c:pt>
                <c:pt idx="4854">
                  <c:v>3.7765</c:v>
                </c:pt>
                <c:pt idx="4855">
                  <c:v>3.6677</c:v>
                </c:pt>
                <c:pt idx="4856">
                  <c:v>3.7172000000000001</c:v>
                </c:pt>
                <c:pt idx="4857">
                  <c:v>3.5949999999999998</c:v>
                </c:pt>
                <c:pt idx="4858">
                  <c:v>3.5688</c:v>
                </c:pt>
                <c:pt idx="4859">
                  <c:v>3.4683999999999999</c:v>
                </c:pt>
                <c:pt idx="4860">
                  <c:v>3.5091999999999999</c:v>
                </c:pt>
                <c:pt idx="4861">
                  <c:v>3.4516999999999998</c:v>
                </c:pt>
                <c:pt idx="4862">
                  <c:v>3.4313000000000002</c:v>
                </c:pt>
                <c:pt idx="4863">
                  <c:v>3.5648999999999997</c:v>
                </c:pt>
                <c:pt idx="4864">
                  <c:v>3.4754999999999998</c:v>
                </c:pt>
                <c:pt idx="4865">
                  <c:v>3.4348000000000001</c:v>
                </c:pt>
                <c:pt idx="4866">
                  <c:v>3.4329000000000001</c:v>
                </c:pt>
                <c:pt idx="4867">
                  <c:v>3.4531000000000001</c:v>
                </c:pt>
                <c:pt idx="4868">
                  <c:v>3.4455999999999998</c:v>
                </c:pt>
                <c:pt idx="4869">
                  <c:v>3.3975</c:v>
                </c:pt>
                <c:pt idx="4870">
                  <c:v>3.3624999999999998</c:v>
                </c:pt>
                <c:pt idx="4871">
                  <c:v>3.3056000000000001</c:v>
                </c:pt>
                <c:pt idx="4872">
                  <c:v>3.3439999999999999</c:v>
                </c:pt>
                <c:pt idx="4873">
                  <c:v>3.4378000000000002</c:v>
                </c:pt>
                <c:pt idx="4874">
                  <c:v>3.4415</c:v>
                </c:pt>
                <c:pt idx="4875">
                  <c:v>3.4823</c:v>
                </c:pt>
                <c:pt idx="4876">
                  <c:v>3.4710999999999999</c:v>
                </c:pt>
                <c:pt idx="4877">
                  <c:v>3.3472</c:v>
                </c:pt>
                <c:pt idx="4878">
                  <c:v>3.347</c:v>
                </c:pt>
                <c:pt idx="4879">
                  <c:v>3.4207999999999998</c:v>
                </c:pt>
                <c:pt idx="4880">
                  <c:v>3.4540999999999999</c:v>
                </c:pt>
                <c:pt idx="4881">
                  <c:v>3.4689999999999999</c:v>
                </c:pt>
                <c:pt idx="4882">
                  <c:v>3.3835999999999999</c:v>
                </c:pt>
                <c:pt idx="4883">
                  <c:v>3.4632000000000001</c:v>
                </c:pt>
                <c:pt idx="4884">
                  <c:v>3.4798999999999998</c:v>
                </c:pt>
                <c:pt idx="4885">
                  <c:v>3.4445000000000001</c:v>
                </c:pt>
                <c:pt idx="4886">
                  <c:v>3.4184000000000001</c:v>
                </c:pt>
                <c:pt idx="4887">
                  <c:v>3.3813</c:v>
                </c:pt>
                <c:pt idx="4888">
                  <c:v>3.3184</c:v>
                </c:pt>
                <c:pt idx="4889">
                  <c:v>3.2797000000000001</c:v>
                </c:pt>
                <c:pt idx="4890">
                  <c:v>3.2906</c:v>
                </c:pt>
                <c:pt idx="4891">
                  <c:v>3.3052999999999999</c:v>
                </c:pt>
                <c:pt idx="4892">
                  <c:v>3.1789999999999998</c:v>
                </c:pt>
                <c:pt idx="4893">
                  <c:v>3.2187999999999999</c:v>
                </c:pt>
                <c:pt idx="4894">
                  <c:v>3.2204999999999999</c:v>
                </c:pt>
                <c:pt idx="4895">
                  <c:v>3.2551999999999999</c:v>
                </c:pt>
                <c:pt idx="4896">
                  <c:v>3.1819999999999999</c:v>
                </c:pt>
                <c:pt idx="4897">
                  <c:v>3.2477</c:v>
                </c:pt>
                <c:pt idx="4898">
                  <c:v>3.3801999999999999</c:v>
                </c:pt>
                <c:pt idx="4899">
                  <c:v>3.3782999999999999</c:v>
                </c:pt>
                <c:pt idx="4900">
                  <c:v>3.3468</c:v>
                </c:pt>
                <c:pt idx="4901">
                  <c:v>3.4136000000000002</c:v>
                </c:pt>
                <c:pt idx="4902">
                  <c:v>3.4565000000000001</c:v>
                </c:pt>
                <c:pt idx="4903">
                  <c:v>3.4115000000000002</c:v>
                </c:pt>
                <c:pt idx="4904">
                  <c:v>3.3891</c:v>
                </c:pt>
                <c:pt idx="4905">
                  <c:v>3.3407</c:v>
                </c:pt>
                <c:pt idx="4906">
                  <c:v>3.3853</c:v>
                </c:pt>
                <c:pt idx="4907">
                  <c:v>3.4131999999999998</c:v>
                </c:pt>
                <c:pt idx="4908">
                  <c:v>3.49</c:v>
                </c:pt>
                <c:pt idx="4909">
                  <c:v>3.5541999999999998</c:v>
                </c:pt>
                <c:pt idx="4910">
                  <c:v>3.4447999999999999</c:v>
                </c:pt>
                <c:pt idx="4911">
                  <c:v>3.4148000000000001</c:v>
                </c:pt>
                <c:pt idx="4912">
                  <c:v>3.4973999999999998</c:v>
                </c:pt>
                <c:pt idx="4913">
                  <c:v>3.3828</c:v>
                </c:pt>
                <c:pt idx="4914">
                  <c:v>3.4144999999999999</c:v>
                </c:pt>
                <c:pt idx="4915">
                  <c:v>3.4651999999999998</c:v>
                </c:pt>
                <c:pt idx="4916">
                  <c:v>3.5236999999999998</c:v>
                </c:pt>
                <c:pt idx="4917">
                  <c:v>3.5236000000000001</c:v>
                </c:pt>
                <c:pt idx="4918">
                  <c:v>3.4971000000000001</c:v>
                </c:pt>
                <c:pt idx="4919">
                  <c:v>3.4857</c:v>
                </c:pt>
                <c:pt idx="4920">
                  <c:v>3.4723999999999999</c:v>
                </c:pt>
                <c:pt idx="4921">
                  <c:v>3.4830999999999999</c:v>
                </c:pt>
                <c:pt idx="4922">
                  <c:v>3.4438</c:v>
                </c:pt>
                <c:pt idx="4923">
                  <c:v>3.4177</c:v>
                </c:pt>
                <c:pt idx="4924">
                  <c:v>3.3342999999999998</c:v>
                </c:pt>
                <c:pt idx="4925">
                  <c:v>3.3231999999999999</c:v>
                </c:pt>
                <c:pt idx="4926">
                  <c:v>3.3637999999999999</c:v>
                </c:pt>
                <c:pt idx="4927">
                  <c:v>3.3361000000000001</c:v>
                </c:pt>
                <c:pt idx="4928">
                  <c:v>3.3656000000000001</c:v>
                </c:pt>
                <c:pt idx="4929">
                  <c:v>3.3489</c:v>
                </c:pt>
                <c:pt idx="4930">
                  <c:v>3.3027000000000002</c:v>
                </c:pt>
                <c:pt idx="4931">
                  <c:v>3.2694999999999999</c:v>
                </c:pt>
                <c:pt idx="4932">
                  <c:v>3.2694000000000001</c:v>
                </c:pt>
                <c:pt idx="4933">
                  <c:v>3.2050999999999998</c:v>
                </c:pt>
                <c:pt idx="4934">
                  <c:v>3.1978</c:v>
                </c:pt>
                <c:pt idx="4935">
                  <c:v>3.2822</c:v>
                </c:pt>
                <c:pt idx="4936">
                  <c:v>3.3098999999999998</c:v>
                </c:pt>
                <c:pt idx="4937">
                  <c:v>3.3841999999999999</c:v>
                </c:pt>
                <c:pt idx="4938">
                  <c:v>3.4722</c:v>
                </c:pt>
                <c:pt idx="4939">
                  <c:v>3.4289999999999998</c:v>
                </c:pt>
                <c:pt idx="4940">
                  <c:v>3.3803999999999998</c:v>
                </c:pt>
                <c:pt idx="4941">
                  <c:v>3.4327999999999999</c:v>
                </c:pt>
                <c:pt idx="4942">
                  <c:v>3.4967000000000001</c:v>
                </c:pt>
                <c:pt idx="4943">
                  <c:v>3.5497999999999998</c:v>
                </c:pt>
                <c:pt idx="4944">
                  <c:v>3.548</c:v>
                </c:pt>
                <c:pt idx="4945">
                  <c:v>3.5861000000000001</c:v>
                </c:pt>
                <c:pt idx="4946">
                  <c:v>3.5975000000000001</c:v>
                </c:pt>
                <c:pt idx="4947">
                  <c:v>3.4779999999999998</c:v>
                </c:pt>
                <c:pt idx="4948">
                  <c:v>3.5367999999999999</c:v>
                </c:pt>
                <c:pt idx="4949">
                  <c:v>3.6745000000000001</c:v>
                </c:pt>
                <c:pt idx="4950">
                  <c:v>3.7538</c:v>
                </c:pt>
                <c:pt idx="4951">
                  <c:v>3.7481</c:v>
                </c:pt>
                <c:pt idx="4952">
                  <c:v>3.8029000000000002</c:v>
                </c:pt>
                <c:pt idx="4953">
                  <c:v>3.8029999999999999</c:v>
                </c:pt>
                <c:pt idx="4954">
                  <c:v>3.8401999999999998</c:v>
                </c:pt>
                <c:pt idx="4955">
                  <c:v>3.7972000000000001</c:v>
                </c:pt>
                <c:pt idx="4956">
                  <c:v>3.7856000000000001</c:v>
                </c:pt>
                <c:pt idx="4957">
                  <c:v>3.8368000000000002</c:v>
                </c:pt>
                <c:pt idx="4958">
                  <c:v>3.835</c:v>
                </c:pt>
                <c:pt idx="4959">
                  <c:v>3.8155000000000001</c:v>
                </c:pt>
                <c:pt idx="4960">
                  <c:v>3.7608000000000001</c:v>
                </c:pt>
                <c:pt idx="4961">
                  <c:v>3.8214999999999999</c:v>
                </c:pt>
                <c:pt idx="4962">
                  <c:v>3.8235000000000001</c:v>
                </c:pt>
                <c:pt idx="4963">
                  <c:v>3.8296999999999999</c:v>
                </c:pt>
                <c:pt idx="4964">
                  <c:v>3.8180000000000001</c:v>
                </c:pt>
                <c:pt idx="4965">
                  <c:v>3.7107999999999999</c:v>
                </c:pt>
                <c:pt idx="4966">
                  <c:v>3.7907999999999999</c:v>
                </c:pt>
                <c:pt idx="4967">
                  <c:v>3.7382</c:v>
                </c:pt>
                <c:pt idx="4968">
                  <c:v>3.6743999999999999</c:v>
                </c:pt>
                <c:pt idx="4969">
                  <c:v>3.6745000000000001</c:v>
                </c:pt>
                <c:pt idx="4970">
                  <c:v>3.6919</c:v>
                </c:pt>
                <c:pt idx="4971">
                  <c:v>3.6474000000000002</c:v>
                </c:pt>
                <c:pt idx="4972">
                  <c:v>3.5857999999999999</c:v>
                </c:pt>
                <c:pt idx="4973">
                  <c:v>3.6071</c:v>
                </c:pt>
                <c:pt idx="4974">
                  <c:v>3.6265000000000001</c:v>
                </c:pt>
                <c:pt idx="4975">
                  <c:v>3.6188000000000002</c:v>
                </c:pt>
                <c:pt idx="4976">
                  <c:v>3.6478999999999999</c:v>
                </c:pt>
                <c:pt idx="4977">
                  <c:v>3.6343999999999999</c:v>
                </c:pt>
                <c:pt idx="4978">
                  <c:v>3.5844</c:v>
                </c:pt>
                <c:pt idx="4979">
                  <c:v>3.6501000000000001</c:v>
                </c:pt>
                <c:pt idx="4980">
                  <c:v>3.6404999999999998</c:v>
                </c:pt>
                <c:pt idx="4981">
                  <c:v>3.7046999999999999</c:v>
                </c:pt>
                <c:pt idx="4982">
                  <c:v>3.6057999999999999</c:v>
                </c:pt>
                <c:pt idx="4983">
                  <c:v>3.5653999999999999</c:v>
                </c:pt>
                <c:pt idx="4984">
                  <c:v>3.5596999999999999</c:v>
                </c:pt>
                <c:pt idx="4985">
                  <c:v>3.6448</c:v>
                </c:pt>
                <c:pt idx="4986">
                  <c:v>3.6897000000000002</c:v>
                </c:pt>
                <c:pt idx="4987">
                  <c:v>3.7155</c:v>
                </c:pt>
                <c:pt idx="4988">
                  <c:v>3.6928000000000001</c:v>
                </c:pt>
                <c:pt idx="4989">
                  <c:v>3.6909000000000001</c:v>
                </c:pt>
                <c:pt idx="4990">
                  <c:v>3.6569000000000003</c:v>
                </c:pt>
                <c:pt idx="4991">
                  <c:v>3.7307000000000001</c:v>
                </c:pt>
                <c:pt idx="4992">
                  <c:v>3.8012000000000001</c:v>
                </c:pt>
                <c:pt idx="4993">
                  <c:v>3.7725999999999997</c:v>
                </c:pt>
                <c:pt idx="4994">
                  <c:v>3.7955000000000001</c:v>
                </c:pt>
                <c:pt idx="4995">
                  <c:v>3.6833999999999998</c:v>
                </c:pt>
                <c:pt idx="4996">
                  <c:v>3.6909000000000001</c:v>
                </c:pt>
                <c:pt idx="4997">
                  <c:v>3.6324000000000001</c:v>
                </c:pt>
                <c:pt idx="4998">
                  <c:v>3.6116999999999999</c:v>
                </c:pt>
                <c:pt idx="4999">
                  <c:v>3.6078999999999999</c:v>
                </c:pt>
                <c:pt idx="5000">
                  <c:v>3.6040999999999999</c:v>
                </c:pt>
                <c:pt idx="5001">
                  <c:v>3.6173000000000002</c:v>
                </c:pt>
                <c:pt idx="5002">
                  <c:v>3.6021999999999998</c:v>
                </c:pt>
                <c:pt idx="5003">
                  <c:v>3.6795999999999998</c:v>
                </c:pt>
                <c:pt idx="5004">
                  <c:v>3.7157</c:v>
                </c:pt>
                <c:pt idx="5005">
                  <c:v>3.7004999999999999</c:v>
                </c:pt>
                <c:pt idx="5006">
                  <c:v>3.7214999999999998</c:v>
                </c:pt>
                <c:pt idx="5007">
                  <c:v>3.7271999999999998</c:v>
                </c:pt>
                <c:pt idx="5008">
                  <c:v>3.7006000000000001</c:v>
                </c:pt>
                <c:pt idx="5009">
                  <c:v>3.6949000000000001</c:v>
                </c:pt>
                <c:pt idx="5010">
                  <c:v>3.6493000000000002</c:v>
                </c:pt>
                <c:pt idx="5011">
                  <c:v>3.6360999999999999</c:v>
                </c:pt>
                <c:pt idx="5012">
                  <c:v>3.6758999999999999</c:v>
                </c:pt>
                <c:pt idx="5013">
                  <c:v>3.6892</c:v>
                </c:pt>
                <c:pt idx="5014">
                  <c:v>3.6588000000000003</c:v>
                </c:pt>
                <c:pt idx="5015">
                  <c:v>3.6854</c:v>
                </c:pt>
                <c:pt idx="5016">
                  <c:v>3.8524000000000003</c:v>
                </c:pt>
                <c:pt idx="5017">
                  <c:v>3.8776999999999999</c:v>
                </c:pt>
                <c:pt idx="5018">
                  <c:v>3.8468</c:v>
                </c:pt>
                <c:pt idx="5019">
                  <c:v>3.8643000000000001</c:v>
                </c:pt>
                <c:pt idx="5020">
                  <c:v>3.8566000000000003</c:v>
                </c:pt>
                <c:pt idx="5021">
                  <c:v>3.8256999999999999</c:v>
                </c:pt>
                <c:pt idx="5022">
                  <c:v>3.8685</c:v>
                </c:pt>
                <c:pt idx="5023">
                  <c:v>3.9445999999999999</c:v>
                </c:pt>
                <c:pt idx="5024">
                  <c:v>3.9859</c:v>
                </c:pt>
                <c:pt idx="5025">
                  <c:v>3.9504999999999999</c:v>
                </c:pt>
                <c:pt idx="5026">
                  <c:v>3.8531</c:v>
                </c:pt>
                <c:pt idx="5027">
                  <c:v>3.8900999999999999</c:v>
                </c:pt>
                <c:pt idx="5028">
                  <c:v>3.8824999999999998</c:v>
                </c:pt>
                <c:pt idx="5029">
                  <c:v>3.8416999999999999</c:v>
                </c:pt>
                <c:pt idx="5030">
                  <c:v>3.8204000000000002</c:v>
                </c:pt>
                <c:pt idx="5031">
                  <c:v>3.8593000000000002</c:v>
                </c:pt>
                <c:pt idx="5032">
                  <c:v>3.8321000000000001</c:v>
                </c:pt>
                <c:pt idx="5033">
                  <c:v>3.7625999999999999</c:v>
                </c:pt>
                <c:pt idx="5034">
                  <c:v>3.7974000000000001</c:v>
                </c:pt>
                <c:pt idx="5035">
                  <c:v>3.7993000000000001</c:v>
                </c:pt>
                <c:pt idx="5036">
                  <c:v>3.7355999999999998</c:v>
                </c:pt>
                <c:pt idx="5037">
                  <c:v>3.7723</c:v>
                </c:pt>
                <c:pt idx="5038">
                  <c:v>3.8092000000000001</c:v>
                </c:pt>
                <c:pt idx="5039">
                  <c:v>3.8054000000000001</c:v>
                </c:pt>
                <c:pt idx="5040">
                  <c:v>3.6877</c:v>
                </c:pt>
                <c:pt idx="5041">
                  <c:v>3.7627999999999999</c:v>
                </c:pt>
                <c:pt idx="5042">
                  <c:v>3.7242999999999999</c:v>
                </c:pt>
                <c:pt idx="5043">
                  <c:v>3.6532</c:v>
                </c:pt>
                <c:pt idx="5044">
                  <c:v>3.6819999999999999</c:v>
                </c:pt>
                <c:pt idx="5045">
                  <c:v>3.5901999999999998</c:v>
                </c:pt>
                <c:pt idx="5046">
                  <c:v>3.5388000000000002</c:v>
                </c:pt>
                <c:pt idx="5047">
                  <c:v>3.3938000000000001</c:v>
                </c:pt>
                <c:pt idx="5048">
                  <c:v>3.4255</c:v>
                </c:pt>
                <c:pt idx="5049">
                  <c:v>3.5406</c:v>
                </c:pt>
                <c:pt idx="5050">
                  <c:v>3.5234999999999999</c:v>
                </c:pt>
                <c:pt idx="5051">
                  <c:v>3.5709999999999997</c:v>
                </c:pt>
                <c:pt idx="5052">
                  <c:v>3.5261</c:v>
                </c:pt>
                <c:pt idx="5053">
                  <c:v>3.4534000000000002</c:v>
                </c:pt>
                <c:pt idx="5054">
                  <c:v>3.4868999999999999</c:v>
                </c:pt>
                <c:pt idx="5055">
                  <c:v>3.3462000000000001</c:v>
                </c:pt>
                <c:pt idx="5056">
                  <c:v>3.3681999999999999</c:v>
                </c:pt>
                <c:pt idx="5057">
                  <c:v>3.2126000000000001</c:v>
                </c:pt>
                <c:pt idx="5058">
                  <c:v>3.2378999999999998</c:v>
                </c:pt>
                <c:pt idx="5059">
                  <c:v>3.1941999999999999</c:v>
                </c:pt>
                <c:pt idx="5060">
                  <c:v>3.1577999999999999</c:v>
                </c:pt>
                <c:pt idx="5061">
                  <c:v>3.1886000000000001</c:v>
                </c:pt>
                <c:pt idx="5062">
                  <c:v>3.3605</c:v>
                </c:pt>
                <c:pt idx="5063">
                  <c:v>3.2922000000000002</c:v>
                </c:pt>
                <c:pt idx="5064">
                  <c:v>3.2848000000000002</c:v>
                </c:pt>
                <c:pt idx="5065">
                  <c:v>3.2591000000000001</c:v>
                </c:pt>
                <c:pt idx="5066">
                  <c:v>3.34</c:v>
                </c:pt>
                <c:pt idx="5067">
                  <c:v>3.3639000000000001</c:v>
                </c:pt>
                <c:pt idx="5068">
                  <c:v>3.2023000000000001</c:v>
                </c:pt>
                <c:pt idx="5069">
                  <c:v>3.1421999999999999</c:v>
                </c:pt>
                <c:pt idx="5070">
                  <c:v>3.1857000000000002</c:v>
                </c:pt>
                <c:pt idx="5071">
                  <c:v>3.1728999999999998</c:v>
                </c:pt>
                <c:pt idx="5072">
                  <c:v>3.3193000000000001</c:v>
                </c:pt>
                <c:pt idx="5073">
                  <c:v>3.2345999999999999</c:v>
                </c:pt>
                <c:pt idx="5074">
                  <c:v>3.2528999999999999</c:v>
                </c:pt>
                <c:pt idx="5075">
                  <c:v>3.3025000000000002</c:v>
                </c:pt>
                <c:pt idx="5076">
                  <c:v>3.2601</c:v>
                </c:pt>
                <c:pt idx="5077">
                  <c:v>3.1886999999999999</c:v>
                </c:pt>
                <c:pt idx="5078">
                  <c:v>3.2195</c:v>
                </c:pt>
                <c:pt idx="5079">
                  <c:v>3.2414000000000001</c:v>
                </c:pt>
                <c:pt idx="5080">
                  <c:v>3.1663999999999999</c:v>
                </c:pt>
                <c:pt idx="5081">
                  <c:v>3.1189999999999998</c:v>
                </c:pt>
                <c:pt idx="5082">
                  <c:v>3.1371000000000002</c:v>
                </c:pt>
                <c:pt idx="5083">
                  <c:v>3.1078000000000001</c:v>
                </c:pt>
                <c:pt idx="5084">
                  <c:v>3.0209999999999999</c:v>
                </c:pt>
                <c:pt idx="5085">
                  <c:v>2.9491000000000001</c:v>
                </c:pt>
                <c:pt idx="5086">
                  <c:v>2.9310999999999998</c:v>
                </c:pt>
                <c:pt idx="5087">
                  <c:v>2.9470000000000001</c:v>
                </c:pt>
                <c:pt idx="5088">
                  <c:v>2.9769999999999999</c:v>
                </c:pt>
                <c:pt idx="5089">
                  <c:v>2.9733000000000001</c:v>
                </c:pt>
                <c:pt idx="5090">
                  <c:v>2.9302000000000001</c:v>
                </c:pt>
                <c:pt idx="5091">
                  <c:v>2.9802999999999997</c:v>
                </c:pt>
                <c:pt idx="5092">
                  <c:v>3.0306000000000002</c:v>
                </c:pt>
                <c:pt idx="5093">
                  <c:v>3.052</c:v>
                </c:pt>
                <c:pt idx="5094">
                  <c:v>3.0628000000000002</c:v>
                </c:pt>
                <c:pt idx="5095">
                  <c:v>3.1208</c:v>
                </c:pt>
                <c:pt idx="5096">
                  <c:v>3.0426000000000002</c:v>
                </c:pt>
                <c:pt idx="5097">
                  <c:v>2.9937</c:v>
                </c:pt>
                <c:pt idx="5098">
                  <c:v>2.9215</c:v>
                </c:pt>
                <c:pt idx="5099">
                  <c:v>2.9537</c:v>
                </c:pt>
                <c:pt idx="5100">
                  <c:v>2.9481000000000002</c:v>
                </c:pt>
                <c:pt idx="5101">
                  <c:v>2.8782000000000001</c:v>
                </c:pt>
                <c:pt idx="5102">
                  <c:v>2.9352999999999998</c:v>
                </c:pt>
                <c:pt idx="5103">
                  <c:v>2.9943</c:v>
                </c:pt>
                <c:pt idx="5104">
                  <c:v>2.9923999999999999</c:v>
                </c:pt>
                <c:pt idx="5105">
                  <c:v>3.0485000000000002</c:v>
                </c:pt>
                <c:pt idx="5106">
                  <c:v>2.9849999999999999</c:v>
                </c:pt>
                <c:pt idx="5107">
                  <c:v>2.9794</c:v>
                </c:pt>
                <c:pt idx="5108">
                  <c:v>2.9051999999999998</c:v>
                </c:pt>
                <c:pt idx="5109">
                  <c:v>2.9609000000000001</c:v>
                </c:pt>
                <c:pt idx="5110">
                  <c:v>2.9085000000000001</c:v>
                </c:pt>
                <c:pt idx="5111">
                  <c:v>2.9497999999999998</c:v>
                </c:pt>
                <c:pt idx="5112">
                  <c:v>2.9011</c:v>
                </c:pt>
                <c:pt idx="5113">
                  <c:v>2.8166000000000002</c:v>
                </c:pt>
                <c:pt idx="5114">
                  <c:v>2.8289</c:v>
                </c:pt>
                <c:pt idx="5115">
                  <c:v>2.7593000000000001</c:v>
                </c:pt>
                <c:pt idx="5116">
                  <c:v>2.6814</c:v>
                </c:pt>
                <c:pt idx="5117">
                  <c:v>2.7454999999999998</c:v>
                </c:pt>
                <c:pt idx="5118">
                  <c:v>2.6715999999999998</c:v>
                </c:pt>
                <c:pt idx="5119">
                  <c:v>2.5625999999999998</c:v>
                </c:pt>
                <c:pt idx="5120">
                  <c:v>2.6320999999999999</c:v>
                </c:pt>
                <c:pt idx="5121">
                  <c:v>2.6320999999999999</c:v>
                </c:pt>
                <c:pt idx="5122">
                  <c:v>2.5750000000000002</c:v>
                </c:pt>
                <c:pt idx="5123">
                  <c:v>2.6105999999999998</c:v>
                </c:pt>
                <c:pt idx="5124">
                  <c:v>2.5981000000000001</c:v>
                </c:pt>
                <c:pt idx="5125">
                  <c:v>2.488</c:v>
                </c:pt>
                <c:pt idx="5126">
                  <c:v>2.5339999999999998</c:v>
                </c:pt>
                <c:pt idx="5127">
                  <c:v>2.4754999999999998</c:v>
                </c:pt>
                <c:pt idx="5128">
                  <c:v>2.6447000000000003</c:v>
                </c:pt>
                <c:pt idx="5129">
                  <c:v>2.5285000000000002</c:v>
                </c:pt>
                <c:pt idx="5130">
                  <c:v>2.4683000000000002</c:v>
                </c:pt>
                <c:pt idx="5131">
                  <c:v>2.573</c:v>
                </c:pt>
                <c:pt idx="5132">
                  <c:v>2.6231</c:v>
                </c:pt>
                <c:pt idx="5133">
                  <c:v>2.6970000000000001</c:v>
                </c:pt>
                <c:pt idx="5134">
                  <c:v>2.7025000000000001</c:v>
                </c:pt>
                <c:pt idx="5135">
                  <c:v>2.5944000000000003</c:v>
                </c:pt>
                <c:pt idx="5136">
                  <c:v>2.6555</c:v>
                </c:pt>
                <c:pt idx="5137">
                  <c:v>2.7587999999999999</c:v>
                </c:pt>
                <c:pt idx="5138">
                  <c:v>2.7917000000000001</c:v>
                </c:pt>
                <c:pt idx="5139">
                  <c:v>2.7480000000000002</c:v>
                </c:pt>
                <c:pt idx="5140">
                  <c:v>2.6790000000000003</c:v>
                </c:pt>
                <c:pt idx="5141">
                  <c:v>2.7206999999999999</c:v>
                </c:pt>
                <c:pt idx="5142">
                  <c:v>2.7608000000000001</c:v>
                </c:pt>
                <c:pt idx="5143">
                  <c:v>2.7372000000000001</c:v>
                </c:pt>
                <c:pt idx="5144">
                  <c:v>2.7025999999999999</c:v>
                </c:pt>
                <c:pt idx="5145">
                  <c:v>2.5727000000000002</c:v>
                </c:pt>
                <c:pt idx="5146">
                  <c:v>2.5583</c:v>
                </c:pt>
                <c:pt idx="5147">
                  <c:v>2.5510999999999999</c:v>
                </c:pt>
                <c:pt idx="5148">
                  <c:v>2.605</c:v>
                </c:pt>
                <c:pt idx="5149">
                  <c:v>2.5242</c:v>
                </c:pt>
                <c:pt idx="5150">
                  <c:v>2.4653</c:v>
                </c:pt>
                <c:pt idx="5151">
                  <c:v>2.5026999999999999</c:v>
                </c:pt>
                <c:pt idx="5152">
                  <c:v>2.5098000000000003</c:v>
                </c:pt>
                <c:pt idx="5153">
                  <c:v>2.5097</c:v>
                </c:pt>
                <c:pt idx="5154">
                  <c:v>2.4758</c:v>
                </c:pt>
                <c:pt idx="5155">
                  <c:v>2.4722</c:v>
                </c:pt>
                <c:pt idx="5156">
                  <c:v>2.3976000000000002</c:v>
                </c:pt>
                <c:pt idx="5157">
                  <c:v>2.3834</c:v>
                </c:pt>
                <c:pt idx="5158">
                  <c:v>2.3919999999999999</c:v>
                </c:pt>
                <c:pt idx="5159">
                  <c:v>2.3919000000000001</c:v>
                </c:pt>
                <c:pt idx="5160">
                  <c:v>2.4308999999999998</c:v>
                </c:pt>
                <c:pt idx="5161">
                  <c:v>2.4220000000000002</c:v>
                </c:pt>
                <c:pt idx="5162">
                  <c:v>2.5076000000000001</c:v>
                </c:pt>
                <c:pt idx="5163">
                  <c:v>2.5596999999999999</c:v>
                </c:pt>
                <c:pt idx="5164">
                  <c:v>2.5074999999999998</c:v>
                </c:pt>
                <c:pt idx="5165">
                  <c:v>2.4752000000000001</c:v>
                </c:pt>
                <c:pt idx="5166">
                  <c:v>2.4788000000000001</c:v>
                </c:pt>
                <c:pt idx="5167">
                  <c:v>2.5451999999999999</c:v>
                </c:pt>
                <c:pt idx="5168">
                  <c:v>2.5541</c:v>
                </c:pt>
                <c:pt idx="5169">
                  <c:v>2.5613000000000001</c:v>
                </c:pt>
                <c:pt idx="5170">
                  <c:v>2.6393</c:v>
                </c:pt>
                <c:pt idx="5171">
                  <c:v>2.7198000000000002</c:v>
                </c:pt>
                <c:pt idx="5172">
                  <c:v>2.6576</c:v>
                </c:pt>
                <c:pt idx="5173">
                  <c:v>2.5992999999999999</c:v>
                </c:pt>
                <c:pt idx="5174">
                  <c:v>2.6229</c:v>
                </c:pt>
                <c:pt idx="5175">
                  <c:v>2.5865999999999998</c:v>
                </c:pt>
                <c:pt idx="5176">
                  <c:v>2.5701999999999998</c:v>
                </c:pt>
                <c:pt idx="5177">
                  <c:v>2.4889999999999999</c:v>
                </c:pt>
                <c:pt idx="5178">
                  <c:v>2.5304000000000002</c:v>
                </c:pt>
                <c:pt idx="5179">
                  <c:v>2.5502000000000002</c:v>
                </c:pt>
                <c:pt idx="5180">
                  <c:v>2.6558000000000002</c:v>
                </c:pt>
                <c:pt idx="5181">
                  <c:v>2.6286</c:v>
                </c:pt>
                <c:pt idx="5182">
                  <c:v>2.6447000000000003</c:v>
                </c:pt>
                <c:pt idx="5183">
                  <c:v>2.7871000000000001</c:v>
                </c:pt>
                <c:pt idx="5184">
                  <c:v>2.9592999999999998</c:v>
                </c:pt>
                <c:pt idx="5185">
                  <c:v>2.84</c:v>
                </c:pt>
                <c:pt idx="5186">
                  <c:v>2.8765999999999998</c:v>
                </c:pt>
                <c:pt idx="5187">
                  <c:v>2.895</c:v>
                </c:pt>
                <c:pt idx="5188">
                  <c:v>2.8712999999999997</c:v>
                </c:pt>
                <c:pt idx="5189">
                  <c:v>2.8018999999999998</c:v>
                </c:pt>
                <c:pt idx="5190">
                  <c:v>2.7728999999999999</c:v>
                </c:pt>
                <c:pt idx="5191">
                  <c:v>2.9119999999999999</c:v>
                </c:pt>
                <c:pt idx="5192">
                  <c:v>2.9085000000000001</c:v>
                </c:pt>
                <c:pt idx="5193">
                  <c:v>2.8662999999999998</c:v>
                </c:pt>
                <c:pt idx="5194">
                  <c:v>2.8205</c:v>
                </c:pt>
                <c:pt idx="5195">
                  <c:v>2.7968000000000002</c:v>
                </c:pt>
                <c:pt idx="5196">
                  <c:v>2.9641999999999999</c:v>
                </c:pt>
                <c:pt idx="5197">
                  <c:v>2.9885000000000002</c:v>
                </c:pt>
                <c:pt idx="5198">
                  <c:v>3.0055000000000001</c:v>
                </c:pt>
                <c:pt idx="5199">
                  <c:v>2.9201000000000001</c:v>
                </c:pt>
                <c:pt idx="5200">
                  <c:v>3.1257000000000001</c:v>
                </c:pt>
                <c:pt idx="5201">
                  <c:v>3.2723</c:v>
                </c:pt>
                <c:pt idx="5202">
                  <c:v>3.2037</c:v>
                </c:pt>
                <c:pt idx="5203">
                  <c:v>3.319</c:v>
                </c:pt>
                <c:pt idx="5204">
                  <c:v>3.2749999999999999</c:v>
                </c:pt>
                <c:pt idx="5205">
                  <c:v>3.4727000000000001</c:v>
                </c:pt>
                <c:pt idx="5206">
                  <c:v>3.5318000000000001</c:v>
                </c:pt>
                <c:pt idx="5207">
                  <c:v>3.4224000000000001</c:v>
                </c:pt>
                <c:pt idx="5208">
                  <c:v>3.3279000000000001</c:v>
                </c:pt>
                <c:pt idx="5209">
                  <c:v>3.3357999999999999</c:v>
                </c:pt>
                <c:pt idx="5210">
                  <c:v>3.3031000000000001</c:v>
                </c:pt>
                <c:pt idx="5211">
                  <c:v>3.3458000000000001</c:v>
                </c:pt>
                <c:pt idx="5212">
                  <c:v>3.3891999999999998</c:v>
                </c:pt>
                <c:pt idx="5213">
                  <c:v>3.3933</c:v>
                </c:pt>
                <c:pt idx="5214">
                  <c:v>3.3294000000000001</c:v>
                </c:pt>
                <c:pt idx="5215">
                  <c:v>3.4794999999999998</c:v>
                </c:pt>
                <c:pt idx="5216">
                  <c:v>3.3489</c:v>
                </c:pt>
                <c:pt idx="5217">
                  <c:v>3.3645999999999998</c:v>
                </c:pt>
                <c:pt idx="5218">
                  <c:v>3.2934999999999999</c:v>
                </c:pt>
                <c:pt idx="5219">
                  <c:v>3.3323999999999998</c:v>
                </c:pt>
                <c:pt idx="5220">
                  <c:v>3.3287</c:v>
                </c:pt>
                <c:pt idx="5221">
                  <c:v>3.4653999999999998</c:v>
                </c:pt>
                <c:pt idx="5222">
                  <c:v>3.3932000000000002</c:v>
                </c:pt>
                <c:pt idx="5223">
                  <c:v>3.3237000000000001</c:v>
                </c:pt>
                <c:pt idx="5224">
                  <c:v>3.2831999999999999</c:v>
                </c:pt>
                <c:pt idx="5225">
                  <c:v>3.3395999999999999</c:v>
                </c:pt>
                <c:pt idx="5226">
                  <c:v>3.3650000000000002</c:v>
                </c:pt>
                <c:pt idx="5227">
                  <c:v>3.2972000000000001</c:v>
                </c:pt>
                <c:pt idx="5228">
                  <c:v>3.3231000000000002</c:v>
                </c:pt>
                <c:pt idx="5229">
                  <c:v>3.3290999999999999</c:v>
                </c:pt>
                <c:pt idx="5230">
                  <c:v>3.3662999999999998</c:v>
                </c:pt>
                <c:pt idx="5231">
                  <c:v>3.339</c:v>
                </c:pt>
                <c:pt idx="5232">
                  <c:v>3.4487999999999999</c:v>
                </c:pt>
                <c:pt idx="5233">
                  <c:v>3.4041999999999999</c:v>
                </c:pt>
                <c:pt idx="5234">
                  <c:v>3.4043999999999999</c:v>
                </c:pt>
                <c:pt idx="5235">
                  <c:v>3.3284000000000002</c:v>
                </c:pt>
                <c:pt idx="5236">
                  <c:v>3.4146000000000001</c:v>
                </c:pt>
                <c:pt idx="5237">
                  <c:v>3.3872999999999998</c:v>
                </c:pt>
                <c:pt idx="5238">
                  <c:v>3.3214000000000001</c:v>
                </c:pt>
                <c:pt idx="5239">
                  <c:v>3.3704000000000001</c:v>
                </c:pt>
                <c:pt idx="5240">
                  <c:v>3.4394</c:v>
                </c:pt>
                <c:pt idx="5241">
                  <c:v>3.4771000000000001</c:v>
                </c:pt>
                <c:pt idx="5242">
                  <c:v>3.5488</c:v>
                </c:pt>
                <c:pt idx="5243">
                  <c:v>3.6356000000000002</c:v>
                </c:pt>
                <c:pt idx="5244">
                  <c:v>3.6299000000000001</c:v>
                </c:pt>
                <c:pt idx="5245">
                  <c:v>3.7372999999999998</c:v>
                </c:pt>
                <c:pt idx="5246">
                  <c:v>3.6465000000000001</c:v>
                </c:pt>
                <c:pt idx="5247">
                  <c:v>3.6928000000000001</c:v>
                </c:pt>
                <c:pt idx="5248">
                  <c:v>3.6288</c:v>
                </c:pt>
                <c:pt idx="5249">
                  <c:v>3.6193999999999997</c:v>
                </c:pt>
                <c:pt idx="5250">
                  <c:v>3.6044</c:v>
                </c:pt>
                <c:pt idx="5251">
                  <c:v>3.6193</c:v>
                </c:pt>
                <c:pt idx="5252">
                  <c:v>3.5724999999999998</c:v>
                </c:pt>
                <c:pt idx="5253">
                  <c:v>3.5798999999999999</c:v>
                </c:pt>
                <c:pt idx="5254">
                  <c:v>3.5874000000000001</c:v>
                </c:pt>
                <c:pt idx="5255">
                  <c:v>3.4533</c:v>
                </c:pt>
                <c:pt idx="5256">
                  <c:v>3.4847999999999999</c:v>
                </c:pt>
                <c:pt idx="5257">
                  <c:v>3.4477000000000002</c:v>
                </c:pt>
                <c:pt idx="5258">
                  <c:v>3.4125000000000001</c:v>
                </c:pt>
                <c:pt idx="5259">
                  <c:v>3.4272</c:v>
                </c:pt>
                <c:pt idx="5260">
                  <c:v>3.3921000000000001</c:v>
                </c:pt>
                <c:pt idx="5261">
                  <c:v>3.4697</c:v>
                </c:pt>
                <c:pt idx="5262">
                  <c:v>3.5554000000000001</c:v>
                </c:pt>
                <c:pt idx="5263">
                  <c:v>3.49</c:v>
                </c:pt>
                <c:pt idx="5264">
                  <c:v>3.5122999999999998</c:v>
                </c:pt>
                <c:pt idx="5265">
                  <c:v>3.5476999999999999</c:v>
                </c:pt>
                <c:pt idx="5266">
                  <c:v>3.4675000000000002</c:v>
                </c:pt>
                <c:pt idx="5267">
                  <c:v>3.3584000000000001</c:v>
                </c:pt>
                <c:pt idx="5268">
                  <c:v>3.4024999999999999</c:v>
                </c:pt>
                <c:pt idx="5269">
                  <c:v>3.3563000000000001</c:v>
                </c:pt>
                <c:pt idx="5270">
                  <c:v>3.3029999999999999</c:v>
                </c:pt>
                <c:pt idx="5271">
                  <c:v>3.17</c:v>
                </c:pt>
                <c:pt idx="5272">
                  <c:v>3.2549999999999999</c:v>
                </c:pt>
                <c:pt idx="5273">
                  <c:v>3.2677999999999998</c:v>
                </c:pt>
                <c:pt idx="5274">
                  <c:v>3.3281999999999998</c:v>
                </c:pt>
                <c:pt idx="5275">
                  <c:v>3.3262999999999998</c:v>
                </c:pt>
                <c:pt idx="5276">
                  <c:v>3.3500999999999999</c:v>
                </c:pt>
                <c:pt idx="5277">
                  <c:v>3.4037000000000002</c:v>
                </c:pt>
                <c:pt idx="5278">
                  <c:v>3.4388000000000001</c:v>
                </c:pt>
                <c:pt idx="5279">
                  <c:v>3.4313000000000002</c:v>
                </c:pt>
                <c:pt idx="5280">
                  <c:v>3.4872000000000001</c:v>
                </c:pt>
                <c:pt idx="5281">
                  <c:v>3.4348999999999998</c:v>
                </c:pt>
                <c:pt idx="5282">
                  <c:v>3.4702999999999999</c:v>
                </c:pt>
                <c:pt idx="5283">
                  <c:v>3.4422000000000001</c:v>
                </c:pt>
                <c:pt idx="5284">
                  <c:v>3.4178999999999999</c:v>
                </c:pt>
                <c:pt idx="5285">
                  <c:v>3.4794999999999998</c:v>
                </c:pt>
                <c:pt idx="5286">
                  <c:v>3.5451999999999999</c:v>
                </c:pt>
                <c:pt idx="5287">
                  <c:v>3.5451000000000001</c:v>
                </c:pt>
                <c:pt idx="5288">
                  <c:v>3.5771999999999999</c:v>
                </c:pt>
                <c:pt idx="5289">
                  <c:v>3.5846999999999998</c:v>
                </c:pt>
                <c:pt idx="5290">
                  <c:v>3.4904000000000002</c:v>
                </c:pt>
                <c:pt idx="5291">
                  <c:v>3.4584999999999999</c:v>
                </c:pt>
                <c:pt idx="5292">
                  <c:v>3.4979</c:v>
                </c:pt>
                <c:pt idx="5293">
                  <c:v>3.4079000000000002</c:v>
                </c:pt>
                <c:pt idx="5294">
                  <c:v>3.3742999999999999</c:v>
                </c:pt>
                <c:pt idx="5295">
                  <c:v>3.3631000000000002</c:v>
                </c:pt>
                <c:pt idx="5296">
                  <c:v>3.4077000000000002</c:v>
                </c:pt>
                <c:pt idx="5297">
                  <c:v>3.3963000000000001</c:v>
                </c:pt>
                <c:pt idx="5298">
                  <c:v>3.3906999999999998</c:v>
                </c:pt>
                <c:pt idx="5299">
                  <c:v>3.3627000000000002</c:v>
                </c:pt>
                <c:pt idx="5300">
                  <c:v>3.3069999999999999</c:v>
                </c:pt>
                <c:pt idx="5301">
                  <c:v>3.3552</c:v>
                </c:pt>
                <c:pt idx="5302">
                  <c:v>3.3106</c:v>
                </c:pt>
                <c:pt idx="5303">
                  <c:v>3.2862999999999998</c:v>
                </c:pt>
                <c:pt idx="5304">
                  <c:v>3.2787999999999999</c:v>
                </c:pt>
                <c:pt idx="5305">
                  <c:v>3.2473000000000001</c:v>
                </c:pt>
                <c:pt idx="5306">
                  <c:v>3.2159</c:v>
                </c:pt>
                <c:pt idx="5307">
                  <c:v>3.1499000000000001</c:v>
                </c:pt>
                <c:pt idx="5308">
                  <c:v>3.1459000000000001</c:v>
                </c:pt>
                <c:pt idx="5309">
                  <c:v>3.1604000000000001</c:v>
                </c:pt>
                <c:pt idx="5310">
                  <c:v>3.2134999999999998</c:v>
                </c:pt>
                <c:pt idx="5311">
                  <c:v>3.1593</c:v>
                </c:pt>
                <c:pt idx="5312">
                  <c:v>3.2225000000000001</c:v>
                </c:pt>
                <c:pt idx="5313">
                  <c:v>3.1709000000000001</c:v>
                </c:pt>
                <c:pt idx="5314">
                  <c:v>3.1469999999999998</c:v>
                </c:pt>
                <c:pt idx="5315">
                  <c:v>3.1158000000000001</c:v>
                </c:pt>
                <c:pt idx="5316">
                  <c:v>3.1800999999999999</c:v>
                </c:pt>
                <c:pt idx="5317">
                  <c:v>3.1709000000000001</c:v>
                </c:pt>
                <c:pt idx="5318">
                  <c:v>3.1451000000000002</c:v>
                </c:pt>
                <c:pt idx="5319">
                  <c:v>3.1286</c:v>
                </c:pt>
                <c:pt idx="5320">
                  <c:v>3.1139000000000001</c:v>
                </c:pt>
                <c:pt idx="5321">
                  <c:v>3.1303999999999998</c:v>
                </c:pt>
                <c:pt idx="5322">
                  <c:v>3.0571999999999999</c:v>
                </c:pt>
                <c:pt idx="5323">
                  <c:v>3.0735000000000001</c:v>
                </c:pt>
                <c:pt idx="5324">
                  <c:v>3.0735000000000001</c:v>
                </c:pt>
                <c:pt idx="5325">
                  <c:v>3.0607000000000002</c:v>
                </c:pt>
                <c:pt idx="5326">
                  <c:v>2.9407999999999999</c:v>
                </c:pt>
                <c:pt idx="5327">
                  <c:v>3.0297000000000001</c:v>
                </c:pt>
                <c:pt idx="5328">
                  <c:v>2.9859</c:v>
                </c:pt>
                <c:pt idx="5329">
                  <c:v>2.9950000000000001</c:v>
                </c:pt>
                <c:pt idx="5330">
                  <c:v>2.9948999999999999</c:v>
                </c:pt>
                <c:pt idx="5331">
                  <c:v>2.9386999999999999</c:v>
                </c:pt>
                <c:pt idx="5332">
                  <c:v>2.9967000000000001</c:v>
                </c:pt>
                <c:pt idx="5333">
                  <c:v>2.9693000000000001</c:v>
                </c:pt>
                <c:pt idx="5334">
                  <c:v>2.9838</c:v>
                </c:pt>
                <c:pt idx="5335">
                  <c:v>3.0972</c:v>
                </c:pt>
                <c:pt idx="5336">
                  <c:v>2.9691999999999998</c:v>
                </c:pt>
                <c:pt idx="5337">
                  <c:v>2.9274</c:v>
                </c:pt>
                <c:pt idx="5338">
                  <c:v>2.9445000000000001</c:v>
                </c:pt>
                <c:pt idx="5339">
                  <c:v>2.9580000000000002</c:v>
                </c:pt>
                <c:pt idx="5340">
                  <c:v>2.9835000000000003</c:v>
                </c:pt>
                <c:pt idx="5341">
                  <c:v>2.9824999999999999</c:v>
                </c:pt>
                <c:pt idx="5342">
                  <c:v>2.9116</c:v>
                </c:pt>
                <c:pt idx="5343">
                  <c:v>2.8635999999999999</c:v>
                </c:pt>
                <c:pt idx="5344">
                  <c:v>2.9304999999999999</c:v>
                </c:pt>
                <c:pt idx="5345">
                  <c:v>3.0308000000000002</c:v>
                </c:pt>
                <c:pt idx="5346">
                  <c:v>3.1118000000000001</c:v>
                </c:pt>
                <c:pt idx="5347">
                  <c:v>3.16</c:v>
                </c:pt>
                <c:pt idx="5348">
                  <c:v>3.1823000000000001</c:v>
                </c:pt>
                <c:pt idx="5349">
                  <c:v>3.1823000000000001</c:v>
                </c:pt>
                <c:pt idx="5350">
                  <c:v>3.121</c:v>
                </c:pt>
                <c:pt idx="5351">
                  <c:v>3.1080000000000001</c:v>
                </c:pt>
                <c:pt idx="5352">
                  <c:v>3.1377000000000002</c:v>
                </c:pt>
                <c:pt idx="5353">
                  <c:v>3.0268000000000002</c:v>
                </c:pt>
                <c:pt idx="5354">
                  <c:v>2.9188999999999998</c:v>
                </c:pt>
                <c:pt idx="5355">
                  <c:v>2.8769999999999998</c:v>
                </c:pt>
                <c:pt idx="5356">
                  <c:v>2.8824000000000001</c:v>
                </c:pt>
                <c:pt idx="5357">
                  <c:v>2.9534000000000002</c:v>
                </c:pt>
                <c:pt idx="5358">
                  <c:v>2.9058000000000002</c:v>
                </c:pt>
                <c:pt idx="5359">
                  <c:v>2.9276</c:v>
                </c:pt>
                <c:pt idx="5360">
                  <c:v>2.8801999999999999</c:v>
                </c:pt>
                <c:pt idx="5361">
                  <c:v>2.9275000000000002</c:v>
                </c:pt>
                <c:pt idx="5362">
                  <c:v>3.0135999999999998</c:v>
                </c:pt>
                <c:pt idx="5363">
                  <c:v>2.9621</c:v>
                </c:pt>
                <c:pt idx="5364">
                  <c:v>3.0005999999999999</c:v>
                </c:pt>
                <c:pt idx="5365">
                  <c:v>2.9529000000000001</c:v>
                </c:pt>
                <c:pt idx="5366">
                  <c:v>2.9802999999999997</c:v>
                </c:pt>
                <c:pt idx="5367">
                  <c:v>2.9454000000000002</c:v>
                </c:pt>
                <c:pt idx="5368">
                  <c:v>2.7961</c:v>
                </c:pt>
                <c:pt idx="5369">
                  <c:v>2.7437</c:v>
                </c:pt>
                <c:pt idx="5370">
                  <c:v>2.6114000000000002</c:v>
                </c:pt>
                <c:pt idx="5371">
                  <c:v>2.6202000000000001</c:v>
                </c:pt>
                <c:pt idx="5372">
                  <c:v>2.4028</c:v>
                </c:pt>
                <c:pt idx="5373">
                  <c:v>2.5585</c:v>
                </c:pt>
                <c:pt idx="5374">
                  <c:v>2.3178999999999998</c:v>
                </c:pt>
                <c:pt idx="5375">
                  <c:v>2.2488000000000001</c:v>
                </c:pt>
                <c:pt idx="5376">
                  <c:v>2.1061000000000001</c:v>
                </c:pt>
                <c:pt idx="5377">
                  <c:v>2.3399000000000001</c:v>
                </c:pt>
                <c:pt idx="5378">
                  <c:v>2.2547999999999999</c:v>
                </c:pt>
                <c:pt idx="5379">
                  <c:v>2.3052999999999999</c:v>
                </c:pt>
                <c:pt idx="5380">
                  <c:v>2.2195999999999998</c:v>
                </c:pt>
                <c:pt idx="5381">
                  <c:v>2.1652</c:v>
                </c:pt>
                <c:pt idx="5382">
                  <c:v>2.0623999999999998</c:v>
                </c:pt>
                <c:pt idx="5383">
                  <c:v>2.0623</c:v>
                </c:pt>
                <c:pt idx="5384">
                  <c:v>2.1057999999999999</c:v>
                </c:pt>
                <c:pt idx="5385">
                  <c:v>2.153</c:v>
                </c:pt>
                <c:pt idx="5386">
                  <c:v>2.2993999999999999</c:v>
                </c:pt>
                <c:pt idx="5387">
                  <c:v>2.2286000000000001</c:v>
                </c:pt>
                <c:pt idx="5388">
                  <c:v>2.1899000000000002</c:v>
                </c:pt>
                <c:pt idx="5389">
                  <c:v>2.2561</c:v>
                </c:pt>
                <c:pt idx="5390">
                  <c:v>2.1766999999999999</c:v>
                </c:pt>
                <c:pt idx="5391">
                  <c:v>2.2233999999999998</c:v>
                </c:pt>
                <c:pt idx="5392">
                  <c:v>2.1301999999999999</c:v>
                </c:pt>
                <c:pt idx="5393">
                  <c:v>1.9857</c:v>
                </c:pt>
                <c:pt idx="5394">
                  <c:v>1.9857</c:v>
                </c:pt>
                <c:pt idx="5395">
                  <c:v>1.984</c:v>
                </c:pt>
                <c:pt idx="5396">
                  <c:v>2.0428999999999999</c:v>
                </c:pt>
                <c:pt idx="5397">
                  <c:v>1.9786999999999999</c:v>
                </c:pt>
                <c:pt idx="5398">
                  <c:v>1.9182999999999999</c:v>
                </c:pt>
                <c:pt idx="5399">
                  <c:v>1.9475</c:v>
                </c:pt>
                <c:pt idx="5400">
                  <c:v>1.9906000000000001</c:v>
                </c:pt>
                <c:pt idx="5401">
                  <c:v>1.9837</c:v>
                </c:pt>
                <c:pt idx="5402">
                  <c:v>2.0819999999999999</c:v>
                </c:pt>
                <c:pt idx="5403">
                  <c:v>2.0478999999999998</c:v>
                </c:pt>
                <c:pt idx="5404">
                  <c:v>1.9506000000000001</c:v>
                </c:pt>
                <c:pt idx="5405">
                  <c:v>1.9384999999999999</c:v>
                </c:pt>
                <c:pt idx="5406">
                  <c:v>1.8576000000000001</c:v>
                </c:pt>
                <c:pt idx="5407">
                  <c:v>1.718</c:v>
                </c:pt>
                <c:pt idx="5408">
                  <c:v>1.8334000000000001</c:v>
                </c:pt>
                <c:pt idx="5409">
                  <c:v>1.9001999999999999</c:v>
                </c:pt>
                <c:pt idx="5410">
                  <c:v>1.9710999999999999</c:v>
                </c:pt>
                <c:pt idx="5411">
                  <c:v>1.9797</c:v>
                </c:pt>
                <c:pt idx="5412">
                  <c:v>1.9962</c:v>
                </c:pt>
                <c:pt idx="5413">
                  <c:v>1.9154</c:v>
                </c:pt>
                <c:pt idx="5414">
                  <c:v>1.756</c:v>
                </c:pt>
                <c:pt idx="5415">
                  <c:v>1.8207</c:v>
                </c:pt>
                <c:pt idx="5416">
                  <c:v>1.8877000000000002</c:v>
                </c:pt>
                <c:pt idx="5417">
                  <c:v>1.9872000000000001</c:v>
                </c:pt>
                <c:pt idx="5418">
                  <c:v>2.0764</c:v>
                </c:pt>
                <c:pt idx="5419">
                  <c:v>2.0764</c:v>
                </c:pt>
                <c:pt idx="5420">
                  <c:v>2.1496</c:v>
                </c:pt>
                <c:pt idx="5421">
                  <c:v>2.2101000000000002</c:v>
                </c:pt>
                <c:pt idx="5422">
                  <c:v>2.1833999999999998</c:v>
                </c:pt>
                <c:pt idx="5423">
                  <c:v>2.2477</c:v>
                </c:pt>
                <c:pt idx="5424">
                  <c:v>2.1549999999999998</c:v>
                </c:pt>
                <c:pt idx="5425">
                  <c:v>2.1762999999999999</c:v>
                </c:pt>
                <c:pt idx="5426">
                  <c:v>2.1602999999999999</c:v>
                </c:pt>
                <c:pt idx="5427">
                  <c:v>2.1888000000000001</c:v>
                </c:pt>
                <c:pt idx="5428">
                  <c:v>2.2191999999999998</c:v>
                </c:pt>
                <c:pt idx="5429">
                  <c:v>2.2336</c:v>
                </c:pt>
                <c:pt idx="5430">
                  <c:v>2.1089000000000002</c:v>
                </c:pt>
                <c:pt idx="5431">
                  <c:v>2.2040999999999999</c:v>
                </c:pt>
                <c:pt idx="5432">
                  <c:v>2.3963999999999999</c:v>
                </c:pt>
                <c:pt idx="5433">
                  <c:v>2.3167</c:v>
                </c:pt>
                <c:pt idx="5434">
                  <c:v>2.1133000000000002</c:v>
                </c:pt>
                <c:pt idx="5435">
                  <c:v>1.9889000000000001</c:v>
                </c:pt>
                <c:pt idx="5436">
                  <c:v>1.9854000000000001</c:v>
                </c:pt>
                <c:pt idx="5437">
                  <c:v>2.0733999999999999</c:v>
                </c:pt>
                <c:pt idx="5438">
                  <c:v>2.0327000000000002</c:v>
                </c:pt>
                <c:pt idx="5439">
                  <c:v>2.0371000000000001</c:v>
                </c:pt>
                <c:pt idx="5440">
                  <c:v>2.0769000000000002</c:v>
                </c:pt>
                <c:pt idx="5441">
                  <c:v>1.9615</c:v>
                </c:pt>
                <c:pt idx="5442">
                  <c:v>2.0564</c:v>
                </c:pt>
                <c:pt idx="5443">
                  <c:v>2.0564</c:v>
                </c:pt>
                <c:pt idx="5444">
                  <c:v>2.0556000000000001</c:v>
                </c:pt>
                <c:pt idx="5445">
                  <c:v>2.0451000000000001</c:v>
                </c:pt>
                <c:pt idx="5446">
                  <c:v>2</c:v>
                </c:pt>
                <c:pt idx="5447">
                  <c:v>1.9601999999999999</c:v>
                </c:pt>
                <c:pt idx="5448">
                  <c:v>2.0104000000000002</c:v>
                </c:pt>
                <c:pt idx="5449">
                  <c:v>1.9550000000000001</c:v>
                </c:pt>
                <c:pt idx="5450">
                  <c:v>1.917</c:v>
                </c:pt>
                <c:pt idx="5451">
                  <c:v>1.8835</c:v>
                </c:pt>
                <c:pt idx="5452">
                  <c:v>1.8835</c:v>
                </c:pt>
                <c:pt idx="5453">
                  <c:v>1.9635</c:v>
                </c:pt>
                <c:pt idx="5454">
                  <c:v>1.9739</c:v>
                </c:pt>
                <c:pt idx="5455">
                  <c:v>1.9912999999999998</c:v>
                </c:pt>
                <c:pt idx="5456">
                  <c:v>2.0680000000000001</c:v>
                </c:pt>
                <c:pt idx="5457">
                  <c:v>2.0872999999999999</c:v>
                </c:pt>
                <c:pt idx="5458">
                  <c:v>2.0331000000000001</c:v>
                </c:pt>
                <c:pt idx="5459">
                  <c:v>2.0436000000000001</c:v>
                </c:pt>
                <c:pt idx="5460">
                  <c:v>2.0891000000000002</c:v>
                </c:pt>
                <c:pt idx="5461">
                  <c:v>2.0295999999999998</c:v>
                </c:pt>
                <c:pt idx="5462">
                  <c:v>1.9704000000000002</c:v>
                </c:pt>
                <c:pt idx="5463">
                  <c:v>2.0611000000000002</c:v>
                </c:pt>
                <c:pt idx="5464">
                  <c:v>2.0121000000000002</c:v>
                </c:pt>
                <c:pt idx="5465">
                  <c:v>1.9651000000000001</c:v>
                </c:pt>
                <c:pt idx="5466">
                  <c:v>1.9026999999999998</c:v>
                </c:pt>
                <c:pt idx="5467">
                  <c:v>1.9079000000000002</c:v>
                </c:pt>
                <c:pt idx="5468">
                  <c:v>1.8473999999999999</c:v>
                </c:pt>
                <c:pt idx="5469">
                  <c:v>1.8096000000000001</c:v>
                </c:pt>
                <c:pt idx="5470">
                  <c:v>1.9233</c:v>
                </c:pt>
                <c:pt idx="5471">
                  <c:v>1.9668000000000001</c:v>
                </c:pt>
                <c:pt idx="5472">
                  <c:v>1.9476</c:v>
                </c:pt>
                <c:pt idx="5473">
                  <c:v>2.0244</c:v>
                </c:pt>
                <c:pt idx="5474">
                  <c:v>2.0244</c:v>
                </c:pt>
                <c:pt idx="5475">
                  <c:v>2.0051999999999999</c:v>
                </c:pt>
                <c:pt idx="5476">
                  <c:v>1.9161999999999999</c:v>
                </c:pt>
                <c:pt idx="5477">
                  <c:v>1.8988</c:v>
                </c:pt>
                <c:pt idx="5478">
                  <c:v>1.8761999999999999</c:v>
                </c:pt>
                <c:pt idx="5479">
                  <c:v>1.8761999999999999</c:v>
                </c:pt>
                <c:pt idx="5480">
                  <c:v>1.9474</c:v>
                </c:pt>
                <c:pt idx="5481">
                  <c:v>1.9771000000000001</c:v>
                </c:pt>
                <c:pt idx="5482">
                  <c:v>1.9946000000000002</c:v>
                </c:pt>
                <c:pt idx="5483">
                  <c:v>1.9578</c:v>
                </c:pt>
                <c:pt idx="5484">
                  <c:v>1.9578</c:v>
                </c:pt>
                <c:pt idx="5485">
                  <c:v>1.9683000000000002</c:v>
                </c:pt>
                <c:pt idx="5486">
                  <c:v>1.9036999999999999</c:v>
                </c:pt>
                <c:pt idx="5487">
                  <c:v>1.9228000000000001</c:v>
                </c:pt>
                <c:pt idx="5488">
                  <c:v>1.8635999999999999</c:v>
                </c:pt>
                <c:pt idx="5489">
                  <c:v>1.8635999999999999</c:v>
                </c:pt>
                <c:pt idx="5490">
                  <c:v>1.8566</c:v>
                </c:pt>
                <c:pt idx="5491">
                  <c:v>1.8982999999999999</c:v>
                </c:pt>
                <c:pt idx="5492">
                  <c:v>1.9769999999999999</c:v>
                </c:pt>
                <c:pt idx="5493">
                  <c:v>2.0246</c:v>
                </c:pt>
                <c:pt idx="5494">
                  <c:v>2.0510999999999999</c:v>
                </c:pt>
                <c:pt idx="5495">
                  <c:v>2.06</c:v>
                </c:pt>
                <c:pt idx="5496">
                  <c:v>1.9946000000000002</c:v>
                </c:pt>
                <c:pt idx="5497">
                  <c:v>1.9313</c:v>
                </c:pt>
                <c:pt idx="5498">
                  <c:v>1.891</c:v>
                </c:pt>
                <c:pt idx="5499">
                  <c:v>1.8439000000000001</c:v>
                </c:pt>
                <c:pt idx="5500">
                  <c:v>1.7970999999999999</c:v>
                </c:pt>
                <c:pt idx="5501">
                  <c:v>1.8265</c:v>
                </c:pt>
                <c:pt idx="5502">
                  <c:v>1.8212000000000002</c:v>
                </c:pt>
                <c:pt idx="5503">
                  <c:v>1.9224000000000001</c:v>
                </c:pt>
                <c:pt idx="5504">
                  <c:v>1.9066000000000001</c:v>
                </c:pt>
                <c:pt idx="5505">
                  <c:v>1.9734</c:v>
                </c:pt>
                <c:pt idx="5506">
                  <c:v>1.9822</c:v>
                </c:pt>
                <c:pt idx="5507">
                  <c:v>2.0364</c:v>
                </c:pt>
                <c:pt idx="5508">
                  <c:v>1.9862</c:v>
                </c:pt>
                <c:pt idx="5509">
                  <c:v>1.9741</c:v>
                </c:pt>
                <c:pt idx="5510">
                  <c:v>1.9361000000000002</c:v>
                </c:pt>
                <c:pt idx="5511">
                  <c:v>1.9275</c:v>
                </c:pt>
                <c:pt idx="5512">
                  <c:v>1.9826999999999999</c:v>
                </c:pt>
                <c:pt idx="5513">
                  <c:v>2.0017</c:v>
                </c:pt>
                <c:pt idx="5514">
                  <c:v>2.0017</c:v>
                </c:pt>
                <c:pt idx="5515">
                  <c:v>2.0590999999999999</c:v>
                </c:pt>
                <c:pt idx="5516">
                  <c:v>2.0034000000000001</c:v>
                </c:pt>
                <c:pt idx="5517">
                  <c:v>1.9965000000000002</c:v>
                </c:pt>
                <c:pt idx="5518">
                  <c:v>1.9757</c:v>
                </c:pt>
                <c:pt idx="5519">
                  <c:v>1.9255</c:v>
                </c:pt>
                <c:pt idx="5520">
                  <c:v>1.9428000000000001</c:v>
                </c:pt>
                <c:pt idx="5521">
                  <c:v>1.9704999999999999</c:v>
                </c:pt>
                <c:pt idx="5522">
                  <c:v>2.0261</c:v>
                </c:pt>
                <c:pt idx="5523">
                  <c:v>1.9739</c:v>
                </c:pt>
                <c:pt idx="5524">
                  <c:v>2.0104000000000002</c:v>
                </c:pt>
                <c:pt idx="5525">
                  <c:v>1.9426999999999999</c:v>
                </c:pt>
                <c:pt idx="5526">
                  <c:v>1.9756</c:v>
                </c:pt>
                <c:pt idx="5527">
                  <c:v>2.0121000000000002</c:v>
                </c:pt>
                <c:pt idx="5528">
                  <c:v>2.0278999999999998</c:v>
                </c:pt>
                <c:pt idx="5529">
                  <c:v>2.0331000000000001</c:v>
                </c:pt>
                <c:pt idx="5530">
                  <c:v>2.1263000000000001</c:v>
                </c:pt>
                <c:pt idx="5531">
                  <c:v>2.2686000000000002</c:v>
                </c:pt>
                <c:pt idx="5532">
                  <c:v>2.2793999999999999</c:v>
                </c:pt>
                <c:pt idx="5533">
                  <c:v>2.294</c:v>
                </c:pt>
                <c:pt idx="5534">
                  <c:v>2.3772000000000002</c:v>
                </c:pt>
                <c:pt idx="5535">
                  <c:v>2.3590999999999998</c:v>
                </c:pt>
                <c:pt idx="5536">
                  <c:v>2.2959999999999998</c:v>
                </c:pt>
                <c:pt idx="5537">
                  <c:v>2.2781000000000002</c:v>
                </c:pt>
                <c:pt idx="5538">
                  <c:v>2.2317</c:v>
                </c:pt>
                <c:pt idx="5539">
                  <c:v>2.2479</c:v>
                </c:pt>
                <c:pt idx="5540">
                  <c:v>2.1836000000000002</c:v>
                </c:pt>
                <c:pt idx="5541">
                  <c:v>2.1997</c:v>
                </c:pt>
                <c:pt idx="5542">
                  <c:v>2.1587000000000001</c:v>
                </c:pt>
                <c:pt idx="5543">
                  <c:v>2.2088000000000001</c:v>
                </c:pt>
                <c:pt idx="5544">
                  <c:v>2.1819999999999999</c:v>
                </c:pt>
                <c:pt idx="5545">
                  <c:v>2.2988</c:v>
                </c:pt>
                <c:pt idx="5546">
                  <c:v>2.2233000000000001</c:v>
                </c:pt>
                <c:pt idx="5547">
                  <c:v>2.1804999999999999</c:v>
                </c:pt>
                <c:pt idx="5548">
                  <c:v>2.0545</c:v>
                </c:pt>
                <c:pt idx="5549">
                  <c:v>2.0474000000000001</c:v>
                </c:pt>
                <c:pt idx="5550">
                  <c:v>1.9823</c:v>
                </c:pt>
                <c:pt idx="5551">
                  <c:v>2.0350999999999999</c:v>
                </c:pt>
                <c:pt idx="5552">
                  <c:v>2.0510000000000002</c:v>
                </c:pt>
                <c:pt idx="5553">
                  <c:v>1.9823</c:v>
                </c:pt>
                <c:pt idx="5554">
                  <c:v>1.9805000000000001</c:v>
                </c:pt>
                <c:pt idx="5555">
                  <c:v>1.9981</c:v>
                </c:pt>
                <c:pt idx="5556">
                  <c:v>1.9752999999999998</c:v>
                </c:pt>
                <c:pt idx="5557">
                  <c:v>1.9664999999999999</c:v>
                </c:pt>
                <c:pt idx="5558">
                  <c:v>1.9628999999999999</c:v>
                </c:pt>
                <c:pt idx="5559">
                  <c:v>1.9348999999999998</c:v>
                </c:pt>
                <c:pt idx="5560">
                  <c:v>1.9735</c:v>
                </c:pt>
                <c:pt idx="5561">
                  <c:v>1.984</c:v>
                </c:pt>
                <c:pt idx="5562">
                  <c:v>1.9382999999999999</c:v>
                </c:pt>
                <c:pt idx="5563">
                  <c:v>1.9348000000000001</c:v>
                </c:pt>
                <c:pt idx="5564">
                  <c:v>1.9137</c:v>
                </c:pt>
                <c:pt idx="5565">
                  <c:v>1.9435</c:v>
                </c:pt>
                <c:pt idx="5566">
                  <c:v>1.9277</c:v>
                </c:pt>
                <c:pt idx="5567">
                  <c:v>1.9312</c:v>
                </c:pt>
                <c:pt idx="5568">
                  <c:v>1.8786</c:v>
                </c:pt>
                <c:pt idx="5569">
                  <c:v>1.8715999999999999</c:v>
                </c:pt>
                <c:pt idx="5570">
                  <c:v>1.8401999999999998</c:v>
                </c:pt>
                <c:pt idx="5571">
                  <c:v>1.8227</c:v>
                </c:pt>
                <c:pt idx="5572">
                  <c:v>1.867</c:v>
                </c:pt>
                <c:pt idx="5573">
                  <c:v>1.8376000000000001</c:v>
                </c:pt>
                <c:pt idx="5574">
                  <c:v>1.7637</c:v>
                </c:pt>
                <c:pt idx="5575">
                  <c:v>1.7671000000000001</c:v>
                </c:pt>
                <c:pt idx="5576">
                  <c:v>1.7603</c:v>
                </c:pt>
                <c:pt idx="5577">
                  <c:v>1.6971000000000001</c:v>
                </c:pt>
                <c:pt idx="5578">
                  <c:v>1.7225999999999999</c:v>
                </c:pt>
                <c:pt idx="5579">
                  <c:v>1.7414000000000001</c:v>
                </c:pt>
                <c:pt idx="5580">
                  <c:v>1.7688000000000001</c:v>
                </c:pt>
                <c:pt idx="5581">
                  <c:v>1.7345999999999999</c:v>
                </c:pt>
                <c:pt idx="5582">
                  <c:v>1.7774000000000001</c:v>
                </c:pt>
                <c:pt idx="5583">
                  <c:v>1.738</c:v>
                </c:pt>
                <c:pt idx="5584">
                  <c:v>1.738</c:v>
                </c:pt>
                <c:pt idx="5585">
                  <c:v>1.7448000000000001</c:v>
                </c:pt>
                <c:pt idx="5586">
                  <c:v>1.6219999999999999</c:v>
                </c:pt>
                <c:pt idx="5587">
                  <c:v>1.5577999999999999</c:v>
                </c:pt>
                <c:pt idx="5588">
                  <c:v>1.452</c:v>
                </c:pt>
                <c:pt idx="5589">
                  <c:v>1.5239</c:v>
                </c:pt>
                <c:pt idx="5590">
                  <c:v>1.5744</c:v>
                </c:pt>
                <c:pt idx="5591">
                  <c:v>1.6592</c:v>
                </c:pt>
                <c:pt idx="5592">
                  <c:v>1.6388</c:v>
                </c:pt>
                <c:pt idx="5593">
                  <c:v>1.6353</c:v>
                </c:pt>
                <c:pt idx="5594">
                  <c:v>1.5859999999999999</c:v>
                </c:pt>
                <c:pt idx="5595">
                  <c:v>1.6642000000000001</c:v>
                </c:pt>
                <c:pt idx="5596">
                  <c:v>1.5927</c:v>
                </c:pt>
                <c:pt idx="5597">
                  <c:v>1.6419999999999999</c:v>
                </c:pt>
                <c:pt idx="5598">
                  <c:v>1.5773000000000001</c:v>
                </c:pt>
                <c:pt idx="5599">
                  <c:v>1.5737999999999999</c:v>
                </c:pt>
                <c:pt idx="5600">
                  <c:v>1.6196999999999999</c:v>
                </c:pt>
                <c:pt idx="5601">
                  <c:v>1.6572</c:v>
                </c:pt>
                <c:pt idx="5602">
                  <c:v>1.6162000000000001</c:v>
                </c:pt>
                <c:pt idx="5603">
                  <c:v>1.6741999999999999</c:v>
                </c:pt>
                <c:pt idx="5604">
                  <c:v>1.6024</c:v>
                </c:pt>
                <c:pt idx="5605">
                  <c:v>1.6261999999999999</c:v>
                </c:pt>
                <c:pt idx="5606">
                  <c:v>1.6177000000000001</c:v>
                </c:pt>
                <c:pt idx="5607">
                  <c:v>1.5768</c:v>
                </c:pt>
                <c:pt idx="5608">
                  <c:v>1.6449</c:v>
                </c:pt>
                <c:pt idx="5609">
                  <c:v>1.5885</c:v>
                </c:pt>
                <c:pt idx="5610">
                  <c:v>1.6294</c:v>
                </c:pt>
                <c:pt idx="5611">
                  <c:v>1.6294</c:v>
                </c:pt>
                <c:pt idx="5612">
                  <c:v>1.5969</c:v>
                </c:pt>
                <c:pt idx="5613">
                  <c:v>1.5491000000000001</c:v>
                </c:pt>
                <c:pt idx="5614">
                  <c:v>1.5117</c:v>
                </c:pt>
                <c:pt idx="5615">
                  <c:v>1.5015000000000001</c:v>
                </c:pt>
                <c:pt idx="5616">
                  <c:v>1.5167000000000002</c:v>
                </c:pt>
                <c:pt idx="5617">
                  <c:v>1.4742999999999999</c:v>
                </c:pt>
                <c:pt idx="5618">
                  <c:v>1.4876</c:v>
                </c:pt>
                <c:pt idx="5619">
                  <c:v>1.4723999999999999</c:v>
                </c:pt>
                <c:pt idx="5620">
                  <c:v>1.5078</c:v>
                </c:pt>
                <c:pt idx="5621">
                  <c:v>1.4942</c:v>
                </c:pt>
                <c:pt idx="5622">
                  <c:v>1.5077</c:v>
                </c:pt>
                <c:pt idx="5623">
                  <c:v>1.4567000000000001</c:v>
                </c:pt>
                <c:pt idx="5624">
                  <c:v>1.4262999999999999</c:v>
                </c:pt>
                <c:pt idx="5625">
                  <c:v>1.3875</c:v>
                </c:pt>
                <c:pt idx="5626">
                  <c:v>1.3975</c:v>
                </c:pt>
                <c:pt idx="5627">
                  <c:v>1.4378</c:v>
                </c:pt>
                <c:pt idx="5628">
                  <c:v>1.5463</c:v>
                </c:pt>
                <c:pt idx="5629">
                  <c:v>1.5019</c:v>
                </c:pt>
                <c:pt idx="5630">
                  <c:v>1.4679</c:v>
                </c:pt>
                <c:pt idx="5631">
                  <c:v>1.524</c:v>
                </c:pt>
                <c:pt idx="5632">
                  <c:v>1.4779</c:v>
                </c:pt>
                <c:pt idx="5633">
                  <c:v>1.5630999999999999</c:v>
                </c:pt>
                <c:pt idx="5634">
                  <c:v>1.5664</c:v>
                </c:pt>
                <c:pt idx="5635">
                  <c:v>1.6282999999999999</c:v>
                </c:pt>
                <c:pt idx="5636">
                  <c:v>1.6491</c:v>
                </c:pt>
                <c:pt idx="5637">
                  <c:v>1.6880999999999999</c:v>
                </c:pt>
                <c:pt idx="5638">
                  <c:v>1.6573</c:v>
                </c:pt>
                <c:pt idx="5639">
                  <c:v>1.6642000000000001</c:v>
                </c:pt>
                <c:pt idx="5640">
                  <c:v>1.7378</c:v>
                </c:pt>
                <c:pt idx="5641">
                  <c:v>1.8155000000000001</c:v>
                </c:pt>
                <c:pt idx="5642">
                  <c:v>1.8346</c:v>
                </c:pt>
                <c:pt idx="5643">
                  <c:v>1.8105</c:v>
                </c:pt>
                <c:pt idx="5644">
                  <c:v>1.8052999999999999</c:v>
                </c:pt>
                <c:pt idx="5645">
                  <c:v>1.7984</c:v>
                </c:pt>
                <c:pt idx="5646">
                  <c:v>1.6916</c:v>
                </c:pt>
                <c:pt idx="5647">
                  <c:v>1.6778999999999999</c:v>
                </c:pt>
                <c:pt idx="5648">
                  <c:v>1.6865000000000001</c:v>
                </c:pt>
                <c:pt idx="5649">
                  <c:v>1.6505999999999998</c:v>
                </c:pt>
                <c:pt idx="5650">
                  <c:v>1.6335</c:v>
                </c:pt>
                <c:pt idx="5651">
                  <c:v>1.6505999999999998</c:v>
                </c:pt>
                <c:pt idx="5652">
                  <c:v>1.6233</c:v>
                </c:pt>
                <c:pt idx="5653">
                  <c:v>1.5484</c:v>
                </c:pt>
                <c:pt idx="5654">
                  <c:v>1.5484</c:v>
                </c:pt>
                <c:pt idx="5655">
                  <c:v>1.5722</c:v>
                </c:pt>
                <c:pt idx="5656">
                  <c:v>1.5960000000000001</c:v>
                </c:pt>
                <c:pt idx="5657">
                  <c:v>1.6781000000000001</c:v>
                </c:pt>
                <c:pt idx="5658">
                  <c:v>1.6677999999999999</c:v>
                </c:pt>
                <c:pt idx="5659">
                  <c:v>1.6541000000000001</c:v>
                </c:pt>
                <c:pt idx="5660">
                  <c:v>1.7004999999999999</c:v>
                </c:pt>
                <c:pt idx="5661">
                  <c:v>1.7576000000000001</c:v>
                </c:pt>
                <c:pt idx="5662">
                  <c:v>1.7229999999999999</c:v>
                </c:pt>
                <c:pt idx="5663">
                  <c:v>1.8660000000000001</c:v>
                </c:pt>
                <c:pt idx="5664">
                  <c:v>1.8414999999999999</c:v>
                </c:pt>
                <c:pt idx="5665">
                  <c:v>1.8083</c:v>
                </c:pt>
                <c:pt idx="5666">
                  <c:v>1.7718</c:v>
                </c:pt>
                <c:pt idx="5667">
                  <c:v>1.764</c:v>
                </c:pt>
                <c:pt idx="5668">
                  <c:v>1.7528000000000001</c:v>
                </c:pt>
                <c:pt idx="5669">
                  <c:v>1.7094</c:v>
                </c:pt>
                <c:pt idx="5670">
                  <c:v>1.6661999999999999</c:v>
                </c:pt>
                <c:pt idx="5671">
                  <c:v>1.6095000000000002</c:v>
                </c:pt>
                <c:pt idx="5672">
                  <c:v>1.6541999999999999</c:v>
                </c:pt>
                <c:pt idx="5673">
                  <c:v>1.6335</c:v>
                </c:pt>
                <c:pt idx="5674">
                  <c:v>1.6249</c:v>
                </c:pt>
                <c:pt idx="5675">
                  <c:v>1.6198000000000001</c:v>
                </c:pt>
                <c:pt idx="5676">
                  <c:v>1.6146</c:v>
                </c:pt>
                <c:pt idx="5677">
                  <c:v>1.6732</c:v>
                </c:pt>
                <c:pt idx="5678">
                  <c:v>1.7427999999999999</c:v>
                </c:pt>
                <c:pt idx="5679">
                  <c:v>1.7427999999999999</c:v>
                </c:pt>
                <c:pt idx="5680">
                  <c:v>1.7132000000000001</c:v>
                </c:pt>
                <c:pt idx="5681">
                  <c:v>1.6741999999999999</c:v>
                </c:pt>
                <c:pt idx="5682">
                  <c:v>1.6699000000000002</c:v>
                </c:pt>
                <c:pt idx="5683">
                  <c:v>1.6560000000000001</c:v>
                </c:pt>
                <c:pt idx="5684">
                  <c:v>1.663</c:v>
                </c:pt>
                <c:pt idx="5685">
                  <c:v>1.7185999999999999</c:v>
                </c:pt>
                <c:pt idx="5686">
                  <c:v>1.8185</c:v>
                </c:pt>
                <c:pt idx="5687">
                  <c:v>1.8344</c:v>
                </c:pt>
                <c:pt idx="5688">
                  <c:v>1.7633000000000001</c:v>
                </c:pt>
                <c:pt idx="5689">
                  <c:v>1.8134000000000001</c:v>
                </c:pt>
                <c:pt idx="5690">
                  <c:v>1.7572000000000001</c:v>
                </c:pt>
                <c:pt idx="5691">
                  <c:v>1.7888999999999999</c:v>
                </c:pt>
                <c:pt idx="5692">
                  <c:v>1.8233000000000001</c:v>
                </c:pt>
                <c:pt idx="5693">
                  <c:v>1.7450999999999999</c:v>
                </c:pt>
                <c:pt idx="5694">
                  <c:v>1.7189000000000001</c:v>
                </c:pt>
                <c:pt idx="5695">
                  <c:v>1.7189000000000001</c:v>
                </c:pt>
                <c:pt idx="5696">
                  <c:v>1.6901000000000002</c:v>
                </c:pt>
                <c:pt idx="5697">
                  <c:v>1.7242</c:v>
                </c:pt>
                <c:pt idx="5698">
                  <c:v>1.7147000000000001</c:v>
                </c:pt>
                <c:pt idx="5699">
                  <c:v>1.6840999999999999</c:v>
                </c:pt>
                <c:pt idx="5700">
                  <c:v>1.7507000000000001</c:v>
                </c:pt>
                <c:pt idx="5701">
                  <c:v>1.6465999999999998</c:v>
                </c:pt>
                <c:pt idx="5702">
                  <c:v>1.6148</c:v>
                </c:pt>
                <c:pt idx="5703">
                  <c:v>1.6063000000000001</c:v>
                </c:pt>
                <c:pt idx="5704">
                  <c:v>1.6063000000000001</c:v>
                </c:pt>
                <c:pt idx="5705">
                  <c:v>1.5945</c:v>
                </c:pt>
                <c:pt idx="5706">
                  <c:v>1.5911</c:v>
                </c:pt>
                <c:pt idx="5707">
                  <c:v>1.5928</c:v>
                </c:pt>
                <c:pt idx="5708">
                  <c:v>1.58</c:v>
                </c:pt>
                <c:pt idx="5709">
                  <c:v>1.6131</c:v>
                </c:pt>
                <c:pt idx="5710">
                  <c:v>1.6659000000000002</c:v>
                </c:pt>
                <c:pt idx="5711">
                  <c:v>1.6796</c:v>
                </c:pt>
                <c:pt idx="5712">
                  <c:v>1.6796</c:v>
                </c:pt>
                <c:pt idx="5713">
                  <c:v>1.6899</c:v>
                </c:pt>
                <c:pt idx="5714">
                  <c:v>1.6625000000000001</c:v>
                </c:pt>
                <c:pt idx="5715">
                  <c:v>1.6369</c:v>
                </c:pt>
                <c:pt idx="5716">
                  <c:v>1.6284000000000001</c:v>
                </c:pt>
                <c:pt idx="5717">
                  <c:v>1.6147</c:v>
                </c:pt>
                <c:pt idx="5718">
                  <c:v>1.6156000000000001</c:v>
                </c:pt>
                <c:pt idx="5719">
                  <c:v>1.6207</c:v>
                </c:pt>
                <c:pt idx="5720">
                  <c:v>1.6028</c:v>
                </c:pt>
                <c:pt idx="5721">
                  <c:v>1.5874999999999999</c:v>
                </c:pt>
                <c:pt idx="5722">
                  <c:v>1.5857000000000001</c:v>
                </c:pt>
                <c:pt idx="5723">
                  <c:v>1.6215000000000002</c:v>
                </c:pt>
                <c:pt idx="5724">
                  <c:v>1.6164000000000001</c:v>
                </c:pt>
                <c:pt idx="5725">
                  <c:v>1.6541000000000001</c:v>
                </c:pt>
                <c:pt idx="5726">
                  <c:v>1.698</c:v>
                </c:pt>
                <c:pt idx="5727">
                  <c:v>1.7299</c:v>
                </c:pt>
                <c:pt idx="5728">
                  <c:v>1.7015</c:v>
                </c:pt>
                <c:pt idx="5729">
                  <c:v>1.7717000000000001</c:v>
                </c:pt>
                <c:pt idx="5730">
                  <c:v>1.8169999999999999</c:v>
                </c:pt>
                <c:pt idx="5731">
                  <c:v>1.8014000000000001</c:v>
                </c:pt>
                <c:pt idx="5732">
                  <c:v>1.7962</c:v>
                </c:pt>
                <c:pt idx="5733">
                  <c:v>1.7623</c:v>
                </c:pt>
                <c:pt idx="5734">
                  <c:v>1.7737000000000001</c:v>
                </c:pt>
                <c:pt idx="5735">
                  <c:v>1.7737000000000001</c:v>
                </c:pt>
                <c:pt idx="5736">
                  <c:v>1.7511000000000001</c:v>
                </c:pt>
                <c:pt idx="5737">
                  <c:v>1.7364000000000002</c:v>
                </c:pt>
                <c:pt idx="5738">
                  <c:v>1.7008999999999999</c:v>
                </c:pt>
                <c:pt idx="5739">
                  <c:v>1.7574000000000001</c:v>
                </c:pt>
                <c:pt idx="5740">
                  <c:v>1.7574000000000001</c:v>
                </c:pt>
                <c:pt idx="5741">
                  <c:v>1.8371</c:v>
                </c:pt>
                <c:pt idx="5742">
                  <c:v>1.9121000000000001</c:v>
                </c:pt>
                <c:pt idx="5743">
                  <c:v>1.8991</c:v>
                </c:pt>
                <c:pt idx="5744">
                  <c:v>1.8974</c:v>
                </c:pt>
                <c:pt idx="5745">
                  <c:v>1.8683000000000001</c:v>
                </c:pt>
                <c:pt idx="5746">
                  <c:v>1.8568</c:v>
                </c:pt>
                <c:pt idx="5747">
                  <c:v>1.8957999999999999</c:v>
                </c:pt>
                <c:pt idx="5748">
                  <c:v>1.8677000000000001</c:v>
                </c:pt>
                <c:pt idx="5749">
                  <c:v>1.8448</c:v>
                </c:pt>
                <c:pt idx="5750">
                  <c:v>1.8359999999999999</c:v>
                </c:pt>
                <c:pt idx="5751">
                  <c:v>1.8185</c:v>
                </c:pt>
                <c:pt idx="5752">
                  <c:v>1.8794</c:v>
                </c:pt>
                <c:pt idx="5753">
                  <c:v>1.8416000000000001</c:v>
                </c:pt>
                <c:pt idx="5754">
                  <c:v>1.8416000000000001</c:v>
                </c:pt>
                <c:pt idx="5755">
                  <c:v>1.8416999999999999</c:v>
                </c:pt>
                <c:pt idx="5756">
                  <c:v>1.8241000000000001</c:v>
                </c:pt>
                <c:pt idx="5757">
                  <c:v>1.8498000000000001</c:v>
                </c:pt>
                <c:pt idx="5758">
                  <c:v>1.9487000000000001</c:v>
                </c:pt>
                <c:pt idx="5759">
                  <c:v>1.9613</c:v>
                </c:pt>
                <c:pt idx="5760">
                  <c:v>1.9990999999999999</c:v>
                </c:pt>
                <c:pt idx="5761">
                  <c:v>1.992</c:v>
                </c:pt>
                <c:pt idx="5762">
                  <c:v>1.9849000000000001</c:v>
                </c:pt>
                <c:pt idx="5763">
                  <c:v>2.0148999999999999</c:v>
                </c:pt>
                <c:pt idx="5764">
                  <c:v>1.9548000000000001</c:v>
                </c:pt>
                <c:pt idx="5765">
                  <c:v>1.998</c:v>
                </c:pt>
                <c:pt idx="5766">
                  <c:v>1.9603000000000002</c:v>
                </c:pt>
                <c:pt idx="5767">
                  <c:v>1.9567999999999999</c:v>
                </c:pt>
                <c:pt idx="5768">
                  <c:v>1.9499</c:v>
                </c:pt>
                <c:pt idx="5769">
                  <c:v>1.9635</c:v>
                </c:pt>
                <c:pt idx="5770">
                  <c:v>1.9769999999999999</c:v>
                </c:pt>
                <c:pt idx="5771">
                  <c:v>2.0276999999999998</c:v>
                </c:pt>
                <c:pt idx="5772">
                  <c:v>1.9973999999999998</c:v>
                </c:pt>
                <c:pt idx="5773">
                  <c:v>2.0017</c:v>
                </c:pt>
                <c:pt idx="5774">
                  <c:v>2.0017</c:v>
                </c:pt>
                <c:pt idx="5775">
                  <c:v>2.0278</c:v>
                </c:pt>
                <c:pt idx="5776">
                  <c:v>2.0087000000000002</c:v>
                </c:pt>
                <c:pt idx="5777">
                  <c:v>1.9765999999999999</c:v>
                </c:pt>
                <c:pt idx="5778">
                  <c:v>1.9619</c:v>
                </c:pt>
                <c:pt idx="5779">
                  <c:v>1.8637000000000001</c:v>
                </c:pt>
                <c:pt idx="5780">
                  <c:v>1.8808</c:v>
                </c:pt>
                <c:pt idx="5781">
                  <c:v>1.9014</c:v>
                </c:pt>
                <c:pt idx="5782">
                  <c:v>1.8755999999999999</c:v>
                </c:pt>
                <c:pt idx="5783">
                  <c:v>1.8411999999999999</c:v>
                </c:pt>
                <c:pt idx="5784">
                  <c:v>1.8754999999999999</c:v>
                </c:pt>
                <c:pt idx="5785">
                  <c:v>1.8978000000000002</c:v>
                </c:pt>
                <c:pt idx="5786">
                  <c:v>1.9375</c:v>
                </c:pt>
                <c:pt idx="5787">
                  <c:v>1.9965000000000002</c:v>
                </c:pt>
                <c:pt idx="5788">
                  <c:v>2.0427</c:v>
                </c:pt>
                <c:pt idx="5789">
                  <c:v>2.0575999999999999</c:v>
                </c:pt>
                <c:pt idx="5790">
                  <c:v>2.0156000000000001</c:v>
                </c:pt>
                <c:pt idx="5791">
                  <c:v>2.0209000000000001</c:v>
                </c:pt>
                <c:pt idx="5792">
                  <c:v>2.0295999999999998</c:v>
                </c:pt>
                <c:pt idx="5793">
                  <c:v>1.9895</c:v>
                </c:pt>
                <c:pt idx="5794">
                  <c:v>1.9546000000000001</c:v>
                </c:pt>
                <c:pt idx="5795">
                  <c:v>1.9016999999999999</c:v>
                </c:pt>
                <c:pt idx="5796">
                  <c:v>1.9581</c:v>
                </c:pt>
                <c:pt idx="5797">
                  <c:v>1.9112</c:v>
                </c:pt>
                <c:pt idx="5798">
                  <c:v>1.925</c:v>
                </c:pt>
                <c:pt idx="5799">
                  <c:v>1.9198</c:v>
                </c:pt>
                <c:pt idx="5800">
                  <c:v>1.9094</c:v>
                </c:pt>
                <c:pt idx="5801">
                  <c:v>1.8454000000000002</c:v>
                </c:pt>
                <c:pt idx="5802">
                  <c:v>1.8487</c:v>
                </c:pt>
                <c:pt idx="5803">
                  <c:v>1.8486</c:v>
                </c:pt>
                <c:pt idx="5804">
                  <c:v>1.8313999999999999</c:v>
                </c:pt>
                <c:pt idx="5805">
                  <c:v>1.859</c:v>
                </c:pt>
                <c:pt idx="5806">
                  <c:v>1.8106</c:v>
                </c:pt>
                <c:pt idx="5807">
                  <c:v>1.7625</c:v>
                </c:pt>
                <c:pt idx="5808">
                  <c:v>1.7128000000000001</c:v>
                </c:pt>
                <c:pt idx="5809">
                  <c:v>1.746</c:v>
                </c:pt>
                <c:pt idx="5810">
                  <c:v>1.7502</c:v>
                </c:pt>
                <c:pt idx="5811">
                  <c:v>1.8033999999999999</c:v>
                </c:pt>
                <c:pt idx="5812">
                  <c:v>1.7887</c:v>
                </c:pt>
                <c:pt idx="5813">
                  <c:v>1.7208000000000001</c:v>
                </c:pt>
                <c:pt idx="5814">
                  <c:v>1.6798</c:v>
                </c:pt>
                <c:pt idx="5815">
                  <c:v>1.7223999999999999</c:v>
                </c:pt>
                <c:pt idx="5816">
                  <c:v>1.6949999999999998</c:v>
                </c:pt>
                <c:pt idx="5817">
                  <c:v>1.6846999999999999</c:v>
                </c:pt>
                <c:pt idx="5818">
                  <c:v>1.7048999999999999</c:v>
                </c:pt>
                <c:pt idx="5819">
                  <c:v>1.6928999999999998</c:v>
                </c:pt>
                <c:pt idx="5820">
                  <c:v>1.7065000000000001</c:v>
                </c:pt>
                <c:pt idx="5821">
                  <c:v>1.7046999999999999</c:v>
                </c:pt>
                <c:pt idx="5822">
                  <c:v>1.708</c:v>
                </c:pt>
                <c:pt idx="5823">
                  <c:v>1.6633</c:v>
                </c:pt>
                <c:pt idx="5824">
                  <c:v>1.6701000000000001</c:v>
                </c:pt>
                <c:pt idx="5825">
                  <c:v>1.6717</c:v>
                </c:pt>
                <c:pt idx="5826">
                  <c:v>1.629</c:v>
                </c:pt>
                <c:pt idx="5827">
                  <c:v>1.6254999999999999</c:v>
                </c:pt>
                <c:pt idx="5828">
                  <c:v>1.7382</c:v>
                </c:pt>
                <c:pt idx="5829">
                  <c:v>1.7587999999999999</c:v>
                </c:pt>
                <c:pt idx="5830">
                  <c:v>1.7778</c:v>
                </c:pt>
                <c:pt idx="5831">
                  <c:v>1.7665</c:v>
                </c:pt>
                <c:pt idx="5832">
                  <c:v>1.8109</c:v>
                </c:pt>
                <c:pt idx="5833">
                  <c:v>1.8973</c:v>
                </c:pt>
                <c:pt idx="5834">
                  <c:v>1.9199000000000002</c:v>
                </c:pt>
                <c:pt idx="5835">
                  <c:v>1.974</c:v>
                </c:pt>
                <c:pt idx="5836">
                  <c:v>1.9346999999999999</c:v>
                </c:pt>
                <c:pt idx="5837">
                  <c:v>1.8809</c:v>
                </c:pt>
                <c:pt idx="5838">
                  <c:v>1.9506000000000001</c:v>
                </c:pt>
                <c:pt idx="5839">
                  <c:v>1.9647000000000001</c:v>
                </c:pt>
                <c:pt idx="5840">
                  <c:v>1.9262999999999999</c:v>
                </c:pt>
                <c:pt idx="5841">
                  <c:v>2.0394999999999999</c:v>
                </c:pt>
                <c:pt idx="5842">
                  <c:v>2.0156999999999998</c:v>
                </c:pt>
                <c:pt idx="5843">
                  <c:v>2.0081000000000002</c:v>
                </c:pt>
                <c:pt idx="5844">
                  <c:v>2.0081000000000002</c:v>
                </c:pt>
                <c:pt idx="5845">
                  <c:v>2.1652</c:v>
                </c:pt>
                <c:pt idx="5846">
                  <c:v>2.1153</c:v>
                </c:pt>
                <c:pt idx="5847">
                  <c:v>2.1110000000000002</c:v>
                </c:pt>
                <c:pt idx="5848">
                  <c:v>2.1282000000000001</c:v>
                </c:pt>
                <c:pt idx="5849">
                  <c:v>2.1193</c:v>
                </c:pt>
                <c:pt idx="5850">
                  <c:v>2.1461999999999999</c:v>
                </c:pt>
                <c:pt idx="5851">
                  <c:v>2.0891999999999999</c:v>
                </c:pt>
                <c:pt idx="5852">
                  <c:v>2.0769000000000002</c:v>
                </c:pt>
                <c:pt idx="5853">
                  <c:v>2.1718000000000002</c:v>
                </c:pt>
                <c:pt idx="5854">
                  <c:v>2.2096999999999998</c:v>
                </c:pt>
                <c:pt idx="5855">
                  <c:v>2.1846000000000001</c:v>
                </c:pt>
                <c:pt idx="5856">
                  <c:v>2.2280000000000002</c:v>
                </c:pt>
                <c:pt idx="5857">
                  <c:v>2.1488999999999998</c:v>
                </c:pt>
                <c:pt idx="5858">
                  <c:v>2.1295000000000002</c:v>
                </c:pt>
                <c:pt idx="5859">
                  <c:v>2.1817000000000002</c:v>
                </c:pt>
                <c:pt idx="5860">
                  <c:v>2.1854</c:v>
                </c:pt>
                <c:pt idx="5861">
                  <c:v>2.3527</c:v>
                </c:pt>
                <c:pt idx="5862">
                  <c:v>2.4144000000000001</c:v>
                </c:pt>
                <c:pt idx="5863">
                  <c:v>2.5310000000000001</c:v>
                </c:pt>
                <c:pt idx="5864">
                  <c:v>2.5367999999999999</c:v>
                </c:pt>
                <c:pt idx="5865">
                  <c:v>2.6082000000000001</c:v>
                </c:pt>
                <c:pt idx="5866">
                  <c:v>2.5352999999999999</c:v>
                </c:pt>
                <c:pt idx="5867">
                  <c:v>2.4721000000000002</c:v>
                </c:pt>
                <c:pt idx="5868">
                  <c:v>2.4857</c:v>
                </c:pt>
                <c:pt idx="5869">
                  <c:v>2.4765000000000001</c:v>
                </c:pt>
                <c:pt idx="5870">
                  <c:v>2.4693000000000001</c:v>
                </c:pt>
                <c:pt idx="5871">
                  <c:v>2.5032000000000001</c:v>
                </c:pt>
                <c:pt idx="5872">
                  <c:v>2.5032000000000001</c:v>
                </c:pt>
                <c:pt idx="5873">
                  <c:v>2.7391000000000001</c:v>
                </c:pt>
                <c:pt idx="5874">
                  <c:v>2.6356000000000002</c:v>
                </c:pt>
                <c:pt idx="5875">
                  <c:v>2.6339999999999999</c:v>
                </c:pt>
                <c:pt idx="5876">
                  <c:v>2.6238000000000001</c:v>
                </c:pt>
                <c:pt idx="5877">
                  <c:v>2.5720999999999998</c:v>
                </c:pt>
                <c:pt idx="5878">
                  <c:v>2.5821000000000001</c:v>
                </c:pt>
                <c:pt idx="5879">
                  <c:v>2.5371999999999999</c:v>
                </c:pt>
                <c:pt idx="5880">
                  <c:v>2.5316999999999998</c:v>
                </c:pt>
                <c:pt idx="5881">
                  <c:v>2.4887999999999999</c:v>
                </c:pt>
                <c:pt idx="5882">
                  <c:v>2.5284</c:v>
                </c:pt>
                <c:pt idx="5883">
                  <c:v>2.4839000000000002</c:v>
                </c:pt>
                <c:pt idx="5884">
                  <c:v>2.4803999999999999</c:v>
                </c:pt>
                <c:pt idx="5885">
                  <c:v>2.5049000000000001</c:v>
                </c:pt>
                <c:pt idx="5886">
                  <c:v>2.5880000000000001</c:v>
                </c:pt>
                <c:pt idx="5887">
                  <c:v>2.5712000000000002</c:v>
                </c:pt>
                <c:pt idx="5888">
                  <c:v>2.5624000000000002</c:v>
                </c:pt>
                <c:pt idx="5889">
                  <c:v>2.6023000000000001</c:v>
                </c:pt>
                <c:pt idx="5890">
                  <c:v>2.6101000000000001</c:v>
                </c:pt>
                <c:pt idx="5891">
                  <c:v>2.5762</c:v>
                </c:pt>
                <c:pt idx="5892">
                  <c:v>2.706</c:v>
                </c:pt>
                <c:pt idx="5893">
                  <c:v>2.5960000000000001</c:v>
                </c:pt>
                <c:pt idx="5894">
                  <c:v>2.6333000000000002</c:v>
                </c:pt>
                <c:pt idx="5895">
                  <c:v>2.6421000000000001</c:v>
                </c:pt>
                <c:pt idx="5896">
                  <c:v>2.5986000000000002</c:v>
                </c:pt>
                <c:pt idx="5897">
                  <c:v>2.5891999999999999</c:v>
                </c:pt>
                <c:pt idx="5898">
                  <c:v>2.5784000000000002</c:v>
                </c:pt>
                <c:pt idx="5899">
                  <c:v>2.6206</c:v>
                </c:pt>
                <c:pt idx="5900">
                  <c:v>2.7189999999999999</c:v>
                </c:pt>
                <c:pt idx="5901">
                  <c:v>2.7136</c:v>
                </c:pt>
                <c:pt idx="5902">
                  <c:v>2.7664</c:v>
                </c:pt>
                <c:pt idx="5903">
                  <c:v>2.8250999999999999</c:v>
                </c:pt>
                <c:pt idx="5904">
                  <c:v>2.8803999999999998</c:v>
                </c:pt>
                <c:pt idx="5905">
                  <c:v>2.8142</c:v>
                </c:pt>
                <c:pt idx="5906">
                  <c:v>2.8935</c:v>
                </c:pt>
                <c:pt idx="5907">
                  <c:v>2.8843999999999999</c:v>
                </c:pt>
                <c:pt idx="5908">
                  <c:v>2.8146</c:v>
                </c:pt>
                <c:pt idx="5909">
                  <c:v>2.7852999999999999</c:v>
                </c:pt>
                <c:pt idx="5910">
                  <c:v>2.7086999999999999</c:v>
                </c:pt>
                <c:pt idx="5911">
                  <c:v>2.7652999999999999</c:v>
                </c:pt>
                <c:pt idx="5912">
                  <c:v>2.7617000000000003</c:v>
                </c:pt>
                <c:pt idx="5913">
                  <c:v>2.7839</c:v>
                </c:pt>
                <c:pt idx="5914">
                  <c:v>2.7839</c:v>
                </c:pt>
                <c:pt idx="5915">
                  <c:v>2.8576000000000001</c:v>
                </c:pt>
                <c:pt idx="5916">
                  <c:v>2.8965999999999998</c:v>
                </c:pt>
                <c:pt idx="5917">
                  <c:v>2.9937</c:v>
                </c:pt>
                <c:pt idx="5918">
                  <c:v>2.9342000000000001</c:v>
                </c:pt>
                <c:pt idx="5919">
                  <c:v>2.9119999999999999</c:v>
                </c:pt>
                <c:pt idx="5920">
                  <c:v>2.9643000000000002</c:v>
                </c:pt>
                <c:pt idx="5921">
                  <c:v>2.9121999999999999</c:v>
                </c:pt>
                <c:pt idx="5922">
                  <c:v>2.9095</c:v>
                </c:pt>
                <c:pt idx="5923">
                  <c:v>2.8845999999999998</c:v>
                </c:pt>
                <c:pt idx="5924">
                  <c:v>2.8643000000000001</c:v>
                </c:pt>
                <c:pt idx="5925">
                  <c:v>2.8468</c:v>
                </c:pt>
                <c:pt idx="5926">
                  <c:v>2.6878000000000002</c:v>
                </c:pt>
                <c:pt idx="5927">
                  <c:v>2.7519</c:v>
                </c:pt>
                <c:pt idx="5928">
                  <c:v>2.7336999999999998</c:v>
                </c:pt>
                <c:pt idx="5929">
                  <c:v>2.6999</c:v>
                </c:pt>
                <c:pt idx="5930">
                  <c:v>2.6551999999999998</c:v>
                </c:pt>
                <c:pt idx="5931">
                  <c:v>2.6280000000000001</c:v>
                </c:pt>
                <c:pt idx="5932">
                  <c:v>2.6497999999999999</c:v>
                </c:pt>
                <c:pt idx="5933">
                  <c:v>2.6245000000000003</c:v>
                </c:pt>
                <c:pt idx="5934">
                  <c:v>2.61</c:v>
                </c:pt>
                <c:pt idx="5935">
                  <c:v>2.65</c:v>
                </c:pt>
                <c:pt idx="5936">
                  <c:v>2.6173000000000002</c:v>
                </c:pt>
                <c:pt idx="5937">
                  <c:v>2.6046</c:v>
                </c:pt>
                <c:pt idx="5938">
                  <c:v>2.6447000000000003</c:v>
                </c:pt>
                <c:pt idx="5939">
                  <c:v>2.6265000000000001</c:v>
                </c:pt>
                <c:pt idx="5940">
                  <c:v>2.6320000000000001</c:v>
                </c:pt>
                <c:pt idx="5941">
                  <c:v>2.6631</c:v>
                </c:pt>
                <c:pt idx="5942">
                  <c:v>2.6814</c:v>
                </c:pt>
                <c:pt idx="5943">
                  <c:v>2.6871</c:v>
                </c:pt>
                <c:pt idx="5944">
                  <c:v>2.6871</c:v>
                </c:pt>
                <c:pt idx="5945">
                  <c:v>2.7275999999999998</c:v>
                </c:pt>
                <c:pt idx="5946">
                  <c:v>2.6633</c:v>
                </c:pt>
                <c:pt idx="5947">
                  <c:v>2.5893999999999999</c:v>
                </c:pt>
                <c:pt idx="5948">
                  <c:v>2.5777000000000001</c:v>
                </c:pt>
                <c:pt idx="5949">
                  <c:v>2.6013999999999999</c:v>
                </c:pt>
                <c:pt idx="5950">
                  <c:v>2.5124</c:v>
                </c:pt>
                <c:pt idx="5951">
                  <c:v>2.5015999999999998</c:v>
                </c:pt>
                <c:pt idx="5952">
                  <c:v>2.5197000000000003</c:v>
                </c:pt>
                <c:pt idx="5953">
                  <c:v>2.5087999999999999</c:v>
                </c:pt>
                <c:pt idx="5954">
                  <c:v>2.5232999999999999</c:v>
                </c:pt>
                <c:pt idx="5955">
                  <c:v>2.5034000000000001</c:v>
                </c:pt>
                <c:pt idx="5956">
                  <c:v>2.5377999999999998</c:v>
                </c:pt>
                <c:pt idx="5957">
                  <c:v>2.5541999999999998</c:v>
                </c:pt>
                <c:pt idx="5958">
                  <c:v>2.6217999999999999</c:v>
                </c:pt>
                <c:pt idx="5959">
                  <c:v>2.6034999999999999</c:v>
                </c:pt>
                <c:pt idx="5960">
                  <c:v>2.6696</c:v>
                </c:pt>
                <c:pt idx="5961">
                  <c:v>2.6421000000000001</c:v>
                </c:pt>
                <c:pt idx="5962">
                  <c:v>2.5998999999999999</c:v>
                </c:pt>
                <c:pt idx="5963">
                  <c:v>2.7477</c:v>
                </c:pt>
                <c:pt idx="5964">
                  <c:v>2.7477</c:v>
                </c:pt>
                <c:pt idx="5965">
                  <c:v>2.7728000000000002</c:v>
                </c:pt>
                <c:pt idx="5966">
                  <c:v>2.6996000000000002</c:v>
                </c:pt>
                <c:pt idx="5967">
                  <c:v>2.69</c:v>
                </c:pt>
                <c:pt idx="5968">
                  <c:v>2.7033</c:v>
                </c:pt>
                <c:pt idx="5969">
                  <c:v>2.6657999999999999</c:v>
                </c:pt>
                <c:pt idx="5970">
                  <c:v>2.7069000000000001</c:v>
                </c:pt>
                <c:pt idx="5971">
                  <c:v>2.7987000000000002</c:v>
                </c:pt>
                <c:pt idx="5972">
                  <c:v>2.7842000000000002</c:v>
                </c:pt>
                <c:pt idx="5973">
                  <c:v>2.7427000000000001</c:v>
                </c:pt>
                <c:pt idx="5974">
                  <c:v>2.7282999999999999</c:v>
                </c:pt>
                <c:pt idx="5975">
                  <c:v>2.7077</c:v>
                </c:pt>
                <c:pt idx="5976">
                  <c:v>2.7372999999999998</c:v>
                </c:pt>
                <c:pt idx="5977">
                  <c:v>2.7372999999999998</c:v>
                </c:pt>
                <c:pt idx="5978">
                  <c:v>2.7444999999999999</c:v>
                </c:pt>
                <c:pt idx="5979">
                  <c:v>2.7951000000000001</c:v>
                </c:pt>
                <c:pt idx="5980">
                  <c:v>2.7824999999999998</c:v>
                </c:pt>
                <c:pt idx="5981">
                  <c:v>2.8342000000000001</c:v>
                </c:pt>
                <c:pt idx="5982">
                  <c:v>2.8717000000000001</c:v>
                </c:pt>
                <c:pt idx="5983">
                  <c:v>2.8552999999999997</c:v>
                </c:pt>
                <c:pt idx="5984">
                  <c:v>2.8388999999999998</c:v>
                </c:pt>
                <c:pt idx="5985">
                  <c:v>2.8006000000000002</c:v>
                </c:pt>
                <c:pt idx="5986">
                  <c:v>2.8534999999999999</c:v>
                </c:pt>
                <c:pt idx="5987">
                  <c:v>2.8773</c:v>
                </c:pt>
                <c:pt idx="5988">
                  <c:v>2.8646000000000003</c:v>
                </c:pt>
                <c:pt idx="5989">
                  <c:v>2.8784000000000001</c:v>
                </c:pt>
                <c:pt idx="5990">
                  <c:v>2.8353999999999999</c:v>
                </c:pt>
                <c:pt idx="5991">
                  <c:v>2.8931</c:v>
                </c:pt>
                <c:pt idx="5992">
                  <c:v>2.9291</c:v>
                </c:pt>
                <c:pt idx="5993">
                  <c:v>2.8885999999999998</c:v>
                </c:pt>
                <c:pt idx="5994">
                  <c:v>2.9274</c:v>
                </c:pt>
                <c:pt idx="5995">
                  <c:v>2.9775</c:v>
                </c:pt>
                <c:pt idx="5996">
                  <c:v>2.9775</c:v>
                </c:pt>
                <c:pt idx="5997">
                  <c:v>2.9904999999999999</c:v>
                </c:pt>
                <c:pt idx="5998">
                  <c:v>3</c:v>
                </c:pt>
                <c:pt idx="5999">
                  <c:v>2.9702999999999999</c:v>
                </c:pt>
                <c:pt idx="6000">
                  <c:v>3.0282</c:v>
                </c:pt>
                <c:pt idx="6001">
                  <c:v>3.0282</c:v>
                </c:pt>
                <c:pt idx="6002">
                  <c:v>2.9889999999999999</c:v>
                </c:pt>
                <c:pt idx="6003">
                  <c:v>2.9948000000000001</c:v>
                </c:pt>
                <c:pt idx="6004">
                  <c:v>2.9576000000000002</c:v>
                </c:pt>
                <c:pt idx="6005">
                  <c:v>2.9390999999999998</c:v>
                </c:pt>
                <c:pt idx="6006">
                  <c:v>2.9893999999999998</c:v>
                </c:pt>
                <c:pt idx="6007">
                  <c:v>2.9651999999999998</c:v>
                </c:pt>
                <c:pt idx="6008">
                  <c:v>2.8578999999999999</c:v>
                </c:pt>
                <c:pt idx="6009">
                  <c:v>2.8256999999999999</c:v>
                </c:pt>
                <c:pt idx="6010">
                  <c:v>2.8708999999999998</c:v>
                </c:pt>
                <c:pt idx="6011">
                  <c:v>2.8912</c:v>
                </c:pt>
                <c:pt idx="6012">
                  <c:v>2.8414000000000001</c:v>
                </c:pt>
                <c:pt idx="6013">
                  <c:v>2.8193999999999999</c:v>
                </c:pt>
                <c:pt idx="6014">
                  <c:v>2.8193999999999999</c:v>
                </c:pt>
                <c:pt idx="6015">
                  <c:v>2.8285999999999998</c:v>
                </c:pt>
                <c:pt idx="6016">
                  <c:v>2.8656000000000001</c:v>
                </c:pt>
                <c:pt idx="6017">
                  <c:v>2.7772000000000001</c:v>
                </c:pt>
                <c:pt idx="6018">
                  <c:v>2.7149999999999999</c:v>
                </c:pt>
                <c:pt idx="6019">
                  <c:v>2.7479</c:v>
                </c:pt>
                <c:pt idx="6020">
                  <c:v>2.7488000000000001</c:v>
                </c:pt>
                <c:pt idx="6021">
                  <c:v>2.6766999999999999</c:v>
                </c:pt>
                <c:pt idx="6022">
                  <c:v>2.6949000000000001</c:v>
                </c:pt>
                <c:pt idx="6023">
                  <c:v>2.6440000000000001</c:v>
                </c:pt>
                <c:pt idx="6024">
                  <c:v>2.5760999999999998</c:v>
                </c:pt>
                <c:pt idx="6025">
                  <c:v>2.6294</c:v>
                </c:pt>
                <c:pt idx="6026">
                  <c:v>2.6675</c:v>
                </c:pt>
                <c:pt idx="6027">
                  <c:v>2.7002999999999999</c:v>
                </c:pt>
                <c:pt idx="6028">
                  <c:v>2.6829000000000001</c:v>
                </c:pt>
                <c:pt idx="6029">
                  <c:v>2.6673999999999998</c:v>
                </c:pt>
                <c:pt idx="6030">
                  <c:v>2.7250000000000001</c:v>
                </c:pt>
                <c:pt idx="6031">
                  <c:v>2.7608000000000001</c:v>
                </c:pt>
                <c:pt idx="6032">
                  <c:v>2.7320000000000002</c:v>
                </c:pt>
                <c:pt idx="6033">
                  <c:v>2.7427999999999999</c:v>
                </c:pt>
                <c:pt idx="6034">
                  <c:v>2.7427999999999999</c:v>
                </c:pt>
                <c:pt idx="6035">
                  <c:v>2.7069000000000001</c:v>
                </c:pt>
                <c:pt idx="6036">
                  <c:v>2.7391999999999999</c:v>
                </c:pt>
                <c:pt idx="6037">
                  <c:v>2.7509000000000001</c:v>
                </c:pt>
                <c:pt idx="6038">
                  <c:v>2.7309999999999999</c:v>
                </c:pt>
                <c:pt idx="6039">
                  <c:v>2.7382</c:v>
                </c:pt>
                <c:pt idx="6040">
                  <c:v>2.7023000000000001</c:v>
                </c:pt>
                <c:pt idx="6041">
                  <c:v>2.6654999999999998</c:v>
                </c:pt>
                <c:pt idx="6042">
                  <c:v>2.6387</c:v>
                </c:pt>
                <c:pt idx="6043">
                  <c:v>2.6475999999999997</c:v>
                </c:pt>
                <c:pt idx="6044">
                  <c:v>2.6012</c:v>
                </c:pt>
                <c:pt idx="6045">
                  <c:v>2.6977000000000002</c:v>
                </c:pt>
                <c:pt idx="6046">
                  <c:v>2.7048000000000001</c:v>
                </c:pt>
                <c:pt idx="6047">
                  <c:v>2.7372999999999998</c:v>
                </c:pt>
                <c:pt idx="6048">
                  <c:v>2.7879</c:v>
                </c:pt>
                <c:pt idx="6049">
                  <c:v>2.7770000000000001</c:v>
                </c:pt>
                <c:pt idx="6050">
                  <c:v>2.7679999999999998</c:v>
                </c:pt>
                <c:pt idx="6051">
                  <c:v>2.73</c:v>
                </c:pt>
                <c:pt idx="6052">
                  <c:v>2.6446000000000001</c:v>
                </c:pt>
                <c:pt idx="6053">
                  <c:v>2.6543000000000001</c:v>
                </c:pt>
                <c:pt idx="6054">
                  <c:v>2.6920999999999999</c:v>
                </c:pt>
                <c:pt idx="6055">
                  <c:v>2.6722000000000001</c:v>
                </c:pt>
                <c:pt idx="6056">
                  <c:v>2.7725</c:v>
                </c:pt>
                <c:pt idx="6057">
                  <c:v>2.7715999999999998</c:v>
                </c:pt>
                <c:pt idx="6058">
                  <c:v>2.7425999999999999</c:v>
                </c:pt>
                <c:pt idx="6059">
                  <c:v>2.7281</c:v>
                </c:pt>
                <c:pt idx="6060">
                  <c:v>2.7480000000000002</c:v>
                </c:pt>
                <c:pt idx="6061">
                  <c:v>2.6919</c:v>
                </c:pt>
                <c:pt idx="6062">
                  <c:v>2.681</c:v>
                </c:pt>
                <c:pt idx="6063">
                  <c:v>2.7208000000000001</c:v>
                </c:pt>
                <c:pt idx="6064">
                  <c:v>2.718</c:v>
                </c:pt>
                <c:pt idx="6065">
                  <c:v>2.7524999999999999</c:v>
                </c:pt>
                <c:pt idx="6066">
                  <c:v>2.8045</c:v>
                </c:pt>
                <c:pt idx="6067">
                  <c:v>2.7972000000000001</c:v>
                </c:pt>
                <c:pt idx="6068">
                  <c:v>2.7206999999999999</c:v>
                </c:pt>
                <c:pt idx="6069">
                  <c:v>2.6997999999999998</c:v>
                </c:pt>
                <c:pt idx="6070">
                  <c:v>2.6808000000000001</c:v>
                </c:pt>
                <c:pt idx="6071">
                  <c:v>2.6898</c:v>
                </c:pt>
                <c:pt idx="6072">
                  <c:v>2.6474000000000002</c:v>
                </c:pt>
                <c:pt idx="6073">
                  <c:v>2.6246999999999998</c:v>
                </c:pt>
                <c:pt idx="6074">
                  <c:v>2.6471999999999998</c:v>
                </c:pt>
                <c:pt idx="6075">
                  <c:v>2.6282999999999999</c:v>
                </c:pt>
                <c:pt idx="6076">
                  <c:v>2.6282000000000001</c:v>
                </c:pt>
                <c:pt idx="6077">
                  <c:v>2.7214999999999998</c:v>
                </c:pt>
                <c:pt idx="6078">
                  <c:v>2.7214999999999998</c:v>
                </c:pt>
                <c:pt idx="6079">
                  <c:v>2.7151000000000001</c:v>
                </c:pt>
                <c:pt idx="6080">
                  <c:v>2.7105000000000001</c:v>
                </c:pt>
                <c:pt idx="6081">
                  <c:v>2.6987000000000001</c:v>
                </c:pt>
                <c:pt idx="6082">
                  <c:v>2.6804999999999999</c:v>
                </c:pt>
                <c:pt idx="6083">
                  <c:v>2.6623000000000001</c:v>
                </c:pt>
                <c:pt idx="6084">
                  <c:v>2.7004999999999999</c:v>
                </c:pt>
                <c:pt idx="6085">
                  <c:v>2.6913</c:v>
                </c:pt>
                <c:pt idx="6086">
                  <c:v>2.6459000000000001</c:v>
                </c:pt>
                <c:pt idx="6087">
                  <c:v>2.6132999999999997</c:v>
                </c:pt>
                <c:pt idx="6088">
                  <c:v>2.5842999999999998</c:v>
                </c:pt>
                <c:pt idx="6089">
                  <c:v>2.6067999999999998</c:v>
                </c:pt>
                <c:pt idx="6090">
                  <c:v>2.5914000000000001</c:v>
                </c:pt>
                <c:pt idx="6091">
                  <c:v>2.5878000000000001</c:v>
                </c:pt>
                <c:pt idx="6092">
                  <c:v>2.6160999999999999</c:v>
                </c:pt>
                <c:pt idx="6093">
                  <c:v>2.6233</c:v>
                </c:pt>
                <c:pt idx="6094">
                  <c:v>2.6611000000000002</c:v>
                </c:pt>
                <c:pt idx="6095">
                  <c:v>2.6089000000000002</c:v>
                </c:pt>
                <c:pt idx="6096">
                  <c:v>2.5427</c:v>
                </c:pt>
                <c:pt idx="6097">
                  <c:v>2.4893000000000001</c:v>
                </c:pt>
                <c:pt idx="6098">
                  <c:v>2.5230999999999999</c:v>
                </c:pt>
                <c:pt idx="6099">
                  <c:v>2.5445000000000002</c:v>
                </c:pt>
                <c:pt idx="6100">
                  <c:v>2.5106000000000002</c:v>
                </c:pt>
                <c:pt idx="6101">
                  <c:v>2.532</c:v>
                </c:pt>
                <c:pt idx="6102">
                  <c:v>2.5499000000000001</c:v>
                </c:pt>
                <c:pt idx="6103">
                  <c:v>2.5320999999999998</c:v>
                </c:pt>
                <c:pt idx="6104">
                  <c:v>2.5320999999999998</c:v>
                </c:pt>
                <c:pt idx="6105">
                  <c:v>2.5141999999999998</c:v>
                </c:pt>
                <c:pt idx="6106">
                  <c:v>2.4430999999999998</c:v>
                </c:pt>
                <c:pt idx="6107">
                  <c:v>2.4643999999999999</c:v>
                </c:pt>
                <c:pt idx="6108">
                  <c:v>2.4759000000000002</c:v>
                </c:pt>
                <c:pt idx="6109">
                  <c:v>2.5266999999999999</c:v>
                </c:pt>
                <c:pt idx="6110">
                  <c:v>2.5985</c:v>
                </c:pt>
                <c:pt idx="6111">
                  <c:v>2.6021000000000001</c:v>
                </c:pt>
                <c:pt idx="6112">
                  <c:v>2.5823999999999998</c:v>
                </c:pt>
                <c:pt idx="6113">
                  <c:v>2.5869</c:v>
                </c:pt>
                <c:pt idx="6114">
                  <c:v>2.6032000000000002</c:v>
                </c:pt>
                <c:pt idx="6115">
                  <c:v>2.6438999999999999</c:v>
                </c:pt>
                <c:pt idx="6116">
                  <c:v>2.6394000000000002</c:v>
                </c:pt>
                <c:pt idx="6117">
                  <c:v>2.5951</c:v>
                </c:pt>
                <c:pt idx="6118">
                  <c:v>2.6032999999999999</c:v>
                </c:pt>
                <c:pt idx="6119">
                  <c:v>2.597</c:v>
                </c:pt>
                <c:pt idx="6120">
                  <c:v>2.6522999999999999</c:v>
                </c:pt>
                <c:pt idx="6121">
                  <c:v>2.5844</c:v>
                </c:pt>
                <c:pt idx="6122">
                  <c:v>2.6206</c:v>
                </c:pt>
                <c:pt idx="6123">
                  <c:v>2.6052</c:v>
                </c:pt>
                <c:pt idx="6124">
                  <c:v>2.6261000000000001</c:v>
                </c:pt>
                <c:pt idx="6125">
                  <c:v>2.5781000000000001</c:v>
                </c:pt>
                <c:pt idx="6126">
                  <c:v>2.5592000000000001</c:v>
                </c:pt>
                <c:pt idx="6127">
                  <c:v>2.5286</c:v>
                </c:pt>
                <c:pt idx="6128">
                  <c:v>2.5339999999999998</c:v>
                </c:pt>
                <c:pt idx="6129">
                  <c:v>2.5304000000000002</c:v>
                </c:pt>
                <c:pt idx="6130">
                  <c:v>2.5647000000000002</c:v>
                </c:pt>
                <c:pt idx="6131">
                  <c:v>2.6263999999999998</c:v>
                </c:pt>
                <c:pt idx="6132">
                  <c:v>2.6383000000000001</c:v>
                </c:pt>
                <c:pt idx="6133">
                  <c:v>2.6383000000000001</c:v>
                </c:pt>
                <c:pt idx="6134">
                  <c:v>2.6109999999999998</c:v>
                </c:pt>
                <c:pt idx="6135">
                  <c:v>2.5556999999999999</c:v>
                </c:pt>
                <c:pt idx="6136">
                  <c:v>2.5503</c:v>
                </c:pt>
                <c:pt idx="6137">
                  <c:v>2.5358999999999998</c:v>
                </c:pt>
                <c:pt idx="6138">
                  <c:v>2.516</c:v>
                </c:pt>
                <c:pt idx="6139">
                  <c:v>2.5468000000000002</c:v>
                </c:pt>
                <c:pt idx="6140">
                  <c:v>2.5468000000000002</c:v>
                </c:pt>
                <c:pt idx="6141">
                  <c:v>2.5259999999999998</c:v>
                </c:pt>
                <c:pt idx="6142">
                  <c:v>2.4458000000000002</c:v>
                </c:pt>
                <c:pt idx="6143">
                  <c:v>2.4809000000000001</c:v>
                </c:pt>
                <c:pt idx="6144">
                  <c:v>2.4674</c:v>
                </c:pt>
                <c:pt idx="6145">
                  <c:v>2.4601000000000002</c:v>
                </c:pt>
                <c:pt idx="6146">
                  <c:v>2.4655</c:v>
                </c:pt>
                <c:pt idx="6147">
                  <c:v>2.5024999999999999</c:v>
                </c:pt>
                <c:pt idx="6148">
                  <c:v>2.4655</c:v>
                </c:pt>
                <c:pt idx="6149">
                  <c:v>2.4853000000000001</c:v>
                </c:pt>
                <c:pt idx="6150">
                  <c:v>2.4601000000000002</c:v>
                </c:pt>
                <c:pt idx="6151">
                  <c:v>2.5568999999999997</c:v>
                </c:pt>
                <c:pt idx="6152">
                  <c:v>2.5577999999999999</c:v>
                </c:pt>
                <c:pt idx="6153">
                  <c:v>2.4925000000000002</c:v>
                </c:pt>
                <c:pt idx="6154">
                  <c:v>2.4817</c:v>
                </c:pt>
                <c:pt idx="6155">
                  <c:v>2.4843999999999999</c:v>
                </c:pt>
                <c:pt idx="6156">
                  <c:v>2.4708000000000001</c:v>
                </c:pt>
                <c:pt idx="6157">
                  <c:v>2.4114</c:v>
                </c:pt>
                <c:pt idx="6158">
                  <c:v>2.4203000000000001</c:v>
                </c:pt>
                <c:pt idx="6159">
                  <c:v>2.4275000000000002</c:v>
                </c:pt>
                <c:pt idx="6160">
                  <c:v>2.4491000000000001</c:v>
                </c:pt>
                <c:pt idx="6161">
                  <c:v>2.4165999999999999</c:v>
                </c:pt>
                <c:pt idx="6162">
                  <c:v>2.4015</c:v>
                </c:pt>
                <c:pt idx="6163">
                  <c:v>2.3397000000000001</c:v>
                </c:pt>
                <c:pt idx="6164">
                  <c:v>2.3927</c:v>
                </c:pt>
                <c:pt idx="6165">
                  <c:v>2.3997000000000002</c:v>
                </c:pt>
                <c:pt idx="6166">
                  <c:v>2.4264000000000001</c:v>
                </c:pt>
                <c:pt idx="6167">
                  <c:v>2.4068000000000001</c:v>
                </c:pt>
                <c:pt idx="6168">
                  <c:v>2.4024000000000001</c:v>
                </c:pt>
                <c:pt idx="6169">
                  <c:v>2.3820000000000001</c:v>
                </c:pt>
                <c:pt idx="6170">
                  <c:v>2.3961999999999999</c:v>
                </c:pt>
                <c:pt idx="6171">
                  <c:v>2.3573</c:v>
                </c:pt>
                <c:pt idx="6172">
                  <c:v>2.3361000000000001</c:v>
                </c:pt>
                <c:pt idx="6173">
                  <c:v>2.3431000000000002</c:v>
                </c:pt>
                <c:pt idx="6174">
                  <c:v>2.3431000000000002</c:v>
                </c:pt>
                <c:pt idx="6175">
                  <c:v>2.4211</c:v>
                </c:pt>
                <c:pt idx="6176">
                  <c:v>2.3961999999999999</c:v>
                </c:pt>
                <c:pt idx="6177">
                  <c:v>2.4497</c:v>
                </c:pt>
                <c:pt idx="6178">
                  <c:v>2.4586999999999999</c:v>
                </c:pt>
                <c:pt idx="6179">
                  <c:v>2.4712000000000001</c:v>
                </c:pt>
                <c:pt idx="6180">
                  <c:v>2.5036</c:v>
                </c:pt>
                <c:pt idx="6181">
                  <c:v>2.5413999999999999</c:v>
                </c:pt>
                <c:pt idx="6182">
                  <c:v>2.5495999999999999</c:v>
                </c:pt>
                <c:pt idx="6183">
                  <c:v>2.6105</c:v>
                </c:pt>
                <c:pt idx="6184">
                  <c:v>2.5887000000000002</c:v>
                </c:pt>
                <c:pt idx="6185">
                  <c:v>2.5924</c:v>
                </c:pt>
                <c:pt idx="6186">
                  <c:v>2.6198000000000001</c:v>
                </c:pt>
                <c:pt idx="6187">
                  <c:v>2.6143999999999998</c:v>
                </c:pt>
                <c:pt idx="6188">
                  <c:v>2.5745</c:v>
                </c:pt>
                <c:pt idx="6189">
                  <c:v>2.5636000000000001</c:v>
                </c:pt>
                <c:pt idx="6190">
                  <c:v>2.5274999999999999</c:v>
                </c:pt>
                <c:pt idx="6191">
                  <c:v>2.5636999999999999</c:v>
                </c:pt>
                <c:pt idx="6192">
                  <c:v>2.5022000000000002</c:v>
                </c:pt>
                <c:pt idx="6193">
                  <c:v>2.5276000000000001</c:v>
                </c:pt>
                <c:pt idx="6194">
                  <c:v>2.4771000000000001</c:v>
                </c:pt>
                <c:pt idx="6195">
                  <c:v>2.4887999999999999</c:v>
                </c:pt>
                <c:pt idx="6196">
                  <c:v>2.3856000000000002</c:v>
                </c:pt>
                <c:pt idx="6197">
                  <c:v>2.4249999999999998</c:v>
                </c:pt>
                <c:pt idx="6198">
                  <c:v>2.4340000000000002</c:v>
                </c:pt>
                <c:pt idx="6199">
                  <c:v>2.4196</c:v>
                </c:pt>
                <c:pt idx="6200">
                  <c:v>2.3391000000000002</c:v>
                </c:pt>
                <c:pt idx="6201">
                  <c:v>2.3212999999999999</c:v>
                </c:pt>
                <c:pt idx="6202">
                  <c:v>2.3132999999999999</c:v>
                </c:pt>
                <c:pt idx="6203">
                  <c:v>2.2804000000000002</c:v>
                </c:pt>
                <c:pt idx="6204">
                  <c:v>2.2804000000000002</c:v>
                </c:pt>
                <c:pt idx="6205">
                  <c:v>2.1972999999999998</c:v>
                </c:pt>
                <c:pt idx="6206">
                  <c:v>2.1358000000000001</c:v>
                </c:pt>
                <c:pt idx="6207">
                  <c:v>2.1558999999999999</c:v>
                </c:pt>
                <c:pt idx="6208">
                  <c:v>2.1936</c:v>
                </c:pt>
                <c:pt idx="6209">
                  <c:v>2.1909000000000001</c:v>
                </c:pt>
                <c:pt idx="6210">
                  <c:v>2.2217000000000002</c:v>
                </c:pt>
                <c:pt idx="6211">
                  <c:v>2.2164000000000001</c:v>
                </c:pt>
                <c:pt idx="6212">
                  <c:v>2.2711999999999999</c:v>
                </c:pt>
                <c:pt idx="6213">
                  <c:v>2.2685</c:v>
                </c:pt>
                <c:pt idx="6214">
                  <c:v>2.2605</c:v>
                </c:pt>
                <c:pt idx="6215">
                  <c:v>2.2959999999999998</c:v>
                </c:pt>
                <c:pt idx="6216">
                  <c:v>2.3174000000000001</c:v>
                </c:pt>
                <c:pt idx="6217">
                  <c:v>2.3058000000000001</c:v>
                </c:pt>
                <c:pt idx="6218">
                  <c:v>2.3353000000000002</c:v>
                </c:pt>
                <c:pt idx="6219">
                  <c:v>2.3425000000000002</c:v>
                </c:pt>
                <c:pt idx="6220">
                  <c:v>2.3334999999999999</c:v>
                </c:pt>
                <c:pt idx="6221">
                  <c:v>2.3424</c:v>
                </c:pt>
                <c:pt idx="6222">
                  <c:v>2.3856000000000002</c:v>
                </c:pt>
                <c:pt idx="6223">
                  <c:v>2.2976000000000001</c:v>
                </c:pt>
                <c:pt idx="6224">
                  <c:v>2.3603999999999998</c:v>
                </c:pt>
                <c:pt idx="6225">
                  <c:v>2.3603999999999998</c:v>
                </c:pt>
                <c:pt idx="6226">
                  <c:v>2.3712</c:v>
                </c:pt>
                <c:pt idx="6227">
                  <c:v>2.3399000000000001</c:v>
                </c:pt>
                <c:pt idx="6228">
                  <c:v>2.3204000000000002</c:v>
                </c:pt>
                <c:pt idx="6229">
                  <c:v>2.3399000000000001</c:v>
                </c:pt>
                <c:pt idx="6230">
                  <c:v>2.3151000000000002</c:v>
                </c:pt>
                <c:pt idx="6231">
                  <c:v>2.3593999999999999</c:v>
                </c:pt>
                <c:pt idx="6232">
                  <c:v>2.3372999999999999</c:v>
                </c:pt>
                <c:pt idx="6233">
                  <c:v>2.3098999999999998</c:v>
                </c:pt>
                <c:pt idx="6234">
                  <c:v>2.3064</c:v>
                </c:pt>
                <c:pt idx="6235">
                  <c:v>2.2570000000000001</c:v>
                </c:pt>
                <c:pt idx="6236">
                  <c:v>2.2446999999999999</c:v>
                </c:pt>
                <c:pt idx="6237">
                  <c:v>2.2446999999999999</c:v>
                </c:pt>
                <c:pt idx="6238">
                  <c:v>2.1640000000000001</c:v>
                </c:pt>
                <c:pt idx="6239">
                  <c:v>2.2349999999999999</c:v>
                </c:pt>
                <c:pt idx="6240">
                  <c:v>2.2923</c:v>
                </c:pt>
                <c:pt idx="6241">
                  <c:v>2.2799</c:v>
                </c:pt>
                <c:pt idx="6242">
                  <c:v>2.2341000000000002</c:v>
                </c:pt>
                <c:pt idx="6243">
                  <c:v>2.3064999999999998</c:v>
                </c:pt>
                <c:pt idx="6244">
                  <c:v>2.2570000000000001</c:v>
                </c:pt>
                <c:pt idx="6245">
                  <c:v>2.2128999999999999</c:v>
                </c:pt>
                <c:pt idx="6246">
                  <c:v>2.1638000000000002</c:v>
                </c:pt>
                <c:pt idx="6247">
                  <c:v>2.1619999999999999</c:v>
                </c:pt>
                <c:pt idx="6248">
                  <c:v>2.0817000000000001</c:v>
                </c:pt>
                <c:pt idx="6249">
                  <c:v>2.1181999999999999</c:v>
                </c:pt>
                <c:pt idx="6250">
                  <c:v>2.0590999999999999</c:v>
                </c:pt>
                <c:pt idx="6251">
                  <c:v>2.1356000000000002</c:v>
                </c:pt>
                <c:pt idx="6252">
                  <c:v>2.2075</c:v>
                </c:pt>
                <c:pt idx="6253">
                  <c:v>2.1617999999999999</c:v>
                </c:pt>
                <c:pt idx="6254">
                  <c:v>2.1583000000000001</c:v>
                </c:pt>
                <c:pt idx="6255">
                  <c:v>2.2614000000000001</c:v>
                </c:pt>
                <c:pt idx="6256">
                  <c:v>2.2631999999999999</c:v>
                </c:pt>
                <c:pt idx="6257">
                  <c:v>2.2631999999999999</c:v>
                </c:pt>
                <c:pt idx="6258">
                  <c:v>2.2499000000000002</c:v>
                </c:pt>
                <c:pt idx="6259">
                  <c:v>2.2021000000000002</c:v>
                </c:pt>
                <c:pt idx="6260">
                  <c:v>2.1871</c:v>
                </c:pt>
                <c:pt idx="6261">
                  <c:v>2.1711999999999998</c:v>
                </c:pt>
                <c:pt idx="6262">
                  <c:v>2.1711999999999998</c:v>
                </c:pt>
                <c:pt idx="6263">
                  <c:v>2.1105</c:v>
                </c:pt>
                <c:pt idx="6264">
                  <c:v>2.032</c:v>
                </c:pt>
                <c:pt idx="6265">
                  <c:v>1.9401999999999999</c:v>
                </c:pt>
                <c:pt idx="6266">
                  <c:v>1.9677</c:v>
                </c:pt>
                <c:pt idx="6267">
                  <c:v>2.0179</c:v>
                </c:pt>
                <c:pt idx="6268">
                  <c:v>1.9449000000000001</c:v>
                </c:pt>
                <c:pt idx="6269">
                  <c:v>1.907</c:v>
                </c:pt>
                <c:pt idx="6270">
                  <c:v>1.9</c:v>
                </c:pt>
                <c:pt idx="6271">
                  <c:v>1.8552999999999999</c:v>
                </c:pt>
                <c:pt idx="6272">
                  <c:v>1.7149000000000001</c:v>
                </c:pt>
                <c:pt idx="6273">
                  <c:v>1.8368</c:v>
                </c:pt>
                <c:pt idx="6274">
                  <c:v>1.8368</c:v>
                </c:pt>
                <c:pt idx="6275">
                  <c:v>1.788</c:v>
                </c:pt>
                <c:pt idx="6276">
                  <c:v>1.8717000000000001</c:v>
                </c:pt>
                <c:pt idx="6277">
                  <c:v>1.8631</c:v>
                </c:pt>
                <c:pt idx="6278">
                  <c:v>1.7968</c:v>
                </c:pt>
                <c:pt idx="6279">
                  <c:v>1.8241000000000001</c:v>
                </c:pt>
                <c:pt idx="6280">
                  <c:v>1.8231000000000002</c:v>
                </c:pt>
                <c:pt idx="6281">
                  <c:v>1.7206999999999999</c:v>
                </c:pt>
                <c:pt idx="6282">
                  <c:v>1.7511999999999999</c:v>
                </c:pt>
                <c:pt idx="6283">
                  <c:v>1.6407</c:v>
                </c:pt>
                <c:pt idx="6284">
                  <c:v>1.6642000000000001</c:v>
                </c:pt>
                <c:pt idx="6285">
                  <c:v>1.7915000000000001</c:v>
                </c:pt>
                <c:pt idx="6286">
                  <c:v>1.7513000000000001</c:v>
                </c:pt>
                <c:pt idx="6287">
                  <c:v>1.8204</c:v>
                </c:pt>
                <c:pt idx="6288">
                  <c:v>1.9567000000000001</c:v>
                </c:pt>
                <c:pt idx="6289">
                  <c:v>1.9775</c:v>
                </c:pt>
                <c:pt idx="6290">
                  <c:v>1.9967000000000001</c:v>
                </c:pt>
                <c:pt idx="6291">
                  <c:v>2.0175999999999998</c:v>
                </c:pt>
                <c:pt idx="6292">
                  <c:v>1.9843999999999999</c:v>
                </c:pt>
                <c:pt idx="6293">
                  <c:v>2.0503999999999998</c:v>
                </c:pt>
                <c:pt idx="6294">
                  <c:v>2.0503999999999998</c:v>
                </c:pt>
                <c:pt idx="6295">
                  <c:v>2.1379000000000001</c:v>
                </c:pt>
                <c:pt idx="6296">
                  <c:v>2.08</c:v>
                </c:pt>
                <c:pt idx="6297">
                  <c:v>2.1141999999999999</c:v>
                </c:pt>
                <c:pt idx="6298">
                  <c:v>2.1116999999999999</c:v>
                </c:pt>
                <c:pt idx="6299">
                  <c:v>2.0573999999999999</c:v>
                </c:pt>
                <c:pt idx="6300">
                  <c:v>1.98</c:v>
                </c:pt>
                <c:pt idx="6301">
                  <c:v>1.9687999999999999</c:v>
                </c:pt>
                <c:pt idx="6302">
                  <c:v>2.0295000000000001</c:v>
                </c:pt>
                <c:pt idx="6303">
                  <c:v>1.9929999999999999</c:v>
                </c:pt>
                <c:pt idx="6304">
                  <c:v>2.0819999999999999</c:v>
                </c:pt>
                <c:pt idx="6305">
                  <c:v>2.1189</c:v>
                </c:pt>
                <c:pt idx="6306">
                  <c:v>2.1172</c:v>
                </c:pt>
                <c:pt idx="6307">
                  <c:v>2.1154000000000002</c:v>
                </c:pt>
                <c:pt idx="6308">
                  <c:v>2.2414000000000001</c:v>
                </c:pt>
                <c:pt idx="6309">
                  <c:v>2.1907000000000001</c:v>
                </c:pt>
                <c:pt idx="6310">
                  <c:v>2.1297000000000001</c:v>
                </c:pt>
                <c:pt idx="6311">
                  <c:v>2.1086</c:v>
                </c:pt>
                <c:pt idx="6312">
                  <c:v>2.1156000000000001</c:v>
                </c:pt>
                <c:pt idx="6313">
                  <c:v>2.1139999999999999</c:v>
                </c:pt>
                <c:pt idx="6314">
                  <c:v>2.0716999999999999</c:v>
                </c:pt>
                <c:pt idx="6315">
                  <c:v>2.0507</c:v>
                </c:pt>
                <c:pt idx="6316">
                  <c:v>1.9199000000000002</c:v>
                </c:pt>
                <c:pt idx="6317">
                  <c:v>1.9685000000000001</c:v>
                </c:pt>
                <c:pt idx="6318">
                  <c:v>1.9302999999999999</c:v>
                </c:pt>
                <c:pt idx="6319">
                  <c:v>1.9119999999999999</c:v>
                </c:pt>
                <c:pt idx="6320">
                  <c:v>1.8731</c:v>
                </c:pt>
                <c:pt idx="6321">
                  <c:v>1.925</c:v>
                </c:pt>
                <c:pt idx="6322">
                  <c:v>1.9893999999999998</c:v>
                </c:pt>
                <c:pt idx="6323">
                  <c:v>1.9615</c:v>
                </c:pt>
                <c:pt idx="6324">
                  <c:v>1.9475</c:v>
                </c:pt>
                <c:pt idx="6325">
                  <c:v>1.9231</c:v>
                </c:pt>
                <c:pt idx="6326">
                  <c:v>1.8573</c:v>
                </c:pt>
                <c:pt idx="6327">
                  <c:v>1.9117</c:v>
                </c:pt>
                <c:pt idx="6328">
                  <c:v>1.8389</c:v>
                </c:pt>
                <c:pt idx="6329">
                  <c:v>1.8952</c:v>
                </c:pt>
                <c:pt idx="6330">
                  <c:v>1.8848</c:v>
                </c:pt>
                <c:pt idx="6331">
                  <c:v>1.9047000000000001</c:v>
                </c:pt>
                <c:pt idx="6332">
                  <c:v>1.9596</c:v>
                </c:pt>
                <c:pt idx="6333">
                  <c:v>1.9473</c:v>
                </c:pt>
                <c:pt idx="6334">
                  <c:v>1.9272</c:v>
                </c:pt>
                <c:pt idx="6335">
                  <c:v>1.8984999999999999</c:v>
                </c:pt>
                <c:pt idx="6336">
                  <c:v>1.8879999999999999</c:v>
                </c:pt>
                <c:pt idx="6337">
                  <c:v>1.8896999999999999</c:v>
                </c:pt>
                <c:pt idx="6338">
                  <c:v>1.8653</c:v>
                </c:pt>
                <c:pt idx="6339">
                  <c:v>1.8895999999999999</c:v>
                </c:pt>
                <c:pt idx="6340">
                  <c:v>1.9087000000000001</c:v>
                </c:pt>
                <c:pt idx="6341">
                  <c:v>1.9788000000000001</c:v>
                </c:pt>
                <c:pt idx="6342">
                  <c:v>1.9577</c:v>
                </c:pt>
                <c:pt idx="6343">
                  <c:v>1.9085999999999999</c:v>
                </c:pt>
                <c:pt idx="6344">
                  <c:v>1.9207999999999998</c:v>
                </c:pt>
                <c:pt idx="6345">
                  <c:v>2.0034000000000001</c:v>
                </c:pt>
                <c:pt idx="6346">
                  <c:v>2.0388000000000002</c:v>
                </c:pt>
                <c:pt idx="6347">
                  <c:v>2.0316999999999998</c:v>
                </c:pt>
                <c:pt idx="6348">
                  <c:v>2.1135000000000002</c:v>
                </c:pt>
                <c:pt idx="6349">
                  <c:v>2.1440000000000001</c:v>
                </c:pt>
                <c:pt idx="6350">
                  <c:v>2.1852999999999998</c:v>
                </c:pt>
                <c:pt idx="6351">
                  <c:v>2.2431000000000001</c:v>
                </c:pt>
                <c:pt idx="6352">
                  <c:v>2.1800000000000002</c:v>
                </c:pt>
                <c:pt idx="6353">
                  <c:v>2.1478000000000002</c:v>
                </c:pt>
                <c:pt idx="6354">
                  <c:v>2.2797000000000001</c:v>
                </c:pt>
                <c:pt idx="6355">
                  <c:v>2.2488999999999999</c:v>
                </c:pt>
                <c:pt idx="6356">
                  <c:v>2.2926000000000002</c:v>
                </c:pt>
                <c:pt idx="6357">
                  <c:v>2.2301000000000002</c:v>
                </c:pt>
                <c:pt idx="6358">
                  <c:v>2.1423999999999999</c:v>
                </c:pt>
                <c:pt idx="6359">
                  <c:v>2.2336999999999998</c:v>
                </c:pt>
                <c:pt idx="6360">
                  <c:v>2.2886000000000002</c:v>
                </c:pt>
                <c:pt idx="6361">
                  <c:v>2.2479</c:v>
                </c:pt>
                <c:pt idx="6362">
                  <c:v>2.1898</c:v>
                </c:pt>
                <c:pt idx="6363">
                  <c:v>2.2092000000000001</c:v>
                </c:pt>
                <c:pt idx="6364">
                  <c:v>2.2092000000000001</c:v>
                </c:pt>
                <c:pt idx="6365">
                  <c:v>2.1390000000000002</c:v>
                </c:pt>
                <c:pt idx="6366">
                  <c:v>2.1284999999999998</c:v>
                </c:pt>
                <c:pt idx="6367">
                  <c:v>2.1355</c:v>
                </c:pt>
                <c:pt idx="6368">
                  <c:v>2.1214</c:v>
                </c:pt>
                <c:pt idx="6369">
                  <c:v>2.1794000000000002</c:v>
                </c:pt>
                <c:pt idx="6370">
                  <c:v>2.2624</c:v>
                </c:pt>
                <c:pt idx="6371">
                  <c:v>2.3641999999999999</c:v>
                </c:pt>
                <c:pt idx="6372">
                  <c:v>2.3069999999999999</c:v>
                </c:pt>
                <c:pt idx="6373">
                  <c:v>2.4076</c:v>
                </c:pt>
                <c:pt idx="6374">
                  <c:v>2.3824000000000001</c:v>
                </c:pt>
                <c:pt idx="6375">
                  <c:v>2.4384000000000001</c:v>
                </c:pt>
                <c:pt idx="6376">
                  <c:v>2.4838</c:v>
                </c:pt>
                <c:pt idx="6377">
                  <c:v>2.3772000000000002</c:v>
                </c:pt>
                <c:pt idx="6378">
                  <c:v>2.3917999999999999</c:v>
                </c:pt>
                <c:pt idx="6379">
                  <c:v>2.3559000000000001</c:v>
                </c:pt>
                <c:pt idx="6380">
                  <c:v>2.3092999999999999</c:v>
                </c:pt>
                <c:pt idx="6381">
                  <c:v>2.3165</c:v>
                </c:pt>
                <c:pt idx="6382">
                  <c:v>2.3345000000000002</c:v>
                </c:pt>
                <c:pt idx="6383">
                  <c:v>2.2576999999999998</c:v>
                </c:pt>
                <c:pt idx="6384">
                  <c:v>2.3725000000000001</c:v>
                </c:pt>
                <c:pt idx="6385">
                  <c:v>2.4087000000000001</c:v>
                </c:pt>
                <c:pt idx="6386">
                  <c:v>2.3672</c:v>
                </c:pt>
                <c:pt idx="6387">
                  <c:v>2.4087999999999998</c:v>
                </c:pt>
                <c:pt idx="6388">
                  <c:v>2.4725999999999999</c:v>
                </c:pt>
                <c:pt idx="6389">
                  <c:v>2.3241999999999998</c:v>
                </c:pt>
                <c:pt idx="6390">
                  <c:v>2.3531</c:v>
                </c:pt>
                <c:pt idx="6391">
                  <c:v>2.4218999999999999</c:v>
                </c:pt>
                <c:pt idx="6392">
                  <c:v>2.3822999999999999</c:v>
                </c:pt>
                <c:pt idx="6393">
                  <c:v>2.3822999999999999</c:v>
                </c:pt>
                <c:pt idx="6394">
                  <c:v>2.2850000000000001</c:v>
                </c:pt>
                <c:pt idx="6395">
                  <c:v>2.2582</c:v>
                </c:pt>
                <c:pt idx="6396">
                  <c:v>2.1922000000000001</c:v>
                </c:pt>
                <c:pt idx="6397">
                  <c:v>2.3210999999999999</c:v>
                </c:pt>
                <c:pt idx="6398">
                  <c:v>2.3971999999999998</c:v>
                </c:pt>
                <c:pt idx="6399">
                  <c:v>2.4538000000000002</c:v>
                </c:pt>
                <c:pt idx="6400">
                  <c:v>2.4009999999999998</c:v>
                </c:pt>
                <c:pt idx="6401">
                  <c:v>2.3521000000000001</c:v>
                </c:pt>
                <c:pt idx="6402">
                  <c:v>2.3502999999999998</c:v>
                </c:pt>
                <c:pt idx="6403">
                  <c:v>2.3468999999999998</c:v>
                </c:pt>
                <c:pt idx="6404">
                  <c:v>2.3723000000000001</c:v>
                </c:pt>
                <c:pt idx="6405">
                  <c:v>2.3252999999999999</c:v>
                </c:pt>
                <c:pt idx="6406">
                  <c:v>2.3235000000000001</c:v>
                </c:pt>
                <c:pt idx="6407">
                  <c:v>2.2677</c:v>
                </c:pt>
                <c:pt idx="6408">
                  <c:v>2.2624</c:v>
                </c:pt>
                <c:pt idx="6409">
                  <c:v>2.2174999999999998</c:v>
                </c:pt>
                <c:pt idx="6410">
                  <c:v>2.2499000000000002</c:v>
                </c:pt>
                <c:pt idx="6411">
                  <c:v>2.2858999999999998</c:v>
                </c:pt>
                <c:pt idx="6412">
                  <c:v>2.2589000000000001</c:v>
                </c:pt>
                <c:pt idx="6413">
                  <c:v>2.1800999999999999</c:v>
                </c:pt>
                <c:pt idx="6414">
                  <c:v>2.1480000000000001</c:v>
                </c:pt>
                <c:pt idx="6415">
                  <c:v>2.2212999999999998</c:v>
                </c:pt>
                <c:pt idx="6416">
                  <c:v>2.2698999999999998</c:v>
                </c:pt>
                <c:pt idx="6417">
                  <c:v>2.2214</c:v>
                </c:pt>
                <c:pt idx="6418">
                  <c:v>2.1623000000000001</c:v>
                </c:pt>
                <c:pt idx="6419">
                  <c:v>2.2269000000000001</c:v>
                </c:pt>
                <c:pt idx="6420">
                  <c:v>2.1408999999999998</c:v>
                </c:pt>
                <c:pt idx="6421">
                  <c:v>2.1480000000000001</c:v>
                </c:pt>
                <c:pt idx="6422">
                  <c:v>2.1854</c:v>
                </c:pt>
                <c:pt idx="6423">
                  <c:v>2.1977000000000002</c:v>
                </c:pt>
                <c:pt idx="6424">
                  <c:v>2.1678000000000002</c:v>
                </c:pt>
                <c:pt idx="6425">
                  <c:v>2.1924999999999999</c:v>
                </c:pt>
                <c:pt idx="6426">
                  <c:v>2.1255999999999999</c:v>
                </c:pt>
                <c:pt idx="6427">
                  <c:v>2.0678999999999998</c:v>
                </c:pt>
                <c:pt idx="6428">
                  <c:v>2.0365000000000002</c:v>
                </c:pt>
                <c:pt idx="6429">
                  <c:v>2.0034000000000001</c:v>
                </c:pt>
                <c:pt idx="6430">
                  <c:v>2.0714000000000001</c:v>
                </c:pt>
                <c:pt idx="6431">
                  <c:v>2.1751999999999998</c:v>
                </c:pt>
                <c:pt idx="6432">
                  <c:v>2.1840999999999999</c:v>
                </c:pt>
                <c:pt idx="6433">
                  <c:v>2.1806999999999999</c:v>
                </c:pt>
                <c:pt idx="6434">
                  <c:v>2.2179000000000002</c:v>
                </c:pt>
                <c:pt idx="6435">
                  <c:v>2.1524000000000001</c:v>
                </c:pt>
                <c:pt idx="6436">
                  <c:v>2.1842999999999999</c:v>
                </c:pt>
                <c:pt idx="6437">
                  <c:v>2.1596000000000002</c:v>
                </c:pt>
                <c:pt idx="6438">
                  <c:v>2.1244000000000001</c:v>
                </c:pt>
                <c:pt idx="6439">
                  <c:v>2.1244000000000001</c:v>
                </c:pt>
                <c:pt idx="6440">
                  <c:v>2.1827999999999999</c:v>
                </c:pt>
                <c:pt idx="6441">
                  <c:v>2.2006000000000001</c:v>
                </c:pt>
                <c:pt idx="6442">
                  <c:v>2.222</c:v>
                </c:pt>
                <c:pt idx="6443">
                  <c:v>2.1882999999999999</c:v>
                </c:pt>
                <c:pt idx="6444">
                  <c:v>2.1831</c:v>
                </c:pt>
                <c:pt idx="6445">
                  <c:v>2.2867000000000002</c:v>
                </c:pt>
                <c:pt idx="6446">
                  <c:v>2.294</c:v>
                </c:pt>
                <c:pt idx="6447">
                  <c:v>2.1903000000000001</c:v>
                </c:pt>
                <c:pt idx="6448">
                  <c:v>2.1335999999999999</c:v>
                </c:pt>
                <c:pt idx="6449">
                  <c:v>2.2012</c:v>
                </c:pt>
                <c:pt idx="6450">
                  <c:v>2.1337000000000002</c:v>
                </c:pt>
                <c:pt idx="6451">
                  <c:v>2.1497000000000002</c:v>
                </c:pt>
                <c:pt idx="6452">
                  <c:v>2.1265999999999998</c:v>
                </c:pt>
                <c:pt idx="6453">
                  <c:v>2.1623000000000001</c:v>
                </c:pt>
                <c:pt idx="6454">
                  <c:v>2.0949</c:v>
                </c:pt>
                <c:pt idx="6455">
                  <c:v>2.0508000000000002</c:v>
                </c:pt>
                <c:pt idx="6456">
                  <c:v>2.0367999999999999</c:v>
                </c:pt>
                <c:pt idx="6457">
                  <c:v>2.0367999999999999</c:v>
                </c:pt>
                <c:pt idx="6458">
                  <c:v>1.9929000000000001</c:v>
                </c:pt>
                <c:pt idx="6459">
                  <c:v>2.0562</c:v>
                </c:pt>
                <c:pt idx="6460">
                  <c:v>2.0314999999999999</c:v>
                </c:pt>
                <c:pt idx="6461">
                  <c:v>2.0668000000000002</c:v>
                </c:pt>
                <c:pt idx="6462">
                  <c:v>2.1040000000000001</c:v>
                </c:pt>
                <c:pt idx="6463">
                  <c:v>2.0880999999999998</c:v>
                </c:pt>
                <c:pt idx="6464">
                  <c:v>2.0880999999999998</c:v>
                </c:pt>
                <c:pt idx="6465">
                  <c:v>2.0438999999999998</c:v>
                </c:pt>
                <c:pt idx="6466">
                  <c:v>1.9718</c:v>
                </c:pt>
                <c:pt idx="6467">
                  <c:v>2.0175000000000001</c:v>
                </c:pt>
                <c:pt idx="6468">
                  <c:v>2.0333999999999999</c:v>
                </c:pt>
                <c:pt idx="6469">
                  <c:v>2.0228000000000002</c:v>
                </c:pt>
                <c:pt idx="6470">
                  <c:v>2.0670000000000002</c:v>
                </c:pt>
                <c:pt idx="6471">
                  <c:v>2.0228000000000002</c:v>
                </c:pt>
                <c:pt idx="6472">
                  <c:v>2.0263</c:v>
                </c:pt>
                <c:pt idx="6473">
                  <c:v>2.0865999999999998</c:v>
                </c:pt>
                <c:pt idx="6474">
                  <c:v>2.0564</c:v>
                </c:pt>
                <c:pt idx="6475">
                  <c:v>2.0369999999999999</c:v>
                </c:pt>
                <c:pt idx="6476">
                  <c:v>2.1009000000000002</c:v>
                </c:pt>
                <c:pt idx="6477">
                  <c:v>2.1724999999999999</c:v>
                </c:pt>
                <c:pt idx="6478">
                  <c:v>2.1421000000000001</c:v>
                </c:pt>
                <c:pt idx="6479">
                  <c:v>2.1709000000000001</c:v>
                </c:pt>
                <c:pt idx="6480">
                  <c:v>2.2105000000000001</c:v>
                </c:pt>
                <c:pt idx="6481">
                  <c:v>2.2250000000000001</c:v>
                </c:pt>
                <c:pt idx="6482">
                  <c:v>2.2323</c:v>
                </c:pt>
                <c:pt idx="6483">
                  <c:v>2.3252000000000002</c:v>
                </c:pt>
                <c:pt idx="6484">
                  <c:v>2.3435999999999999</c:v>
                </c:pt>
                <c:pt idx="6485">
                  <c:v>2.3418999999999999</c:v>
                </c:pt>
                <c:pt idx="6486">
                  <c:v>2.3300999999999998</c:v>
                </c:pt>
                <c:pt idx="6487">
                  <c:v>2.3115999999999999</c:v>
                </c:pt>
                <c:pt idx="6488">
                  <c:v>2.2658</c:v>
                </c:pt>
                <c:pt idx="6489">
                  <c:v>2.2675999999999998</c:v>
                </c:pt>
                <c:pt idx="6490">
                  <c:v>2.2658</c:v>
                </c:pt>
                <c:pt idx="6491">
                  <c:v>2.2728000000000002</c:v>
                </c:pt>
                <c:pt idx="6492">
                  <c:v>2.2482000000000002</c:v>
                </c:pt>
                <c:pt idx="6493">
                  <c:v>2.2622999999999998</c:v>
                </c:pt>
                <c:pt idx="6494">
                  <c:v>2.2376999999999998</c:v>
                </c:pt>
                <c:pt idx="6495">
                  <c:v>2.2376999999999998</c:v>
                </c:pt>
                <c:pt idx="6496">
                  <c:v>2.2341000000000002</c:v>
                </c:pt>
                <c:pt idx="6497">
                  <c:v>2.2341000000000002</c:v>
                </c:pt>
                <c:pt idx="6498">
                  <c:v>2.2201</c:v>
                </c:pt>
                <c:pt idx="6499">
                  <c:v>2.206</c:v>
                </c:pt>
                <c:pt idx="6500">
                  <c:v>2.1431</c:v>
                </c:pt>
                <c:pt idx="6501">
                  <c:v>2.1797</c:v>
                </c:pt>
                <c:pt idx="6502">
                  <c:v>2.3136000000000001</c:v>
                </c:pt>
                <c:pt idx="6503">
                  <c:v>2.2692999999999999</c:v>
                </c:pt>
                <c:pt idx="6504">
                  <c:v>2.2288000000000001</c:v>
                </c:pt>
                <c:pt idx="6505">
                  <c:v>2.2181999999999999</c:v>
                </c:pt>
                <c:pt idx="6506">
                  <c:v>2.2164000000000001</c:v>
                </c:pt>
                <c:pt idx="6507">
                  <c:v>2.2305000000000001</c:v>
                </c:pt>
                <c:pt idx="6508">
                  <c:v>2.1269999999999998</c:v>
                </c:pt>
                <c:pt idx="6509">
                  <c:v>2.2217000000000002</c:v>
                </c:pt>
                <c:pt idx="6510">
                  <c:v>2.2658</c:v>
                </c:pt>
                <c:pt idx="6511">
                  <c:v>2.2959999999999998</c:v>
                </c:pt>
                <c:pt idx="6512">
                  <c:v>2.2233999999999998</c:v>
                </c:pt>
                <c:pt idx="6513">
                  <c:v>2.2040000000000002</c:v>
                </c:pt>
                <c:pt idx="6514">
                  <c:v>2.1917</c:v>
                </c:pt>
                <c:pt idx="6515">
                  <c:v>2.2357</c:v>
                </c:pt>
                <c:pt idx="6516">
                  <c:v>2.2534000000000001</c:v>
                </c:pt>
                <c:pt idx="6517">
                  <c:v>2.2410000000000001</c:v>
                </c:pt>
                <c:pt idx="6518">
                  <c:v>2.2410000000000001</c:v>
                </c:pt>
                <c:pt idx="6519">
                  <c:v>2.2303999999999999</c:v>
                </c:pt>
                <c:pt idx="6520">
                  <c:v>2.3050000000000002</c:v>
                </c:pt>
                <c:pt idx="6521">
                  <c:v>2.2942999999999998</c:v>
                </c:pt>
                <c:pt idx="6522">
                  <c:v>2.2694000000000001</c:v>
                </c:pt>
                <c:pt idx="6523">
                  <c:v>2.2694000000000001</c:v>
                </c:pt>
                <c:pt idx="6524">
                  <c:v>2.2427999999999999</c:v>
                </c:pt>
                <c:pt idx="6525">
                  <c:v>2.2357</c:v>
                </c:pt>
                <c:pt idx="6526">
                  <c:v>2.1701999999999999</c:v>
                </c:pt>
                <c:pt idx="6527">
                  <c:v>2.1455000000000002</c:v>
                </c:pt>
                <c:pt idx="6528">
                  <c:v>2.1156000000000001</c:v>
                </c:pt>
                <c:pt idx="6529">
                  <c:v>2.1753999999999998</c:v>
                </c:pt>
                <c:pt idx="6530">
                  <c:v>2.1032000000000002</c:v>
                </c:pt>
                <c:pt idx="6531">
                  <c:v>2.0926999999999998</c:v>
                </c:pt>
                <c:pt idx="6532">
                  <c:v>2.0874000000000001</c:v>
                </c:pt>
                <c:pt idx="6533">
                  <c:v>2.0347</c:v>
                </c:pt>
                <c:pt idx="6534">
                  <c:v>2.0347</c:v>
                </c:pt>
                <c:pt idx="6535">
                  <c:v>2.0556000000000001</c:v>
                </c:pt>
                <c:pt idx="6536">
                  <c:v>1.9824000000000002</c:v>
                </c:pt>
                <c:pt idx="6537">
                  <c:v>2.0310999999999999</c:v>
                </c:pt>
                <c:pt idx="6538">
                  <c:v>2.0518999999999998</c:v>
                </c:pt>
                <c:pt idx="6539">
                  <c:v>2.0011999999999999</c:v>
                </c:pt>
                <c:pt idx="6540">
                  <c:v>1.9942</c:v>
                </c:pt>
                <c:pt idx="6541">
                  <c:v>1.9992999999999999</c:v>
                </c:pt>
                <c:pt idx="6542">
                  <c:v>1.9784000000000002</c:v>
                </c:pt>
                <c:pt idx="6543">
                  <c:v>1.9209000000000001</c:v>
                </c:pt>
                <c:pt idx="6544">
                  <c:v>1.9485999999999999</c:v>
                </c:pt>
                <c:pt idx="6545">
                  <c:v>1.8448</c:v>
                </c:pt>
                <c:pt idx="6546">
                  <c:v>1.8860999999999999</c:v>
                </c:pt>
                <c:pt idx="6547">
                  <c:v>1.8395000000000001</c:v>
                </c:pt>
                <c:pt idx="6548">
                  <c:v>1.8357000000000001</c:v>
                </c:pt>
                <c:pt idx="6549">
                  <c:v>1.7483</c:v>
                </c:pt>
                <c:pt idx="6550">
                  <c:v>1.726</c:v>
                </c:pt>
                <c:pt idx="6551">
                  <c:v>1.6680999999999999</c:v>
                </c:pt>
                <c:pt idx="6552">
                  <c:v>1.6591</c:v>
                </c:pt>
                <c:pt idx="6553">
                  <c:v>1.7481</c:v>
                </c:pt>
                <c:pt idx="6554">
                  <c:v>1.7481</c:v>
                </c:pt>
                <c:pt idx="6555">
                  <c:v>1.7723</c:v>
                </c:pt>
                <c:pt idx="6556">
                  <c:v>1.819</c:v>
                </c:pt>
                <c:pt idx="6557">
                  <c:v>1.7396</c:v>
                </c:pt>
                <c:pt idx="6558">
                  <c:v>1.7448999999999999</c:v>
                </c:pt>
                <c:pt idx="6559">
                  <c:v>1.7518</c:v>
                </c:pt>
                <c:pt idx="6560">
                  <c:v>1.7225000000000001</c:v>
                </c:pt>
                <c:pt idx="6561">
                  <c:v>1.7484</c:v>
                </c:pt>
                <c:pt idx="6562">
                  <c:v>1.7157</c:v>
                </c:pt>
                <c:pt idx="6563">
                  <c:v>1.7623</c:v>
                </c:pt>
                <c:pt idx="6564">
                  <c:v>1.7347000000000001</c:v>
                </c:pt>
                <c:pt idx="6565">
                  <c:v>1.8249</c:v>
                </c:pt>
                <c:pt idx="6566">
                  <c:v>1.8406</c:v>
                </c:pt>
                <c:pt idx="6567">
                  <c:v>1.8336999999999999</c:v>
                </c:pt>
                <c:pt idx="6568">
                  <c:v>1.8740999999999999</c:v>
                </c:pt>
                <c:pt idx="6569">
                  <c:v>1.9056999999999999</c:v>
                </c:pt>
                <c:pt idx="6570">
                  <c:v>1.8287</c:v>
                </c:pt>
                <c:pt idx="6571">
                  <c:v>1.8759999999999999</c:v>
                </c:pt>
                <c:pt idx="6572">
                  <c:v>1.9323000000000001</c:v>
                </c:pt>
                <c:pt idx="6573">
                  <c:v>1.9839</c:v>
                </c:pt>
                <c:pt idx="6574">
                  <c:v>1.9592000000000001</c:v>
                </c:pt>
                <c:pt idx="6575">
                  <c:v>1.9699</c:v>
                </c:pt>
                <c:pt idx="6576">
                  <c:v>1.9081000000000001</c:v>
                </c:pt>
                <c:pt idx="6577">
                  <c:v>1.8957999999999999</c:v>
                </c:pt>
                <c:pt idx="6578">
                  <c:v>1.8732</c:v>
                </c:pt>
                <c:pt idx="6579">
                  <c:v>1.9155</c:v>
                </c:pt>
                <c:pt idx="6580">
                  <c:v>1.9403000000000001</c:v>
                </c:pt>
                <c:pt idx="6581">
                  <c:v>1.8786</c:v>
                </c:pt>
                <c:pt idx="6582">
                  <c:v>1.9</c:v>
                </c:pt>
                <c:pt idx="6583">
                  <c:v>1.9</c:v>
                </c:pt>
                <c:pt idx="6584">
                  <c:v>1.8860000000000001</c:v>
                </c:pt>
                <c:pt idx="6585">
                  <c:v>1.8035000000000001</c:v>
                </c:pt>
                <c:pt idx="6586">
                  <c:v>1.8228</c:v>
                </c:pt>
                <c:pt idx="6587">
                  <c:v>1.7686999999999999</c:v>
                </c:pt>
                <c:pt idx="6588">
                  <c:v>1.7705</c:v>
                </c:pt>
                <c:pt idx="6589">
                  <c:v>1.7618</c:v>
                </c:pt>
                <c:pt idx="6590">
                  <c:v>1.7201</c:v>
                </c:pt>
                <c:pt idx="6591">
                  <c:v>1.7549000000000001</c:v>
                </c:pt>
                <c:pt idx="6592">
                  <c:v>1.6888999999999998</c:v>
                </c:pt>
                <c:pt idx="6593">
                  <c:v>1.7166999999999999</c:v>
                </c:pt>
                <c:pt idx="6594">
                  <c:v>1.7254</c:v>
                </c:pt>
                <c:pt idx="6595">
                  <c:v>1.7761</c:v>
                </c:pt>
                <c:pt idx="6596">
                  <c:v>1.7639</c:v>
                </c:pt>
                <c:pt idx="6597">
                  <c:v>1.7919</c:v>
                </c:pt>
                <c:pt idx="6598">
                  <c:v>1.7518</c:v>
                </c:pt>
                <c:pt idx="6599">
                  <c:v>1.7711000000000001</c:v>
                </c:pt>
                <c:pt idx="6600">
                  <c:v>1.7850999999999999</c:v>
                </c:pt>
                <c:pt idx="6601">
                  <c:v>1.845</c:v>
                </c:pt>
                <c:pt idx="6602">
                  <c:v>1.861</c:v>
                </c:pt>
                <c:pt idx="6603">
                  <c:v>1.8877999999999999</c:v>
                </c:pt>
                <c:pt idx="6604">
                  <c:v>1.9127999999999998</c:v>
                </c:pt>
                <c:pt idx="6605">
                  <c:v>1.9271</c:v>
                </c:pt>
                <c:pt idx="6606">
                  <c:v>1.8508</c:v>
                </c:pt>
                <c:pt idx="6607">
                  <c:v>1.8243</c:v>
                </c:pt>
                <c:pt idx="6608">
                  <c:v>1.8332999999999999</c:v>
                </c:pt>
                <c:pt idx="6609">
                  <c:v>1.8723000000000001</c:v>
                </c:pt>
                <c:pt idx="6610">
                  <c:v>1.7963</c:v>
                </c:pt>
                <c:pt idx="6611">
                  <c:v>1.7751999999999999</c:v>
                </c:pt>
                <c:pt idx="6612">
                  <c:v>1.7452999999999999</c:v>
                </c:pt>
                <c:pt idx="6613">
                  <c:v>1.7789000000000001</c:v>
                </c:pt>
                <c:pt idx="6614">
                  <c:v>1.7507000000000001</c:v>
                </c:pt>
                <c:pt idx="6615">
                  <c:v>1.7612999999999999</c:v>
                </c:pt>
                <c:pt idx="6616">
                  <c:v>1.7366999999999999</c:v>
                </c:pt>
                <c:pt idx="6617">
                  <c:v>1.7516</c:v>
                </c:pt>
                <c:pt idx="6618">
                  <c:v>1.7000999999999999</c:v>
                </c:pt>
                <c:pt idx="6619">
                  <c:v>1.7532999999999999</c:v>
                </c:pt>
                <c:pt idx="6620">
                  <c:v>1.7723</c:v>
                </c:pt>
                <c:pt idx="6621">
                  <c:v>1.8538000000000001</c:v>
                </c:pt>
                <c:pt idx="6622">
                  <c:v>1.8487</c:v>
                </c:pt>
                <c:pt idx="6623">
                  <c:v>1.8384</c:v>
                </c:pt>
                <c:pt idx="6624">
                  <c:v>1.835</c:v>
                </c:pt>
                <c:pt idx="6625">
                  <c:v>1.8629</c:v>
                </c:pt>
                <c:pt idx="6626">
                  <c:v>1.8664000000000001</c:v>
                </c:pt>
                <c:pt idx="6627">
                  <c:v>1.8282</c:v>
                </c:pt>
                <c:pt idx="6628">
                  <c:v>1.851</c:v>
                </c:pt>
                <c:pt idx="6629">
                  <c:v>1.851</c:v>
                </c:pt>
                <c:pt idx="6630">
                  <c:v>1.8458000000000001</c:v>
                </c:pt>
                <c:pt idx="6631">
                  <c:v>1.8353999999999999</c:v>
                </c:pt>
                <c:pt idx="6632">
                  <c:v>1.7989000000000002</c:v>
                </c:pt>
                <c:pt idx="6633">
                  <c:v>1.7004000000000001</c:v>
                </c:pt>
                <c:pt idx="6634">
                  <c:v>1.7366999999999999</c:v>
                </c:pt>
                <c:pt idx="6635">
                  <c:v>1.7177</c:v>
                </c:pt>
                <c:pt idx="6636">
                  <c:v>1.7021999999999999</c:v>
                </c:pt>
                <c:pt idx="6637">
                  <c:v>1.6867000000000001</c:v>
                </c:pt>
                <c:pt idx="6638">
                  <c:v>1.6404000000000001</c:v>
                </c:pt>
                <c:pt idx="6639">
                  <c:v>1.6095999999999999</c:v>
                </c:pt>
                <c:pt idx="6640">
                  <c:v>1.613</c:v>
                </c:pt>
                <c:pt idx="6641">
                  <c:v>1.5720000000000001</c:v>
                </c:pt>
                <c:pt idx="6642">
                  <c:v>1.5788</c:v>
                </c:pt>
                <c:pt idx="6643">
                  <c:v>1.6078000000000001</c:v>
                </c:pt>
                <c:pt idx="6644">
                  <c:v>1.6886000000000001</c:v>
                </c:pt>
                <c:pt idx="6645">
                  <c:v>1.7059</c:v>
                </c:pt>
                <c:pt idx="6646">
                  <c:v>1.6852</c:v>
                </c:pt>
                <c:pt idx="6647">
                  <c:v>1.7458</c:v>
                </c:pt>
                <c:pt idx="6648">
                  <c:v>1.5598999999999998</c:v>
                </c:pt>
                <c:pt idx="6649">
                  <c:v>1.4377</c:v>
                </c:pt>
                <c:pt idx="6650">
                  <c:v>1.4663999999999999</c:v>
                </c:pt>
                <c:pt idx="6651">
                  <c:v>1.5154999999999998</c:v>
                </c:pt>
                <c:pt idx="6652">
                  <c:v>1.4697</c:v>
                </c:pt>
                <c:pt idx="6653">
                  <c:v>1.4440999999999999</c:v>
                </c:pt>
                <c:pt idx="6654">
                  <c:v>1.4440999999999999</c:v>
                </c:pt>
                <c:pt idx="6655">
                  <c:v>1.375</c:v>
                </c:pt>
                <c:pt idx="6656">
                  <c:v>1.3682000000000001</c:v>
                </c:pt>
                <c:pt idx="6657">
                  <c:v>1.385</c:v>
                </c:pt>
                <c:pt idx="6658">
                  <c:v>1.3578999999999999</c:v>
                </c:pt>
                <c:pt idx="6659">
                  <c:v>1.4302999999999999</c:v>
                </c:pt>
                <c:pt idx="6660">
                  <c:v>1.51</c:v>
                </c:pt>
                <c:pt idx="6661">
                  <c:v>1.4742999999999999</c:v>
                </c:pt>
                <c:pt idx="6662">
                  <c:v>1.5356000000000001</c:v>
                </c:pt>
                <c:pt idx="6663">
                  <c:v>1.5508999999999999</c:v>
                </c:pt>
                <c:pt idx="6664">
                  <c:v>1.5817999999999999</c:v>
                </c:pt>
                <c:pt idx="6665">
                  <c:v>1.5526</c:v>
                </c:pt>
                <c:pt idx="6666">
                  <c:v>1.5800999999999998</c:v>
                </c:pt>
                <c:pt idx="6667">
                  <c:v>1.556</c:v>
                </c:pt>
                <c:pt idx="6668">
                  <c:v>1.5663</c:v>
                </c:pt>
                <c:pt idx="6669">
                  <c:v>1.5731000000000002</c:v>
                </c:pt>
                <c:pt idx="6670">
                  <c:v>1.5611000000000002</c:v>
                </c:pt>
                <c:pt idx="6671">
                  <c:v>1.4976</c:v>
                </c:pt>
                <c:pt idx="6672">
                  <c:v>1.5044</c:v>
                </c:pt>
                <c:pt idx="6673">
                  <c:v>1.4531000000000001</c:v>
                </c:pt>
                <c:pt idx="6674">
                  <c:v>1.5213999999999999</c:v>
                </c:pt>
                <c:pt idx="6675">
                  <c:v>1.5558000000000001</c:v>
                </c:pt>
                <c:pt idx="6676">
                  <c:v>1.542</c:v>
                </c:pt>
                <c:pt idx="6677">
                  <c:v>1.5007999999999999</c:v>
                </c:pt>
                <c:pt idx="6678">
                  <c:v>1.5885</c:v>
                </c:pt>
                <c:pt idx="6679">
                  <c:v>1.5920000000000001</c:v>
                </c:pt>
                <c:pt idx="6680">
                  <c:v>1.5470000000000002</c:v>
                </c:pt>
                <c:pt idx="6681">
                  <c:v>1.5074000000000001</c:v>
                </c:pt>
                <c:pt idx="6682">
                  <c:v>1.5592999999999999</c:v>
                </c:pt>
                <c:pt idx="6683">
                  <c:v>1.5135000000000001</c:v>
                </c:pt>
                <c:pt idx="6684">
                  <c:v>1.5575999999999999</c:v>
                </c:pt>
                <c:pt idx="6685">
                  <c:v>1.5746</c:v>
                </c:pt>
                <c:pt idx="6686">
                  <c:v>1.5491000000000001</c:v>
                </c:pt>
                <c:pt idx="6687">
                  <c:v>1.5356000000000001</c:v>
                </c:pt>
                <c:pt idx="6688">
                  <c:v>1.5781000000000001</c:v>
                </c:pt>
                <c:pt idx="6689">
                  <c:v>1.5424</c:v>
                </c:pt>
                <c:pt idx="6690">
                  <c:v>1.5457999999999998</c:v>
                </c:pt>
                <c:pt idx="6691">
                  <c:v>1.5611000000000002</c:v>
                </c:pt>
                <c:pt idx="6692">
                  <c:v>1.5731000000000002</c:v>
                </c:pt>
                <c:pt idx="6693">
                  <c:v>1.6295999999999999</c:v>
                </c:pt>
                <c:pt idx="6694">
                  <c:v>1.5594999999999999</c:v>
                </c:pt>
                <c:pt idx="6695">
                  <c:v>1.5663</c:v>
                </c:pt>
                <c:pt idx="6696">
                  <c:v>1.58</c:v>
                </c:pt>
                <c:pt idx="6697">
                  <c:v>1.5681</c:v>
                </c:pt>
                <c:pt idx="6698">
                  <c:v>1.6024</c:v>
                </c:pt>
                <c:pt idx="6699">
                  <c:v>1.6024</c:v>
                </c:pt>
                <c:pt idx="6700">
                  <c:v>1.534</c:v>
                </c:pt>
                <c:pt idx="6701">
                  <c:v>1.5390999999999999</c:v>
                </c:pt>
                <c:pt idx="6702">
                  <c:v>1.599</c:v>
                </c:pt>
                <c:pt idx="6703">
                  <c:v>1.6749000000000001</c:v>
                </c:pt>
                <c:pt idx="6704">
                  <c:v>1.6629</c:v>
                </c:pt>
                <c:pt idx="6705">
                  <c:v>1.7271000000000001</c:v>
                </c:pt>
                <c:pt idx="6706">
                  <c:v>1.6976</c:v>
                </c:pt>
                <c:pt idx="6707">
                  <c:v>1.6907000000000001</c:v>
                </c:pt>
                <c:pt idx="6708">
                  <c:v>1.6926000000000001</c:v>
                </c:pt>
                <c:pt idx="6709">
                  <c:v>1.7118</c:v>
                </c:pt>
                <c:pt idx="6710">
                  <c:v>1.6892</c:v>
                </c:pt>
                <c:pt idx="6711">
                  <c:v>1.6511</c:v>
                </c:pt>
                <c:pt idx="6712">
                  <c:v>1.6183000000000001</c:v>
                </c:pt>
                <c:pt idx="6713">
                  <c:v>1.6183999999999998</c:v>
                </c:pt>
                <c:pt idx="6714">
                  <c:v>1.5838999999999999</c:v>
                </c:pt>
                <c:pt idx="6715">
                  <c:v>1.5564</c:v>
                </c:pt>
                <c:pt idx="6716">
                  <c:v>1.5718999999999999</c:v>
                </c:pt>
                <c:pt idx="6717">
                  <c:v>1.5598999999999998</c:v>
                </c:pt>
                <c:pt idx="6718">
                  <c:v>1.5944</c:v>
                </c:pt>
                <c:pt idx="6719">
                  <c:v>1.6221000000000001</c:v>
                </c:pt>
                <c:pt idx="6720">
                  <c:v>1.6863999999999999</c:v>
                </c:pt>
                <c:pt idx="6721">
                  <c:v>1.7020999999999999</c:v>
                </c:pt>
                <c:pt idx="6722">
                  <c:v>1.7372000000000001</c:v>
                </c:pt>
                <c:pt idx="6723">
                  <c:v>1.7181</c:v>
                </c:pt>
                <c:pt idx="6724">
                  <c:v>1.7181</c:v>
                </c:pt>
                <c:pt idx="6725">
                  <c:v>1.7638</c:v>
                </c:pt>
                <c:pt idx="6726">
                  <c:v>1.7692000000000001</c:v>
                </c:pt>
                <c:pt idx="6727">
                  <c:v>1.7410999999999999</c:v>
                </c:pt>
                <c:pt idx="6728">
                  <c:v>1.7976999999999999</c:v>
                </c:pt>
                <c:pt idx="6729">
                  <c:v>1.766</c:v>
                </c:pt>
                <c:pt idx="6730">
                  <c:v>1.7379</c:v>
                </c:pt>
                <c:pt idx="6731">
                  <c:v>1.7431999999999999</c:v>
                </c:pt>
                <c:pt idx="6732">
                  <c:v>1.7556</c:v>
                </c:pt>
                <c:pt idx="6733">
                  <c:v>1.7347000000000001</c:v>
                </c:pt>
                <c:pt idx="6734">
                  <c:v>1.7646999999999999</c:v>
                </c:pt>
                <c:pt idx="6735">
                  <c:v>1.756</c:v>
                </c:pt>
                <c:pt idx="6736">
                  <c:v>1.7930999999999999</c:v>
                </c:pt>
                <c:pt idx="6737">
                  <c:v>1.8536000000000001</c:v>
                </c:pt>
                <c:pt idx="6738">
                  <c:v>1.8468</c:v>
                </c:pt>
                <c:pt idx="6739">
                  <c:v>1.8254999999999999</c:v>
                </c:pt>
                <c:pt idx="6740">
                  <c:v>1.8273999999999999</c:v>
                </c:pt>
                <c:pt idx="6741">
                  <c:v>1.8025</c:v>
                </c:pt>
                <c:pt idx="6742">
                  <c:v>1.8115000000000001</c:v>
                </c:pt>
                <c:pt idx="6743">
                  <c:v>1.7762</c:v>
                </c:pt>
                <c:pt idx="6744">
                  <c:v>1.8260999999999998</c:v>
                </c:pt>
                <c:pt idx="6745">
                  <c:v>1.8547</c:v>
                </c:pt>
                <c:pt idx="6746">
                  <c:v>2.0571000000000002</c:v>
                </c:pt>
                <c:pt idx="6747">
                  <c:v>2.1501000000000001</c:v>
                </c:pt>
                <c:pt idx="6748">
                  <c:v>2.1501000000000001</c:v>
                </c:pt>
                <c:pt idx="6749">
                  <c:v>2.2614000000000001</c:v>
                </c:pt>
                <c:pt idx="6750">
                  <c:v>2.2189000000000001</c:v>
                </c:pt>
                <c:pt idx="6751">
                  <c:v>2.2225000000000001</c:v>
                </c:pt>
                <c:pt idx="6752">
                  <c:v>2.3026</c:v>
                </c:pt>
                <c:pt idx="6753">
                  <c:v>2.3548</c:v>
                </c:pt>
                <c:pt idx="6754">
                  <c:v>2.3153999999999999</c:v>
                </c:pt>
                <c:pt idx="6755">
                  <c:v>2.3119000000000001</c:v>
                </c:pt>
                <c:pt idx="6756">
                  <c:v>2.3498000000000001</c:v>
                </c:pt>
                <c:pt idx="6757">
                  <c:v>2.3498000000000001</c:v>
                </c:pt>
                <c:pt idx="6758">
                  <c:v>2.3572000000000002</c:v>
                </c:pt>
                <c:pt idx="6759">
                  <c:v>2.3124000000000002</c:v>
                </c:pt>
                <c:pt idx="6760">
                  <c:v>2.2909999999999999</c:v>
                </c:pt>
                <c:pt idx="6761">
                  <c:v>2.3809</c:v>
                </c:pt>
                <c:pt idx="6762">
                  <c:v>2.4481000000000002</c:v>
                </c:pt>
                <c:pt idx="6763">
                  <c:v>2.3830999999999998</c:v>
                </c:pt>
                <c:pt idx="6764">
                  <c:v>2.3940999999999999</c:v>
                </c:pt>
                <c:pt idx="6765">
                  <c:v>2.3887</c:v>
                </c:pt>
                <c:pt idx="6766">
                  <c:v>2.3401000000000001</c:v>
                </c:pt>
                <c:pt idx="6767">
                  <c:v>2.4070999999999998</c:v>
                </c:pt>
                <c:pt idx="6768">
                  <c:v>2.4675000000000002</c:v>
                </c:pt>
                <c:pt idx="6769">
                  <c:v>2.4712000000000001</c:v>
                </c:pt>
                <c:pt idx="6770">
                  <c:v>2.4712999999999998</c:v>
                </c:pt>
                <c:pt idx="6771">
                  <c:v>2.5707</c:v>
                </c:pt>
                <c:pt idx="6772">
                  <c:v>2.5967000000000002</c:v>
                </c:pt>
                <c:pt idx="6773">
                  <c:v>2.5916000000000001</c:v>
                </c:pt>
                <c:pt idx="6774">
                  <c:v>2.5381999999999998</c:v>
                </c:pt>
                <c:pt idx="6775">
                  <c:v>2.5586000000000002</c:v>
                </c:pt>
                <c:pt idx="6776">
                  <c:v>2.5348000000000002</c:v>
                </c:pt>
                <c:pt idx="6777">
                  <c:v>2.5514999999999999</c:v>
                </c:pt>
                <c:pt idx="6778">
                  <c:v>2.5373000000000001</c:v>
                </c:pt>
                <c:pt idx="6779">
                  <c:v>2.5373000000000001</c:v>
                </c:pt>
                <c:pt idx="6780">
                  <c:v>2.5596000000000001</c:v>
                </c:pt>
                <c:pt idx="6781">
                  <c:v>2.508</c:v>
                </c:pt>
                <c:pt idx="6782">
                  <c:v>2.4750000000000001</c:v>
                </c:pt>
                <c:pt idx="6783">
                  <c:v>2.4443000000000001</c:v>
                </c:pt>
                <c:pt idx="6784">
                  <c:v>2.4443000000000001</c:v>
                </c:pt>
                <c:pt idx="6785">
                  <c:v>2.4443999999999999</c:v>
                </c:pt>
                <c:pt idx="6786">
                  <c:v>2.4390000000000001</c:v>
                </c:pt>
                <c:pt idx="6787">
                  <c:v>2.3443000000000001</c:v>
                </c:pt>
                <c:pt idx="6788">
                  <c:v>2.4192999999999998</c:v>
                </c:pt>
                <c:pt idx="6789">
                  <c:v>2.3647</c:v>
                </c:pt>
                <c:pt idx="6790">
                  <c:v>2.3757000000000001</c:v>
                </c:pt>
                <c:pt idx="6791">
                  <c:v>2.3721000000000001</c:v>
                </c:pt>
                <c:pt idx="6792">
                  <c:v>2.3631000000000002</c:v>
                </c:pt>
                <c:pt idx="6793">
                  <c:v>2.3963999999999999</c:v>
                </c:pt>
                <c:pt idx="6794">
                  <c:v>2.3963999999999999</c:v>
                </c:pt>
                <c:pt idx="6795">
                  <c:v>2.3252999999999999</c:v>
                </c:pt>
                <c:pt idx="6796">
                  <c:v>2.4295999999999998</c:v>
                </c:pt>
                <c:pt idx="6797">
                  <c:v>2.4739</c:v>
                </c:pt>
                <c:pt idx="6798">
                  <c:v>2.4668000000000001</c:v>
                </c:pt>
                <c:pt idx="6799">
                  <c:v>2.3971</c:v>
                </c:pt>
                <c:pt idx="6800">
                  <c:v>2.4651999999999998</c:v>
                </c:pt>
                <c:pt idx="6801">
                  <c:v>2.5116000000000001</c:v>
                </c:pt>
                <c:pt idx="6802">
                  <c:v>2.5042999999999997</c:v>
                </c:pt>
                <c:pt idx="6803">
                  <c:v>2.4843000000000002</c:v>
                </c:pt>
                <c:pt idx="6804">
                  <c:v>2.4881000000000002</c:v>
                </c:pt>
                <c:pt idx="6805">
                  <c:v>2.4531000000000001</c:v>
                </c:pt>
                <c:pt idx="6806">
                  <c:v>2.4699</c:v>
                </c:pt>
                <c:pt idx="6807">
                  <c:v>2.4737</c:v>
                </c:pt>
                <c:pt idx="6808">
                  <c:v>2.4647999999999999</c:v>
                </c:pt>
                <c:pt idx="6809">
                  <c:v>2.4077000000000002</c:v>
                </c:pt>
                <c:pt idx="6810">
                  <c:v>2.3931</c:v>
                </c:pt>
                <c:pt idx="6811">
                  <c:v>2.3363</c:v>
                </c:pt>
                <c:pt idx="6812">
                  <c:v>2.3948</c:v>
                </c:pt>
                <c:pt idx="6813">
                  <c:v>2.4073000000000002</c:v>
                </c:pt>
                <c:pt idx="6814">
                  <c:v>2.4358</c:v>
                </c:pt>
                <c:pt idx="6815">
                  <c:v>2.4698000000000002</c:v>
                </c:pt>
                <c:pt idx="6816">
                  <c:v>2.4931999999999999</c:v>
                </c:pt>
                <c:pt idx="6817">
                  <c:v>2.4466999999999999</c:v>
                </c:pt>
                <c:pt idx="6818">
                  <c:v>2.4146999999999998</c:v>
                </c:pt>
                <c:pt idx="6819">
                  <c:v>2.4146999999999998</c:v>
                </c:pt>
                <c:pt idx="6820">
                  <c:v>2.4289999999999998</c:v>
                </c:pt>
                <c:pt idx="6821">
                  <c:v>2.4129</c:v>
                </c:pt>
                <c:pt idx="6822">
                  <c:v>2.3719999999999999</c:v>
                </c:pt>
                <c:pt idx="6823">
                  <c:v>2.3117000000000001</c:v>
                </c:pt>
                <c:pt idx="6824">
                  <c:v>2.3650000000000002</c:v>
                </c:pt>
                <c:pt idx="6825">
                  <c:v>2.3898999999999999</c:v>
                </c:pt>
                <c:pt idx="6826">
                  <c:v>2.4525999999999999</c:v>
                </c:pt>
                <c:pt idx="6827">
                  <c:v>2.4779</c:v>
                </c:pt>
                <c:pt idx="6828">
                  <c:v>2.4779999999999998</c:v>
                </c:pt>
                <c:pt idx="6829">
                  <c:v>2.4996999999999998</c:v>
                </c:pt>
                <c:pt idx="6830">
                  <c:v>2.5179</c:v>
                </c:pt>
                <c:pt idx="6831">
                  <c:v>2.5596999999999999</c:v>
                </c:pt>
                <c:pt idx="6832">
                  <c:v>2.6052999999999997</c:v>
                </c:pt>
                <c:pt idx="6833">
                  <c:v>2.5745</c:v>
                </c:pt>
                <c:pt idx="6834">
                  <c:v>2.6257999999999999</c:v>
                </c:pt>
                <c:pt idx="6835">
                  <c:v>2.6002000000000001</c:v>
                </c:pt>
                <c:pt idx="6836">
                  <c:v>2.4929999999999999</c:v>
                </c:pt>
                <c:pt idx="6837">
                  <c:v>2.5402</c:v>
                </c:pt>
                <c:pt idx="6838">
                  <c:v>2.5004999999999997</c:v>
                </c:pt>
                <c:pt idx="6839">
                  <c:v>2.4607000000000001</c:v>
                </c:pt>
                <c:pt idx="6840">
                  <c:v>2.4175</c:v>
                </c:pt>
                <c:pt idx="6841">
                  <c:v>2.4050000000000002</c:v>
                </c:pt>
                <c:pt idx="6842">
                  <c:v>2.4194</c:v>
                </c:pt>
                <c:pt idx="6843">
                  <c:v>2.4123000000000001</c:v>
                </c:pt>
                <c:pt idx="6844">
                  <c:v>2.3782000000000001</c:v>
                </c:pt>
                <c:pt idx="6845">
                  <c:v>2.4178000000000002</c:v>
                </c:pt>
                <c:pt idx="6846">
                  <c:v>2.3765000000000001</c:v>
                </c:pt>
                <c:pt idx="6847">
                  <c:v>2.4197000000000002</c:v>
                </c:pt>
                <c:pt idx="6848">
                  <c:v>2.3874</c:v>
                </c:pt>
                <c:pt idx="6849">
                  <c:v>2.3193000000000001</c:v>
                </c:pt>
                <c:pt idx="6850">
                  <c:v>2.3605</c:v>
                </c:pt>
                <c:pt idx="6851">
                  <c:v>2.3353999999999999</c:v>
                </c:pt>
                <c:pt idx="6852">
                  <c:v>2.3407999999999998</c:v>
                </c:pt>
                <c:pt idx="6853">
                  <c:v>2.3822000000000001</c:v>
                </c:pt>
                <c:pt idx="6854">
                  <c:v>2.3660999999999999</c:v>
                </c:pt>
                <c:pt idx="6855">
                  <c:v>2.2961999999999998</c:v>
                </c:pt>
                <c:pt idx="6856">
                  <c:v>2.2391999999999999</c:v>
                </c:pt>
                <c:pt idx="6857">
                  <c:v>2.2374000000000001</c:v>
                </c:pt>
                <c:pt idx="6858">
                  <c:v>2.2374000000000001</c:v>
                </c:pt>
                <c:pt idx="6859">
                  <c:v>2.2498</c:v>
                </c:pt>
                <c:pt idx="6860">
                  <c:v>2.1682000000000001</c:v>
                </c:pt>
                <c:pt idx="6861">
                  <c:v>2.2143000000000002</c:v>
                </c:pt>
                <c:pt idx="6862">
                  <c:v>2.2320000000000002</c:v>
                </c:pt>
                <c:pt idx="6863">
                  <c:v>2.2480000000000002</c:v>
                </c:pt>
                <c:pt idx="6864">
                  <c:v>2.2730000000000001</c:v>
                </c:pt>
                <c:pt idx="6865">
                  <c:v>2.3321999999999998</c:v>
                </c:pt>
                <c:pt idx="6866">
                  <c:v>2.3035000000000001</c:v>
                </c:pt>
                <c:pt idx="6867">
                  <c:v>2.2946</c:v>
                </c:pt>
                <c:pt idx="6868">
                  <c:v>2.2801999999999998</c:v>
                </c:pt>
                <c:pt idx="6869">
                  <c:v>2.3180000000000001</c:v>
                </c:pt>
                <c:pt idx="6870">
                  <c:v>2.2803</c:v>
                </c:pt>
                <c:pt idx="6871">
                  <c:v>2.3180000000000001</c:v>
                </c:pt>
                <c:pt idx="6872">
                  <c:v>2.3540999999999999</c:v>
                </c:pt>
                <c:pt idx="6873">
                  <c:v>2.3487</c:v>
                </c:pt>
                <c:pt idx="6874">
                  <c:v>2.3868</c:v>
                </c:pt>
                <c:pt idx="6875">
                  <c:v>2.3976999999999999</c:v>
                </c:pt>
                <c:pt idx="6876">
                  <c:v>2.4140999999999999</c:v>
                </c:pt>
                <c:pt idx="6877">
                  <c:v>2.3874</c:v>
                </c:pt>
                <c:pt idx="6878">
                  <c:v>2.3256999999999999</c:v>
                </c:pt>
                <c:pt idx="6879">
                  <c:v>2.3433000000000002</c:v>
                </c:pt>
                <c:pt idx="6880">
                  <c:v>2.3256999999999999</c:v>
                </c:pt>
                <c:pt idx="6881">
                  <c:v>2.2242999999999999</c:v>
                </c:pt>
                <c:pt idx="6882">
                  <c:v>2.2294</c:v>
                </c:pt>
                <c:pt idx="6883">
                  <c:v>2.2345999999999999</c:v>
                </c:pt>
                <c:pt idx="6884">
                  <c:v>2.2536999999999998</c:v>
                </c:pt>
                <c:pt idx="6885">
                  <c:v>2.2799</c:v>
                </c:pt>
                <c:pt idx="6886">
                  <c:v>2.2502</c:v>
                </c:pt>
                <c:pt idx="6887">
                  <c:v>2.2553999999999998</c:v>
                </c:pt>
                <c:pt idx="6888">
                  <c:v>2.2465000000000002</c:v>
                </c:pt>
                <c:pt idx="6889">
                  <c:v>2.2465000000000002</c:v>
                </c:pt>
                <c:pt idx="6890">
                  <c:v>2.2098</c:v>
                </c:pt>
                <c:pt idx="6891">
                  <c:v>2.2027999999999999</c:v>
                </c:pt>
                <c:pt idx="6892">
                  <c:v>2.2113999999999998</c:v>
                </c:pt>
                <c:pt idx="6893">
                  <c:v>2.1591</c:v>
                </c:pt>
                <c:pt idx="6894">
                  <c:v>2.1817000000000002</c:v>
                </c:pt>
                <c:pt idx="6895">
                  <c:v>2.1451000000000002</c:v>
                </c:pt>
                <c:pt idx="6896">
                  <c:v>2.1728999999999998</c:v>
                </c:pt>
                <c:pt idx="6897">
                  <c:v>2.1884999999999999</c:v>
                </c:pt>
                <c:pt idx="6898">
                  <c:v>2.2004999999999999</c:v>
                </c:pt>
                <c:pt idx="6899">
                  <c:v>2.2145000000000001</c:v>
                </c:pt>
                <c:pt idx="6900">
                  <c:v>2.2109000000000001</c:v>
                </c:pt>
                <c:pt idx="6901">
                  <c:v>2.1255999999999999</c:v>
                </c:pt>
                <c:pt idx="6902">
                  <c:v>2.1637</c:v>
                </c:pt>
                <c:pt idx="6903">
                  <c:v>2.1514000000000002</c:v>
                </c:pt>
                <c:pt idx="6904">
                  <c:v>2.1879</c:v>
                </c:pt>
                <c:pt idx="6905">
                  <c:v>2.1564999999999999</c:v>
                </c:pt>
                <c:pt idx="6906">
                  <c:v>2.1634000000000002</c:v>
                </c:pt>
                <c:pt idx="6907">
                  <c:v>2.1476999999999999</c:v>
                </c:pt>
                <c:pt idx="6908">
                  <c:v>2.1423000000000001</c:v>
                </c:pt>
                <c:pt idx="6909">
                  <c:v>2.137</c:v>
                </c:pt>
                <c:pt idx="6910">
                  <c:v>2.2050999999999998</c:v>
                </c:pt>
                <c:pt idx="6911">
                  <c:v>2.2279</c:v>
                </c:pt>
                <c:pt idx="6912">
                  <c:v>2.2665999999999999</c:v>
                </c:pt>
                <c:pt idx="6913">
                  <c:v>2.3037000000000001</c:v>
                </c:pt>
                <c:pt idx="6914">
                  <c:v>2.3498999999999999</c:v>
                </c:pt>
                <c:pt idx="6915">
                  <c:v>2.3498999999999999</c:v>
                </c:pt>
                <c:pt idx="6916">
                  <c:v>2.3231999999999999</c:v>
                </c:pt>
                <c:pt idx="6917">
                  <c:v>2.3658999999999999</c:v>
                </c:pt>
                <c:pt idx="6918">
                  <c:v>2.3856000000000002</c:v>
                </c:pt>
                <c:pt idx="6919">
                  <c:v>2.3730000000000002</c:v>
                </c:pt>
                <c:pt idx="6920">
                  <c:v>2.3605</c:v>
                </c:pt>
                <c:pt idx="6921">
                  <c:v>2.3176999999999999</c:v>
                </c:pt>
                <c:pt idx="6922">
                  <c:v>2.3443999999999998</c:v>
                </c:pt>
                <c:pt idx="6923">
                  <c:v>2.3319000000000001</c:v>
                </c:pt>
                <c:pt idx="6924">
                  <c:v>2.3140999999999998</c:v>
                </c:pt>
                <c:pt idx="6925">
                  <c:v>2.2589999999999999</c:v>
                </c:pt>
                <c:pt idx="6926">
                  <c:v>2.2696000000000001</c:v>
                </c:pt>
                <c:pt idx="6927">
                  <c:v>2.2589000000000001</c:v>
                </c:pt>
                <c:pt idx="6928">
                  <c:v>2.2374999999999998</c:v>
                </c:pt>
                <c:pt idx="6929">
                  <c:v>2.2551999999999999</c:v>
                </c:pt>
                <c:pt idx="6930">
                  <c:v>2.3353999999999999</c:v>
                </c:pt>
                <c:pt idx="6931">
                  <c:v>2.2871999999999999</c:v>
                </c:pt>
                <c:pt idx="6932">
                  <c:v>2.3102999999999998</c:v>
                </c:pt>
                <c:pt idx="6933">
                  <c:v>2.2888999999999999</c:v>
                </c:pt>
                <c:pt idx="6934">
                  <c:v>2.2942</c:v>
                </c:pt>
                <c:pt idx="6935">
                  <c:v>2.2532000000000001</c:v>
                </c:pt>
                <c:pt idx="6936">
                  <c:v>2.2709999999999999</c:v>
                </c:pt>
                <c:pt idx="6937">
                  <c:v>2.2212000000000001</c:v>
                </c:pt>
                <c:pt idx="6938">
                  <c:v>2.262</c:v>
                </c:pt>
                <c:pt idx="6939">
                  <c:v>2.2530000000000001</c:v>
                </c:pt>
                <c:pt idx="6940">
                  <c:v>2.2618999999999998</c:v>
                </c:pt>
                <c:pt idx="6941">
                  <c:v>2.2475999999999998</c:v>
                </c:pt>
                <c:pt idx="6942">
                  <c:v>2.1974999999999998</c:v>
                </c:pt>
                <c:pt idx="6943">
                  <c:v>2.1888000000000001</c:v>
                </c:pt>
                <c:pt idx="6944">
                  <c:v>2.2185000000000001</c:v>
                </c:pt>
                <c:pt idx="6945">
                  <c:v>2.2728000000000002</c:v>
                </c:pt>
                <c:pt idx="6946">
                  <c:v>2.222</c:v>
                </c:pt>
                <c:pt idx="6947">
                  <c:v>2.1852999999999998</c:v>
                </c:pt>
                <c:pt idx="6948">
                  <c:v>2.1939000000000002</c:v>
                </c:pt>
                <c:pt idx="6949">
                  <c:v>2.1817000000000002</c:v>
                </c:pt>
                <c:pt idx="6950">
                  <c:v>2.2130999999999998</c:v>
                </c:pt>
                <c:pt idx="6951">
                  <c:v>2.1659999999999999</c:v>
                </c:pt>
                <c:pt idx="6952">
                  <c:v>2.1939000000000002</c:v>
                </c:pt>
                <c:pt idx="6953">
                  <c:v>2.1659000000000002</c:v>
                </c:pt>
                <c:pt idx="6954">
                  <c:v>2.1570999999999998</c:v>
                </c:pt>
                <c:pt idx="6955">
                  <c:v>2.1292</c:v>
                </c:pt>
                <c:pt idx="6956">
                  <c:v>2.1309</c:v>
                </c:pt>
                <c:pt idx="6957">
                  <c:v>2.117</c:v>
                </c:pt>
                <c:pt idx="6958">
                  <c:v>2.1657000000000002</c:v>
                </c:pt>
                <c:pt idx="6959">
                  <c:v>2.1657000000000002</c:v>
                </c:pt>
                <c:pt idx="6960">
                  <c:v>2.0596000000000001</c:v>
                </c:pt>
                <c:pt idx="6961">
                  <c:v>2.1046</c:v>
                </c:pt>
                <c:pt idx="6962">
                  <c:v>2.0387</c:v>
                </c:pt>
                <c:pt idx="6963">
                  <c:v>2.0507</c:v>
                </c:pt>
                <c:pt idx="6964">
                  <c:v>2.1305999999999998</c:v>
                </c:pt>
                <c:pt idx="6965">
                  <c:v>2.1671999999999998</c:v>
                </c:pt>
                <c:pt idx="6966">
                  <c:v>2.1882999999999999</c:v>
                </c:pt>
                <c:pt idx="6967">
                  <c:v>2.1846999999999999</c:v>
                </c:pt>
                <c:pt idx="6968">
                  <c:v>2.2023000000000001</c:v>
                </c:pt>
                <c:pt idx="6969">
                  <c:v>2.2286999999999999</c:v>
                </c:pt>
                <c:pt idx="6970">
                  <c:v>2.2446000000000002</c:v>
                </c:pt>
                <c:pt idx="6971">
                  <c:v>2.2675999999999998</c:v>
                </c:pt>
                <c:pt idx="6972">
                  <c:v>2.2765</c:v>
                </c:pt>
                <c:pt idx="6973">
                  <c:v>2.2499000000000002</c:v>
                </c:pt>
                <c:pt idx="6974">
                  <c:v>2.2198000000000002</c:v>
                </c:pt>
                <c:pt idx="6975">
                  <c:v>2.2357</c:v>
                </c:pt>
                <c:pt idx="6976">
                  <c:v>2.3102999999999998</c:v>
                </c:pt>
                <c:pt idx="6977">
                  <c:v>2.3085</c:v>
                </c:pt>
                <c:pt idx="6978">
                  <c:v>2.3336000000000001</c:v>
                </c:pt>
                <c:pt idx="6979">
                  <c:v>2.3407999999999998</c:v>
                </c:pt>
                <c:pt idx="6980">
                  <c:v>2.3229000000000002</c:v>
                </c:pt>
                <c:pt idx="6981">
                  <c:v>2.3229000000000002</c:v>
                </c:pt>
                <c:pt idx="6982">
                  <c:v>2.3479999999999999</c:v>
                </c:pt>
                <c:pt idx="6983">
                  <c:v>2.3589000000000002</c:v>
                </c:pt>
                <c:pt idx="6984">
                  <c:v>2.3589000000000002</c:v>
                </c:pt>
                <c:pt idx="6985">
                  <c:v>2.3607</c:v>
                </c:pt>
                <c:pt idx="6986">
                  <c:v>2.3481000000000001</c:v>
                </c:pt>
                <c:pt idx="6987">
                  <c:v>2.3176999999999999</c:v>
                </c:pt>
                <c:pt idx="6988">
                  <c:v>2.2730000000000001</c:v>
                </c:pt>
                <c:pt idx="6989">
                  <c:v>2.3033999999999999</c:v>
                </c:pt>
                <c:pt idx="6990">
                  <c:v>2.2997999999999998</c:v>
                </c:pt>
                <c:pt idx="6991">
                  <c:v>2.3464999999999998</c:v>
                </c:pt>
                <c:pt idx="6992">
                  <c:v>2.3178000000000001</c:v>
                </c:pt>
                <c:pt idx="6993">
                  <c:v>2.3845000000000001</c:v>
                </c:pt>
                <c:pt idx="6994">
                  <c:v>2.3664000000000001</c:v>
                </c:pt>
                <c:pt idx="6995">
                  <c:v>2.4188999999999998</c:v>
                </c:pt>
                <c:pt idx="6996">
                  <c:v>2.4317000000000002</c:v>
                </c:pt>
                <c:pt idx="6997">
                  <c:v>2.4609000000000001</c:v>
                </c:pt>
                <c:pt idx="6998">
                  <c:v>2.4064000000000001</c:v>
                </c:pt>
                <c:pt idx="6999">
                  <c:v>2.3683999999999998</c:v>
                </c:pt>
                <c:pt idx="7000">
                  <c:v>2.3793000000000002</c:v>
                </c:pt>
                <c:pt idx="7001">
                  <c:v>2.3721000000000001</c:v>
                </c:pt>
                <c:pt idx="7002">
                  <c:v>2.3449999999999998</c:v>
                </c:pt>
                <c:pt idx="7003">
                  <c:v>2.3325</c:v>
                </c:pt>
                <c:pt idx="7004">
                  <c:v>2.3163</c:v>
                </c:pt>
                <c:pt idx="7005">
                  <c:v>2.3144999999999998</c:v>
                </c:pt>
                <c:pt idx="7006">
                  <c:v>2.3342999999999998</c:v>
                </c:pt>
                <c:pt idx="7007">
                  <c:v>2.3416000000000001</c:v>
                </c:pt>
                <c:pt idx="7008">
                  <c:v>2.3984000000000001</c:v>
                </c:pt>
                <c:pt idx="7009">
                  <c:v>2.4055</c:v>
                </c:pt>
                <c:pt idx="7010">
                  <c:v>2.3717000000000001</c:v>
                </c:pt>
                <c:pt idx="7011">
                  <c:v>2.3222</c:v>
                </c:pt>
                <c:pt idx="7012">
                  <c:v>2.3753000000000002</c:v>
                </c:pt>
                <c:pt idx="7013">
                  <c:v>2.3435000000000001</c:v>
                </c:pt>
                <c:pt idx="7014">
                  <c:v>2.3666</c:v>
                </c:pt>
                <c:pt idx="7015">
                  <c:v>2.3559000000000001</c:v>
                </c:pt>
                <c:pt idx="7016">
                  <c:v>2.3186999999999998</c:v>
                </c:pt>
                <c:pt idx="7017">
                  <c:v>2.3186999999999998</c:v>
                </c:pt>
                <c:pt idx="7018">
                  <c:v>2.3418000000000001</c:v>
                </c:pt>
                <c:pt idx="7019">
                  <c:v>2.3277000000000001</c:v>
                </c:pt>
                <c:pt idx="7020">
                  <c:v>2.3277000000000001</c:v>
                </c:pt>
                <c:pt idx="7021">
                  <c:v>2.3881999999999999</c:v>
                </c:pt>
                <c:pt idx="7022">
                  <c:v>2.4097</c:v>
                </c:pt>
                <c:pt idx="7023">
                  <c:v>2.3614999999999999</c:v>
                </c:pt>
                <c:pt idx="7024">
                  <c:v>2.3723000000000001</c:v>
                </c:pt>
                <c:pt idx="7025">
                  <c:v>2.3509000000000002</c:v>
                </c:pt>
                <c:pt idx="7026">
                  <c:v>2.3384999999999998</c:v>
                </c:pt>
                <c:pt idx="7027">
                  <c:v>2.3633999999999999</c:v>
                </c:pt>
                <c:pt idx="7028">
                  <c:v>2.3759999999999999</c:v>
                </c:pt>
                <c:pt idx="7029">
                  <c:v>2.3885999999999998</c:v>
                </c:pt>
                <c:pt idx="7030">
                  <c:v>2.4011</c:v>
                </c:pt>
                <c:pt idx="7031">
                  <c:v>2.3422000000000001</c:v>
                </c:pt>
                <c:pt idx="7032">
                  <c:v>2.3492999999999999</c:v>
                </c:pt>
                <c:pt idx="7033">
                  <c:v>2.3529999999999998</c:v>
                </c:pt>
                <c:pt idx="7034">
                  <c:v>2.3942000000000001</c:v>
                </c:pt>
                <c:pt idx="7035">
                  <c:v>2.4643999999999999</c:v>
                </c:pt>
                <c:pt idx="7036">
                  <c:v>2.4969999999999999</c:v>
                </c:pt>
                <c:pt idx="7037">
                  <c:v>2.4826000000000001</c:v>
                </c:pt>
                <c:pt idx="7038">
                  <c:v>2.4809999999999999</c:v>
                </c:pt>
                <c:pt idx="7039">
                  <c:v>2.4809999999999999</c:v>
                </c:pt>
                <c:pt idx="7040">
                  <c:v>2.4756</c:v>
                </c:pt>
                <c:pt idx="7041">
                  <c:v>2.4106999999999998</c:v>
                </c:pt>
                <c:pt idx="7042">
                  <c:v>2.4304999999999999</c:v>
                </c:pt>
                <c:pt idx="7043">
                  <c:v>2.4054000000000002</c:v>
                </c:pt>
                <c:pt idx="7044">
                  <c:v>2.4054000000000002</c:v>
                </c:pt>
                <c:pt idx="7045">
                  <c:v>2.4632999999999998</c:v>
                </c:pt>
                <c:pt idx="7046">
                  <c:v>2.4470999999999998</c:v>
                </c:pt>
                <c:pt idx="7047">
                  <c:v>2.4525000000000001</c:v>
                </c:pt>
                <c:pt idx="7048">
                  <c:v>2.4763000000000002</c:v>
                </c:pt>
                <c:pt idx="7049">
                  <c:v>2.48</c:v>
                </c:pt>
                <c:pt idx="7050">
                  <c:v>2.5529999999999999</c:v>
                </c:pt>
                <c:pt idx="7051">
                  <c:v>2.5568</c:v>
                </c:pt>
                <c:pt idx="7052">
                  <c:v>2.5366999999999997</c:v>
                </c:pt>
                <c:pt idx="7053">
                  <c:v>2.5461999999999998</c:v>
                </c:pt>
                <c:pt idx="7054">
                  <c:v>2.5461999999999998</c:v>
                </c:pt>
                <c:pt idx="7055">
                  <c:v>2.5371000000000001</c:v>
                </c:pt>
                <c:pt idx="7056">
                  <c:v>2.5903999999999998</c:v>
                </c:pt>
                <c:pt idx="7057">
                  <c:v>2.6255999999999999</c:v>
                </c:pt>
                <c:pt idx="7058">
                  <c:v>2.6592000000000002</c:v>
                </c:pt>
                <c:pt idx="7059">
                  <c:v>2.65</c:v>
                </c:pt>
                <c:pt idx="7060">
                  <c:v>2.6131000000000002</c:v>
                </c:pt>
                <c:pt idx="7061">
                  <c:v>2.6465000000000001</c:v>
                </c:pt>
                <c:pt idx="7062">
                  <c:v>2.617</c:v>
                </c:pt>
                <c:pt idx="7063">
                  <c:v>2.6598999999999999</c:v>
                </c:pt>
                <c:pt idx="7064">
                  <c:v>2.6936</c:v>
                </c:pt>
                <c:pt idx="7065">
                  <c:v>2.7199</c:v>
                </c:pt>
                <c:pt idx="7066">
                  <c:v>2.7050000000000001</c:v>
                </c:pt>
                <c:pt idx="7067">
                  <c:v>2.7896000000000001</c:v>
                </c:pt>
                <c:pt idx="7068">
                  <c:v>2.8411</c:v>
                </c:pt>
                <c:pt idx="7069">
                  <c:v>2.7056</c:v>
                </c:pt>
                <c:pt idx="7070">
                  <c:v>2.8016000000000001</c:v>
                </c:pt>
                <c:pt idx="7071">
                  <c:v>2.8359000000000001</c:v>
                </c:pt>
                <c:pt idx="7072">
                  <c:v>2.8239999999999998</c:v>
                </c:pt>
                <c:pt idx="7073">
                  <c:v>2.8512</c:v>
                </c:pt>
                <c:pt idx="7074">
                  <c:v>2.8585000000000003</c:v>
                </c:pt>
                <c:pt idx="7075">
                  <c:v>2.8294000000000001</c:v>
                </c:pt>
                <c:pt idx="7076">
                  <c:v>2.9022000000000001</c:v>
                </c:pt>
                <c:pt idx="7077">
                  <c:v>2.9095</c:v>
                </c:pt>
                <c:pt idx="7078">
                  <c:v>2.8749000000000002</c:v>
                </c:pt>
                <c:pt idx="7079">
                  <c:v>2.8749000000000002</c:v>
                </c:pt>
                <c:pt idx="7080">
                  <c:v>2.8895999999999997</c:v>
                </c:pt>
                <c:pt idx="7081">
                  <c:v>2.95</c:v>
                </c:pt>
                <c:pt idx="7082">
                  <c:v>2.9207000000000001</c:v>
                </c:pt>
                <c:pt idx="7083">
                  <c:v>2.8660000000000001</c:v>
                </c:pt>
                <c:pt idx="7084">
                  <c:v>2.8622999999999998</c:v>
                </c:pt>
                <c:pt idx="7085">
                  <c:v>2.8933999999999997</c:v>
                </c:pt>
                <c:pt idx="7086">
                  <c:v>2.8605999999999998</c:v>
                </c:pt>
                <c:pt idx="7087">
                  <c:v>2.8077999999999999</c:v>
                </c:pt>
                <c:pt idx="7088">
                  <c:v>2.8643000000000001</c:v>
                </c:pt>
                <c:pt idx="7089">
                  <c:v>2.8807999999999998</c:v>
                </c:pt>
                <c:pt idx="7090">
                  <c:v>2.8862999999999999</c:v>
                </c:pt>
                <c:pt idx="7091">
                  <c:v>2.8826999999999998</c:v>
                </c:pt>
                <c:pt idx="7092">
                  <c:v>2.8571</c:v>
                </c:pt>
                <c:pt idx="7093">
                  <c:v>2.8938000000000001</c:v>
                </c:pt>
                <c:pt idx="7094">
                  <c:v>2.8681000000000001</c:v>
                </c:pt>
                <c:pt idx="7095">
                  <c:v>2.8426</c:v>
                </c:pt>
                <c:pt idx="7096">
                  <c:v>2.8170000000000002</c:v>
                </c:pt>
                <c:pt idx="7097">
                  <c:v>2.8279999999999998</c:v>
                </c:pt>
                <c:pt idx="7098">
                  <c:v>2.8445</c:v>
                </c:pt>
                <c:pt idx="7099">
                  <c:v>2.8555000000000001</c:v>
                </c:pt>
                <c:pt idx="7100">
                  <c:v>2.8959000000000001</c:v>
                </c:pt>
                <c:pt idx="7101">
                  <c:v>2.883</c:v>
                </c:pt>
                <c:pt idx="7102">
                  <c:v>2.8243999999999998</c:v>
                </c:pt>
                <c:pt idx="7103">
                  <c:v>2.8134999999999999</c:v>
                </c:pt>
                <c:pt idx="7104">
                  <c:v>2.8519999999999999</c:v>
                </c:pt>
                <c:pt idx="7105">
                  <c:v>2.7753000000000001</c:v>
                </c:pt>
                <c:pt idx="7106">
                  <c:v>2.7806999999999999</c:v>
                </c:pt>
                <c:pt idx="7107">
                  <c:v>2.7389000000000001</c:v>
                </c:pt>
                <c:pt idx="7108">
                  <c:v>2.7389000000000001</c:v>
                </c:pt>
                <c:pt idx="7109">
                  <c:v>2.7298</c:v>
                </c:pt>
                <c:pt idx="7110">
                  <c:v>2.7753000000000001</c:v>
                </c:pt>
                <c:pt idx="7111">
                  <c:v>2.8026999999999997</c:v>
                </c:pt>
                <c:pt idx="7112">
                  <c:v>2.8319999999999999</c:v>
                </c:pt>
                <c:pt idx="7113">
                  <c:v>2.7734999999999999</c:v>
                </c:pt>
                <c:pt idx="7114">
                  <c:v>2.7789999999999999</c:v>
                </c:pt>
                <c:pt idx="7115">
                  <c:v>2.8008999999999999</c:v>
                </c:pt>
                <c:pt idx="7116">
                  <c:v>2.7808000000000002</c:v>
                </c:pt>
                <c:pt idx="7117">
                  <c:v>2.8357999999999999</c:v>
                </c:pt>
                <c:pt idx="7118">
                  <c:v>2.8266999999999998</c:v>
                </c:pt>
                <c:pt idx="7119">
                  <c:v>2.8266999999999998</c:v>
                </c:pt>
                <c:pt idx="7120">
                  <c:v>2.8285</c:v>
                </c:pt>
                <c:pt idx="7121">
                  <c:v>2.8727999999999998</c:v>
                </c:pt>
                <c:pt idx="7122">
                  <c:v>2.9098000000000002</c:v>
                </c:pt>
                <c:pt idx="7123">
                  <c:v>2.9601999999999999</c:v>
                </c:pt>
                <c:pt idx="7124">
                  <c:v>2.9752000000000001</c:v>
                </c:pt>
                <c:pt idx="7125">
                  <c:v>2.9995000000000003</c:v>
                </c:pt>
                <c:pt idx="7126">
                  <c:v>3.0259</c:v>
                </c:pt>
                <c:pt idx="7127">
                  <c:v>2.9809000000000001</c:v>
                </c:pt>
                <c:pt idx="7128">
                  <c:v>2.9567999999999999</c:v>
                </c:pt>
                <c:pt idx="7129">
                  <c:v>2.9531000000000001</c:v>
                </c:pt>
                <c:pt idx="7130">
                  <c:v>2.9643999999999999</c:v>
                </c:pt>
                <c:pt idx="7131">
                  <c:v>2.9662999999999999</c:v>
                </c:pt>
                <c:pt idx="7132">
                  <c:v>2.9458000000000002</c:v>
                </c:pt>
                <c:pt idx="7133">
                  <c:v>2.9497</c:v>
                </c:pt>
                <c:pt idx="7134">
                  <c:v>2.9497</c:v>
                </c:pt>
                <c:pt idx="7135">
                  <c:v>2.976</c:v>
                </c:pt>
                <c:pt idx="7136">
                  <c:v>3.0042</c:v>
                </c:pt>
                <c:pt idx="7137">
                  <c:v>2.9622000000000002</c:v>
                </c:pt>
                <c:pt idx="7138">
                  <c:v>2.9695</c:v>
                </c:pt>
                <c:pt idx="7139">
                  <c:v>3.0024000000000002</c:v>
                </c:pt>
                <c:pt idx="7140">
                  <c:v>3.0722999999999998</c:v>
                </c:pt>
                <c:pt idx="7141">
                  <c:v>3.0964</c:v>
                </c:pt>
                <c:pt idx="7142">
                  <c:v>3.1112000000000002</c:v>
                </c:pt>
                <c:pt idx="7143">
                  <c:v>3.0558999999999998</c:v>
                </c:pt>
                <c:pt idx="7144">
                  <c:v>3.0596000000000001</c:v>
                </c:pt>
                <c:pt idx="7145">
                  <c:v>3.0596999999999999</c:v>
                </c:pt>
                <c:pt idx="7146">
                  <c:v>2.9935</c:v>
                </c:pt>
                <c:pt idx="7147">
                  <c:v>2.9769999999999999</c:v>
                </c:pt>
                <c:pt idx="7148">
                  <c:v>2.9313000000000002</c:v>
                </c:pt>
                <c:pt idx="7149">
                  <c:v>2.9313000000000002</c:v>
                </c:pt>
                <c:pt idx="7150">
                  <c:v>2.7810000000000001</c:v>
                </c:pt>
                <c:pt idx="7151">
                  <c:v>2.855</c:v>
                </c:pt>
                <c:pt idx="7152">
                  <c:v>2.8586</c:v>
                </c:pt>
                <c:pt idx="7153">
                  <c:v>2.9022000000000001</c:v>
                </c:pt>
                <c:pt idx="7154">
                  <c:v>2.9424000000000001</c:v>
                </c:pt>
                <c:pt idx="7155">
                  <c:v>2.9276999999999997</c:v>
                </c:pt>
                <c:pt idx="7156">
                  <c:v>2.9717000000000002</c:v>
                </c:pt>
                <c:pt idx="7157">
                  <c:v>2.9203999999999999</c:v>
                </c:pt>
                <c:pt idx="7158">
                  <c:v>2.9460999999999999</c:v>
                </c:pt>
                <c:pt idx="7159">
                  <c:v>2.9516</c:v>
                </c:pt>
                <c:pt idx="7160">
                  <c:v>2.9607999999999999</c:v>
                </c:pt>
                <c:pt idx="7161">
                  <c:v>2.9662999999999999</c:v>
                </c:pt>
                <c:pt idx="7162">
                  <c:v>2.9351000000000003</c:v>
                </c:pt>
                <c:pt idx="7163">
                  <c:v>2.9205000000000001</c:v>
                </c:pt>
                <c:pt idx="7164">
                  <c:v>2.9169</c:v>
                </c:pt>
                <c:pt idx="7165">
                  <c:v>2.8967000000000001</c:v>
                </c:pt>
                <c:pt idx="7166">
                  <c:v>2.9388999999999998</c:v>
                </c:pt>
                <c:pt idx="7167">
                  <c:v>2.8967000000000001</c:v>
                </c:pt>
                <c:pt idx="7168">
                  <c:v>2.8948999999999998</c:v>
                </c:pt>
                <c:pt idx="7169">
                  <c:v>2.8803000000000001</c:v>
                </c:pt>
                <c:pt idx="7170">
                  <c:v>2.8765999999999998</c:v>
                </c:pt>
                <c:pt idx="7171">
                  <c:v>2.8256000000000001</c:v>
                </c:pt>
                <c:pt idx="7172">
                  <c:v>2.8365</c:v>
                </c:pt>
                <c:pt idx="7173">
                  <c:v>2.8601000000000001</c:v>
                </c:pt>
                <c:pt idx="7174">
                  <c:v>2.8711000000000002</c:v>
                </c:pt>
                <c:pt idx="7175">
                  <c:v>2.8308999999999997</c:v>
                </c:pt>
                <c:pt idx="7176">
                  <c:v>2.8308999999999997</c:v>
                </c:pt>
                <c:pt idx="7177">
                  <c:v>2.8290999999999999</c:v>
                </c:pt>
                <c:pt idx="7178">
                  <c:v>2.8216999999999999</c:v>
                </c:pt>
                <c:pt idx="7179">
                  <c:v>2.8563999999999998</c:v>
                </c:pt>
                <c:pt idx="7180">
                  <c:v>2.8491</c:v>
                </c:pt>
                <c:pt idx="7181">
                  <c:v>2.8491</c:v>
                </c:pt>
                <c:pt idx="7182">
                  <c:v>2.8454000000000002</c:v>
                </c:pt>
                <c:pt idx="7183">
                  <c:v>2.8270999999999997</c:v>
                </c:pt>
                <c:pt idx="7184">
                  <c:v>2.8582000000000001</c:v>
                </c:pt>
                <c:pt idx="7185">
                  <c:v>2.86</c:v>
                </c:pt>
                <c:pt idx="7186">
                  <c:v>2.8692000000000002</c:v>
                </c:pt>
                <c:pt idx="7187">
                  <c:v>2.8380000000000001</c:v>
                </c:pt>
                <c:pt idx="7188">
                  <c:v>2.8931</c:v>
                </c:pt>
                <c:pt idx="7189">
                  <c:v>2.9540999999999999</c:v>
                </c:pt>
                <c:pt idx="7190">
                  <c:v>2.9485999999999999</c:v>
                </c:pt>
                <c:pt idx="7191">
                  <c:v>2.9746000000000001</c:v>
                </c:pt>
                <c:pt idx="7192">
                  <c:v>2.9763999999999999</c:v>
                </c:pt>
                <c:pt idx="7193">
                  <c:v>2.9542000000000002</c:v>
                </c:pt>
                <c:pt idx="7194">
                  <c:v>2.9727999999999999</c:v>
                </c:pt>
                <c:pt idx="7195">
                  <c:v>2.9598</c:v>
                </c:pt>
                <c:pt idx="7196">
                  <c:v>3.0064000000000002</c:v>
                </c:pt>
                <c:pt idx="7197">
                  <c:v>2.9859</c:v>
                </c:pt>
                <c:pt idx="7198">
                  <c:v>2.9487999999999999</c:v>
                </c:pt>
                <c:pt idx="7199">
                  <c:v>2.9394999999999998</c:v>
                </c:pt>
                <c:pt idx="7200">
                  <c:v>2.9729999999999999</c:v>
                </c:pt>
                <c:pt idx="7201">
                  <c:v>2.96</c:v>
                </c:pt>
                <c:pt idx="7202">
                  <c:v>2.9257999999999997</c:v>
                </c:pt>
                <c:pt idx="7203">
                  <c:v>2.8731999999999998</c:v>
                </c:pt>
                <c:pt idx="7204">
                  <c:v>2.8786</c:v>
                </c:pt>
                <c:pt idx="7205">
                  <c:v>2.8984999999999999</c:v>
                </c:pt>
                <c:pt idx="7206">
                  <c:v>2.8622999999999998</c:v>
                </c:pt>
                <c:pt idx="7207">
                  <c:v>2.8658999999999999</c:v>
                </c:pt>
                <c:pt idx="7208">
                  <c:v>2.8605</c:v>
                </c:pt>
                <c:pt idx="7209">
                  <c:v>2.819</c:v>
                </c:pt>
                <c:pt idx="7210">
                  <c:v>2.8298000000000001</c:v>
                </c:pt>
                <c:pt idx="7211">
                  <c:v>2.8189000000000002</c:v>
                </c:pt>
                <c:pt idx="7212">
                  <c:v>2.8260999999999998</c:v>
                </c:pt>
                <c:pt idx="7213">
                  <c:v>2.8098000000000001</c:v>
                </c:pt>
                <c:pt idx="7214">
                  <c:v>2.8458999999999999</c:v>
                </c:pt>
                <c:pt idx="7215">
                  <c:v>2.8803999999999998</c:v>
                </c:pt>
                <c:pt idx="7216">
                  <c:v>2.8839999999999999</c:v>
                </c:pt>
                <c:pt idx="7217">
                  <c:v>2.855</c:v>
                </c:pt>
                <c:pt idx="7218">
                  <c:v>2.8604000000000003</c:v>
                </c:pt>
                <c:pt idx="7219">
                  <c:v>2.8604000000000003</c:v>
                </c:pt>
                <c:pt idx="7220">
                  <c:v>2.8984999999999999</c:v>
                </c:pt>
                <c:pt idx="7221">
                  <c:v>2.9022000000000001</c:v>
                </c:pt>
                <c:pt idx="7222">
                  <c:v>2.8731</c:v>
                </c:pt>
                <c:pt idx="7223">
                  <c:v>2.9388000000000001</c:v>
                </c:pt>
                <c:pt idx="7224">
                  <c:v>2.9314</c:v>
                </c:pt>
                <c:pt idx="7225">
                  <c:v>2.9755000000000003</c:v>
                </c:pt>
                <c:pt idx="7226">
                  <c:v>2.9626000000000001</c:v>
                </c:pt>
                <c:pt idx="7227">
                  <c:v>2.9699999999999998</c:v>
                </c:pt>
                <c:pt idx="7228">
                  <c:v>2.9958999999999998</c:v>
                </c:pt>
                <c:pt idx="7229">
                  <c:v>2.9866999999999999</c:v>
                </c:pt>
                <c:pt idx="7230">
                  <c:v>3.0550999999999999</c:v>
                </c:pt>
                <c:pt idx="7231">
                  <c:v>3.0626000000000002</c:v>
                </c:pt>
                <c:pt idx="7232">
                  <c:v>3.0626000000000002</c:v>
                </c:pt>
                <c:pt idx="7233">
                  <c:v>3.0628000000000002</c:v>
                </c:pt>
                <c:pt idx="7234">
                  <c:v>3.0889000000000002</c:v>
                </c:pt>
                <c:pt idx="7235">
                  <c:v>3.0964</c:v>
                </c:pt>
                <c:pt idx="7236">
                  <c:v>3.048</c:v>
                </c:pt>
                <c:pt idx="7237">
                  <c:v>3.0518000000000001</c:v>
                </c:pt>
                <c:pt idx="7238">
                  <c:v>3.0611999999999999</c:v>
                </c:pt>
                <c:pt idx="7239">
                  <c:v>3.0836000000000001</c:v>
                </c:pt>
                <c:pt idx="7240">
                  <c:v>3.0630999999999999</c:v>
                </c:pt>
                <c:pt idx="7241">
                  <c:v>3.1812999999999998</c:v>
                </c:pt>
                <c:pt idx="7242">
                  <c:v>3.1869999999999998</c:v>
                </c:pt>
                <c:pt idx="7243">
                  <c:v>3.2328000000000001</c:v>
                </c:pt>
                <c:pt idx="7244">
                  <c:v>3.2328000000000001</c:v>
                </c:pt>
                <c:pt idx="7245">
                  <c:v>3.2063000000000001</c:v>
                </c:pt>
                <c:pt idx="7246">
                  <c:v>3.1629</c:v>
                </c:pt>
                <c:pt idx="7247">
                  <c:v>3.1497999999999999</c:v>
                </c:pt>
                <c:pt idx="7248">
                  <c:v>3.1612999999999998</c:v>
                </c:pt>
                <c:pt idx="7249">
                  <c:v>3.1556999999999999</c:v>
                </c:pt>
                <c:pt idx="7250">
                  <c:v>3.1633</c:v>
                </c:pt>
                <c:pt idx="7251">
                  <c:v>3.2050000000000001</c:v>
                </c:pt>
                <c:pt idx="7252">
                  <c:v>3.1785999999999999</c:v>
                </c:pt>
                <c:pt idx="7253">
                  <c:v>3.1920999999999999</c:v>
                </c:pt>
                <c:pt idx="7254">
                  <c:v>3.1978</c:v>
                </c:pt>
                <c:pt idx="7255">
                  <c:v>3.1676000000000002</c:v>
                </c:pt>
                <c:pt idx="7256">
                  <c:v>3.1034999999999999</c:v>
                </c:pt>
                <c:pt idx="7257">
                  <c:v>3.1166999999999998</c:v>
                </c:pt>
                <c:pt idx="7258">
                  <c:v>3.0754999999999999</c:v>
                </c:pt>
                <c:pt idx="7259">
                  <c:v>3.0849000000000002</c:v>
                </c:pt>
                <c:pt idx="7260">
                  <c:v>3.1227</c:v>
                </c:pt>
                <c:pt idx="7261">
                  <c:v>3.1435</c:v>
                </c:pt>
                <c:pt idx="7262">
                  <c:v>3.1303000000000001</c:v>
                </c:pt>
                <c:pt idx="7263">
                  <c:v>3.2121</c:v>
                </c:pt>
                <c:pt idx="7264">
                  <c:v>3.2008000000000001</c:v>
                </c:pt>
                <c:pt idx="7265">
                  <c:v>3.2275999999999998</c:v>
                </c:pt>
                <c:pt idx="7266">
                  <c:v>3.2355</c:v>
                </c:pt>
                <c:pt idx="7267">
                  <c:v>3.2372999999999998</c:v>
                </c:pt>
                <c:pt idx="7268">
                  <c:v>3.1819000000000002</c:v>
                </c:pt>
                <c:pt idx="7269">
                  <c:v>3.1819000000000002</c:v>
                </c:pt>
                <c:pt idx="7270">
                  <c:v>3.1396999999999999</c:v>
                </c:pt>
                <c:pt idx="7271">
                  <c:v>3.125</c:v>
                </c:pt>
                <c:pt idx="7272">
                  <c:v>3.1103000000000001</c:v>
                </c:pt>
                <c:pt idx="7273">
                  <c:v>3.0628000000000002</c:v>
                </c:pt>
                <c:pt idx="7274">
                  <c:v>3.0628000000000002</c:v>
                </c:pt>
                <c:pt idx="7275">
                  <c:v>3.0628000000000002</c:v>
                </c:pt>
                <c:pt idx="7276">
                  <c:v>3.0627</c:v>
                </c:pt>
                <c:pt idx="7277">
                  <c:v>3.0627</c:v>
                </c:pt>
                <c:pt idx="7278">
                  <c:v>3.0390000000000001</c:v>
                </c:pt>
                <c:pt idx="7279">
                  <c:v>3.0535000000000001</c:v>
                </c:pt>
                <c:pt idx="7280">
                  <c:v>3.0571999999999999</c:v>
                </c:pt>
                <c:pt idx="7281">
                  <c:v>3.0590000000000002</c:v>
                </c:pt>
                <c:pt idx="7282">
                  <c:v>3.0297999999999998</c:v>
                </c:pt>
                <c:pt idx="7283">
                  <c:v>2.9878999999999998</c:v>
                </c:pt>
                <c:pt idx="7284">
                  <c:v>2.9697</c:v>
                </c:pt>
                <c:pt idx="7285">
                  <c:v>2.9135999999999997</c:v>
                </c:pt>
                <c:pt idx="7286">
                  <c:v>2.9135999999999997</c:v>
                </c:pt>
                <c:pt idx="7287">
                  <c:v>2.8955000000000002</c:v>
                </c:pt>
                <c:pt idx="7288">
                  <c:v>2.8449999999999998</c:v>
                </c:pt>
                <c:pt idx="7289">
                  <c:v>2.8574999999999999</c:v>
                </c:pt>
                <c:pt idx="7290">
                  <c:v>2.879</c:v>
                </c:pt>
                <c:pt idx="7291">
                  <c:v>2.9096000000000002</c:v>
                </c:pt>
                <c:pt idx="7292">
                  <c:v>2.9131</c:v>
                </c:pt>
                <c:pt idx="7293">
                  <c:v>2.8895</c:v>
                </c:pt>
                <c:pt idx="7294">
                  <c:v>2.8570000000000002</c:v>
                </c:pt>
                <c:pt idx="7295">
                  <c:v>2.8174999999999999</c:v>
                </c:pt>
                <c:pt idx="7296">
                  <c:v>2.7547999999999999</c:v>
                </c:pt>
                <c:pt idx="7297">
                  <c:v>2.8064999999999998</c:v>
                </c:pt>
                <c:pt idx="7298">
                  <c:v>2.7902</c:v>
                </c:pt>
                <c:pt idx="7299">
                  <c:v>2.7382999999999997</c:v>
                </c:pt>
                <c:pt idx="7300">
                  <c:v>2.7382999999999997</c:v>
                </c:pt>
                <c:pt idx="7301">
                  <c:v>2.8079000000000001</c:v>
                </c:pt>
                <c:pt idx="7302">
                  <c:v>2.7665999999999999</c:v>
                </c:pt>
                <c:pt idx="7303">
                  <c:v>2.7181999999999999</c:v>
                </c:pt>
                <c:pt idx="7304">
                  <c:v>2.6842000000000001</c:v>
                </c:pt>
                <c:pt idx="7305">
                  <c:v>2.6842000000000001</c:v>
                </c:pt>
                <c:pt idx="7306">
                  <c:v>2.6204000000000001</c:v>
                </c:pt>
                <c:pt idx="7307">
                  <c:v>2.5535000000000001</c:v>
                </c:pt>
                <c:pt idx="7308">
                  <c:v>2.6677</c:v>
                </c:pt>
                <c:pt idx="7309">
                  <c:v>2.6959999999999997</c:v>
                </c:pt>
                <c:pt idx="7310">
                  <c:v>2.7279999999999998</c:v>
                </c:pt>
                <c:pt idx="7311">
                  <c:v>2.71</c:v>
                </c:pt>
                <c:pt idx="7312">
                  <c:v>2.7420999999999998</c:v>
                </c:pt>
                <c:pt idx="7313">
                  <c:v>2.7006999999999999</c:v>
                </c:pt>
                <c:pt idx="7314">
                  <c:v>2.7023999999999999</c:v>
                </c:pt>
                <c:pt idx="7315">
                  <c:v>2.7111999999999998</c:v>
                </c:pt>
                <c:pt idx="7316">
                  <c:v>2.7218</c:v>
                </c:pt>
                <c:pt idx="7317">
                  <c:v>2.7504</c:v>
                </c:pt>
                <c:pt idx="7318">
                  <c:v>2.7842000000000002</c:v>
                </c:pt>
                <c:pt idx="7319">
                  <c:v>2.7842000000000002</c:v>
                </c:pt>
                <c:pt idx="7320">
                  <c:v>2.7391999999999999</c:v>
                </c:pt>
                <c:pt idx="7321">
                  <c:v>2.7408999999999999</c:v>
                </c:pt>
                <c:pt idx="7322">
                  <c:v>2.7157</c:v>
                </c:pt>
                <c:pt idx="7323">
                  <c:v>2.7584999999999997</c:v>
                </c:pt>
                <c:pt idx="7324">
                  <c:v>2.7439999999999998</c:v>
                </c:pt>
                <c:pt idx="7325">
                  <c:v>2.7098</c:v>
                </c:pt>
                <c:pt idx="7326">
                  <c:v>2.6775000000000002</c:v>
                </c:pt>
                <c:pt idx="7327">
                  <c:v>2.6292999999999997</c:v>
                </c:pt>
                <c:pt idx="7328">
                  <c:v>2.6842000000000001</c:v>
                </c:pt>
                <c:pt idx="7329">
                  <c:v>2.7235</c:v>
                </c:pt>
                <c:pt idx="7330">
                  <c:v>2.6983000000000001</c:v>
                </c:pt>
                <c:pt idx="7331">
                  <c:v>2.6945999999999999</c:v>
                </c:pt>
                <c:pt idx="7332">
                  <c:v>2.6572</c:v>
                </c:pt>
                <c:pt idx="7333">
                  <c:v>2.6339000000000001</c:v>
                </c:pt>
                <c:pt idx="7334">
                  <c:v>2.6536</c:v>
                </c:pt>
                <c:pt idx="7335">
                  <c:v>2.6877</c:v>
                </c:pt>
                <c:pt idx="7336">
                  <c:v>2.7020999999999997</c:v>
                </c:pt>
                <c:pt idx="7337">
                  <c:v>2.6536</c:v>
                </c:pt>
                <c:pt idx="7338">
                  <c:v>2.6625999999999999</c:v>
                </c:pt>
                <c:pt idx="7339">
                  <c:v>2.6625999999999999</c:v>
                </c:pt>
                <c:pt idx="7340">
                  <c:v>2.6339000000000001</c:v>
                </c:pt>
                <c:pt idx="7341">
                  <c:v>2.6447000000000003</c:v>
                </c:pt>
                <c:pt idx="7342">
                  <c:v>2.6913999999999998</c:v>
                </c:pt>
                <c:pt idx="7343">
                  <c:v>2.6518000000000002</c:v>
                </c:pt>
                <c:pt idx="7344">
                  <c:v>2.6625999999999999</c:v>
                </c:pt>
                <c:pt idx="7345">
                  <c:v>2.6356999999999999</c:v>
                </c:pt>
                <c:pt idx="7346">
                  <c:v>2.6825000000000001</c:v>
                </c:pt>
                <c:pt idx="7347">
                  <c:v>2.7149999999999999</c:v>
                </c:pt>
                <c:pt idx="7348">
                  <c:v>2.7530999999999999</c:v>
                </c:pt>
                <c:pt idx="7349">
                  <c:v>2.7223000000000002</c:v>
                </c:pt>
                <c:pt idx="7350">
                  <c:v>2.7168999999999999</c:v>
                </c:pt>
                <c:pt idx="7351">
                  <c:v>2.6934</c:v>
                </c:pt>
                <c:pt idx="7352">
                  <c:v>2.6393</c:v>
                </c:pt>
                <c:pt idx="7353">
                  <c:v>2.6284999999999998</c:v>
                </c:pt>
                <c:pt idx="7354">
                  <c:v>2.6393</c:v>
                </c:pt>
                <c:pt idx="7355">
                  <c:v>2.6015000000000001</c:v>
                </c:pt>
                <c:pt idx="7356">
                  <c:v>2.6212999999999997</c:v>
                </c:pt>
                <c:pt idx="7357">
                  <c:v>2.6303000000000001</c:v>
                </c:pt>
                <c:pt idx="7358">
                  <c:v>2.5871</c:v>
                </c:pt>
                <c:pt idx="7359">
                  <c:v>2.6032999999999999</c:v>
                </c:pt>
                <c:pt idx="7360">
                  <c:v>2.6122999999999998</c:v>
                </c:pt>
                <c:pt idx="7361">
                  <c:v>2.5263</c:v>
                </c:pt>
                <c:pt idx="7362">
                  <c:v>2.5369000000000002</c:v>
                </c:pt>
                <c:pt idx="7363">
                  <c:v>2.4390000000000001</c:v>
                </c:pt>
                <c:pt idx="7364">
                  <c:v>2.3982999999999999</c:v>
                </c:pt>
                <c:pt idx="7365">
                  <c:v>2.423</c:v>
                </c:pt>
                <c:pt idx="7366">
                  <c:v>2.3664999999999998</c:v>
                </c:pt>
                <c:pt idx="7367">
                  <c:v>2.3946000000000001</c:v>
                </c:pt>
                <c:pt idx="7368">
                  <c:v>2.4050000000000002</c:v>
                </c:pt>
                <c:pt idx="7369">
                  <c:v>2.5009000000000001</c:v>
                </c:pt>
                <c:pt idx="7370">
                  <c:v>2.4741</c:v>
                </c:pt>
                <c:pt idx="7371">
                  <c:v>2.5240999999999998</c:v>
                </c:pt>
                <c:pt idx="7372">
                  <c:v>2.5150999999999999</c:v>
                </c:pt>
                <c:pt idx="7373">
                  <c:v>2.4954000000000001</c:v>
                </c:pt>
                <c:pt idx="7374">
                  <c:v>2.5221999999999998</c:v>
                </c:pt>
                <c:pt idx="7375">
                  <c:v>2.5005999999999999</c:v>
                </c:pt>
                <c:pt idx="7376">
                  <c:v>2.4649000000000001</c:v>
                </c:pt>
                <c:pt idx="7377">
                  <c:v>2.4969999999999999</c:v>
                </c:pt>
                <c:pt idx="7378">
                  <c:v>2.5651000000000002</c:v>
                </c:pt>
                <c:pt idx="7379">
                  <c:v>2.5543</c:v>
                </c:pt>
                <c:pt idx="7380">
                  <c:v>2.5903999999999998</c:v>
                </c:pt>
                <c:pt idx="7381">
                  <c:v>2.5939999999999999</c:v>
                </c:pt>
                <c:pt idx="7382">
                  <c:v>2.5596000000000001</c:v>
                </c:pt>
                <c:pt idx="7383">
                  <c:v>2.5596000000000001</c:v>
                </c:pt>
                <c:pt idx="7384">
                  <c:v>2.5884999999999998</c:v>
                </c:pt>
                <c:pt idx="7385">
                  <c:v>2.5649999999999999</c:v>
                </c:pt>
                <c:pt idx="7386">
                  <c:v>2.5181</c:v>
                </c:pt>
                <c:pt idx="7387">
                  <c:v>2.5324999999999998</c:v>
                </c:pt>
                <c:pt idx="7388">
                  <c:v>2.4981999999999998</c:v>
                </c:pt>
                <c:pt idx="7389">
                  <c:v>2.5251999999999999</c:v>
                </c:pt>
                <c:pt idx="7390">
                  <c:v>2.5018000000000002</c:v>
                </c:pt>
                <c:pt idx="7391">
                  <c:v>2.4999000000000002</c:v>
                </c:pt>
                <c:pt idx="7392">
                  <c:v>2.5413999999999999</c:v>
                </c:pt>
                <c:pt idx="7393">
                  <c:v>2.5249999999999999</c:v>
                </c:pt>
                <c:pt idx="7394">
                  <c:v>2.4691999999999998</c:v>
                </c:pt>
                <c:pt idx="7395">
                  <c:v>2.4565999999999999</c:v>
                </c:pt>
                <c:pt idx="7396">
                  <c:v>2.4834999999999998</c:v>
                </c:pt>
                <c:pt idx="7397">
                  <c:v>2.4422999999999999</c:v>
                </c:pt>
                <c:pt idx="7398">
                  <c:v>2.4672000000000001</c:v>
                </c:pt>
                <c:pt idx="7399">
                  <c:v>2.4015</c:v>
                </c:pt>
                <c:pt idx="7400">
                  <c:v>2.4104000000000001</c:v>
                </c:pt>
                <c:pt idx="7401">
                  <c:v>2.3731999999999998</c:v>
                </c:pt>
                <c:pt idx="7402">
                  <c:v>2.3944000000000001</c:v>
                </c:pt>
                <c:pt idx="7403">
                  <c:v>2.3909000000000002</c:v>
                </c:pt>
                <c:pt idx="7404">
                  <c:v>2.4157000000000002</c:v>
                </c:pt>
                <c:pt idx="7405">
                  <c:v>2.4264000000000001</c:v>
                </c:pt>
                <c:pt idx="7406">
                  <c:v>2.3820000000000001</c:v>
                </c:pt>
                <c:pt idx="7407">
                  <c:v>2.3185000000000002</c:v>
                </c:pt>
                <c:pt idx="7408">
                  <c:v>2.3201999999999998</c:v>
                </c:pt>
                <c:pt idx="7409">
                  <c:v>2.3201999999999998</c:v>
                </c:pt>
                <c:pt idx="7410">
                  <c:v>2.2658</c:v>
                </c:pt>
                <c:pt idx="7411">
                  <c:v>2.2605</c:v>
                </c:pt>
                <c:pt idx="7412">
                  <c:v>2.2132999999999998</c:v>
                </c:pt>
                <c:pt idx="7413">
                  <c:v>2.1246</c:v>
                </c:pt>
                <c:pt idx="7414">
                  <c:v>2.0710000000000002</c:v>
                </c:pt>
                <c:pt idx="7415">
                  <c:v>2.1295999999999999</c:v>
                </c:pt>
                <c:pt idx="7416">
                  <c:v>2.1347999999999998</c:v>
                </c:pt>
                <c:pt idx="7417">
                  <c:v>2.1173999999999999</c:v>
                </c:pt>
                <c:pt idx="7418">
                  <c:v>2.0809000000000002</c:v>
                </c:pt>
                <c:pt idx="7419">
                  <c:v>2.1484000000000001</c:v>
                </c:pt>
                <c:pt idx="7420">
                  <c:v>2.1431</c:v>
                </c:pt>
                <c:pt idx="7421">
                  <c:v>2.1204999999999998</c:v>
                </c:pt>
                <c:pt idx="7422">
                  <c:v>2.0945</c:v>
                </c:pt>
                <c:pt idx="7423">
                  <c:v>2.0804</c:v>
                </c:pt>
                <c:pt idx="7424">
                  <c:v>2.0941999999999998</c:v>
                </c:pt>
                <c:pt idx="7425">
                  <c:v>2.0594999999999999</c:v>
                </c:pt>
                <c:pt idx="7426">
                  <c:v>2.0232999999999999</c:v>
                </c:pt>
                <c:pt idx="7427">
                  <c:v>2.0284</c:v>
                </c:pt>
                <c:pt idx="7428">
                  <c:v>2.0539999999999998</c:v>
                </c:pt>
                <c:pt idx="7429">
                  <c:v>2.0143</c:v>
                </c:pt>
                <c:pt idx="7430">
                  <c:v>1.9849999999999999</c:v>
                </c:pt>
                <c:pt idx="7431">
                  <c:v>2.0468000000000002</c:v>
                </c:pt>
                <c:pt idx="7432">
                  <c:v>2.0139999999999998</c:v>
                </c:pt>
                <c:pt idx="7433">
                  <c:v>2.0051000000000001</c:v>
                </c:pt>
                <c:pt idx="7434">
                  <c:v>2.024</c:v>
                </c:pt>
                <c:pt idx="7435">
                  <c:v>1.974</c:v>
                </c:pt>
                <c:pt idx="7436">
                  <c:v>1.9498</c:v>
                </c:pt>
                <c:pt idx="7437">
                  <c:v>1.9498</c:v>
                </c:pt>
                <c:pt idx="7438">
                  <c:v>2.0337999999999998</c:v>
                </c:pt>
                <c:pt idx="7439">
                  <c:v>2.0476000000000001</c:v>
                </c:pt>
                <c:pt idx="7440">
                  <c:v>2.0648</c:v>
                </c:pt>
                <c:pt idx="7441">
                  <c:v>2.0613000000000001</c:v>
                </c:pt>
                <c:pt idx="7442">
                  <c:v>2.1377999999999999</c:v>
                </c:pt>
                <c:pt idx="7443">
                  <c:v>2.1219000000000001</c:v>
                </c:pt>
                <c:pt idx="7444">
                  <c:v>2.0887000000000002</c:v>
                </c:pt>
                <c:pt idx="7445">
                  <c:v>2.1025999999999998</c:v>
                </c:pt>
                <c:pt idx="7446">
                  <c:v>2.0451000000000001</c:v>
                </c:pt>
                <c:pt idx="7447">
                  <c:v>2.0242</c:v>
                </c:pt>
                <c:pt idx="7448">
                  <c:v>2.0552000000000001</c:v>
                </c:pt>
                <c:pt idx="7449">
                  <c:v>2.0464000000000002</c:v>
                </c:pt>
                <c:pt idx="7450">
                  <c:v>2.0811999999999999</c:v>
                </c:pt>
                <c:pt idx="7451">
                  <c:v>2.0428000000000002</c:v>
                </c:pt>
                <c:pt idx="7452">
                  <c:v>2.081</c:v>
                </c:pt>
                <c:pt idx="7453">
                  <c:v>2.0703</c:v>
                </c:pt>
                <c:pt idx="7454">
                  <c:v>2.0649999999999999</c:v>
                </c:pt>
                <c:pt idx="7455">
                  <c:v>2.0579999999999998</c:v>
                </c:pt>
                <c:pt idx="7456">
                  <c:v>2.0144000000000002</c:v>
                </c:pt>
                <c:pt idx="7457">
                  <c:v>1.8935</c:v>
                </c:pt>
                <c:pt idx="7458">
                  <c:v>1.8452</c:v>
                </c:pt>
                <c:pt idx="7459">
                  <c:v>1.7075</c:v>
                </c:pt>
                <c:pt idx="7460">
                  <c:v>1.7023000000000001</c:v>
                </c:pt>
                <c:pt idx="7461">
                  <c:v>1.7342</c:v>
                </c:pt>
                <c:pt idx="7462">
                  <c:v>1.7172000000000001</c:v>
                </c:pt>
                <c:pt idx="7463">
                  <c:v>1.7446999999999999</c:v>
                </c:pt>
                <c:pt idx="7464">
                  <c:v>1.6454</c:v>
                </c:pt>
                <c:pt idx="7465">
                  <c:v>1.7035</c:v>
                </c:pt>
                <c:pt idx="7466">
                  <c:v>1.5792000000000002</c:v>
                </c:pt>
                <c:pt idx="7467">
                  <c:v>1.5268999999999999</c:v>
                </c:pt>
                <c:pt idx="7468">
                  <c:v>1.5537999999999998</c:v>
                </c:pt>
                <c:pt idx="7469">
                  <c:v>1.6063000000000001</c:v>
                </c:pt>
                <c:pt idx="7470">
                  <c:v>1.5554999999999999</c:v>
                </c:pt>
                <c:pt idx="7471">
                  <c:v>1.5893000000000002</c:v>
                </c:pt>
                <c:pt idx="7472">
                  <c:v>1.6131</c:v>
                </c:pt>
                <c:pt idx="7473">
                  <c:v>1.5350999999999999</c:v>
                </c:pt>
                <c:pt idx="7474">
                  <c:v>1.5350999999999999</c:v>
                </c:pt>
                <c:pt idx="7475">
                  <c:v>1.4711000000000001</c:v>
                </c:pt>
                <c:pt idx="7476">
                  <c:v>1.4794</c:v>
                </c:pt>
                <c:pt idx="7477">
                  <c:v>1.4944999999999999</c:v>
                </c:pt>
                <c:pt idx="7478">
                  <c:v>1.4961</c:v>
                </c:pt>
                <c:pt idx="7479">
                  <c:v>1.4961</c:v>
                </c:pt>
                <c:pt idx="7480">
                  <c:v>1.4573</c:v>
                </c:pt>
                <c:pt idx="7481">
                  <c:v>1.4657</c:v>
                </c:pt>
                <c:pt idx="7482">
                  <c:v>1.5586</c:v>
                </c:pt>
                <c:pt idx="7483">
                  <c:v>1.5602</c:v>
                </c:pt>
                <c:pt idx="7484">
                  <c:v>1.6438000000000001</c:v>
                </c:pt>
                <c:pt idx="7485">
                  <c:v>1.7316</c:v>
                </c:pt>
                <c:pt idx="7486">
                  <c:v>1.7385000000000002</c:v>
                </c:pt>
                <c:pt idx="7487">
                  <c:v>1.7715000000000001</c:v>
                </c:pt>
                <c:pt idx="7488">
                  <c:v>1.8957999999999999</c:v>
                </c:pt>
                <c:pt idx="7489">
                  <c:v>1.8467</c:v>
                </c:pt>
                <c:pt idx="7490">
                  <c:v>1.8012999999999999</c:v>
                </c:pt>
                <c:pt idx="7491">
                  <c:v>1.7961</c:v>
                </c:pt>
                <c:pt idx="7492">
                  <c:v>1.784</c:v>
                </c:pt>
                <c:pt idx="7493">
                  <c:v>1.7215</c:v>
                </c:pt>
                <c:pt idx="7494">
                  <c:v>1.7267000000000001</c:v>
                </c:pt>
                <c:pt idx="7495">
                  <c:v>1.6456</c:v>
                </c:pt>
                <c:pt idx="7496">
                  <c:v>1.7372000000000001</c:v>
                </c:pt>
                <c:pt idx="7497">
                  <c:v>1.6920999999999999</c:v>
                </c:pt>
                <c:pt idx="7498">
                  <c:v>1.6800999999999999</c:v>
                </c:pt>
                <c:pt idx="7499">
                  <c:v>1.6646000000000001</c:v>
                </c:pt>
                <c:pt idx="7500">
                  <c:v>1.6353</c:v>
                </c:pt>
                <c:pt idx="7501">
                  <c:v>1.5992</c:v>
                </c:pt>
                <c:pt idx="7502">
                  <c:v>1.5341</c:v>
                </c:pt>
                <c:pt idx="7503">
                  <c:v>1.5289999999999999</c:v>
                </c:pt>
                <c:pt idx="7504">
                  <c:v>1.5580000000000001</c:v>
                </c:pt>
                <c:pt idx="7505">
                  <c:v>1.5289000000000001</c:v>
                </c:pt>
                <c:pt idx="7506">
                  <c:v>1.5836000000000001</c:v>
                </c:pt>
                <c:pt idx="7507">
                  <c:v>1.6680999999999999</c:v>
                </c:pt>
                <c:pt idx="7508">
                  <c:v>1.7290000000000001</c:v>
                </c:pt>
                <c:pt idx="7509">
                  <c:v>1.7290000000000001</c:v>
                </c:pt>
                <c:pt idx="7510">
                  <c:v>1.7709999999999999</c:v>
                </c:pt>
                <c:pt idx="7511">
                  <c:v>1.7395</c:v>
                </c:pt>
                <c:pt idx="7512">
                  <c:v>1.7518</c:v>
                </c:pt>
                <c:pt idx="7513">
                  <c:v>1.7536</c:v>
                </c:pt>
                <c:pt idx="7514">
                  <c:v>1.7993000000000001</c:v>
                </c:pt>
                <c:pt idx="7515">
                  <c:v>1.7606999999999999</c:v>
                </c:pt>
                <c:pt idx="7516">
                  <c:v>1.7642</c:v>
                </c:pt>
                <c:pt idx="7517">
                  <c:v>1.766</c:v>
                </c:pt>
                <c:pt idx="7518">
                  <c:v>1.7943</c:v>
                </c:pt>
                <c:pt idx="7519">
                  <c:v>1.8420000000000001</c:v>
                </c:pt>
                <c:pt idx="7520">
                  <c:v>1.8385</c:v>
                </c:pt>
                <c:pt idx="7521">
                  <c:v>1.7715000000000001</c:v>
                </c:pt>
                <c:pt idx="7522">
                  <c:v>1.6909999999999998</c:v>
                </c:pt>
                <c:pt idx="7523">
                  <c:v>1.7103000000000002</c:v>
                </c:pt>
                <c:pt idx="7524">
                  <c:v>1.7770000000000001</c:v>
                </c:pt>
                <c:pt idx="7525">
                  <c:v>1.8584000000000001</c:v>
                </c:pt>
                <c:pt idx="7526">
                  <c:v>1.8283</c:v>
                </c:pt>
                <c:pt idx="7527">
                  <c:v>1.9173</c:v>
                </c:pt>
                <c:pt idx="7528">
                  <c:v>1.9417</c:v>
                </c:pt>
                <c:pt idx="7529">
                  <c:v>1.9417</c:v>
                </c:pt>
                <c:pt idx="7530">
                  <c:v>1.9346999999999999</c:v>
                </c:pt>
                <c:pt idx="7531">
                  <c:v>1.8860000000000001</c:v>
                </c:pt>
                <c:pt idx="7532">
                  <c:v>1.8186</c:v>
                </c:pt>
                <c:pt idx="7533">
                  <c:v>1.8308</c:v>
                </c:pt>
                <c:pt idx="7534">
                  <c:v>1.8153000000000001</c:v>
                </c:pt>
                <c:pt idx="7535">
                  <c:v>1.7826</c:v>
                </c:pt>
                <c:pt idx="7536">
                  <c:v>1.7448999999999999</c:v>
                </c:pt>
                <c:pt idx="7537">
                  <c:v>1.7723</c:v>
                </c:pt>
                <c:pt idx="7538">
                  <c:v>1.7706</c:v>
                </c:pt>
                <c:pt idx="7539">
                  <c:v>1.7551000000000001</c:v>
                </c:pt>
                <c:pt idx="7540">
                  <c:v>1.7414000000000001</c:v>
                </c:pt>
                <c:pt idx="7541">
                  <c:v>1.7654000000000001</c:v>
                </c:pt>
                <c:pt idx="7542">
                  <c:v>1.7654000000000001</c:v>
                </c:pt>
                <c:pt idx="7543">
                  <c:v>1.7758</c:v>
                </c:pt>
                <c:pt idx="7544">
                  <c:v>1.8189</c:v>
                </c:pt>
                <c:pt idx="7545">
                  <c:v>1.7157</c:v>
                </c:pt>
                <c:pt idx="7546">
                  <c:v>1.774</c:v>
                </c:pt>
                <c:pt idx="7547">
                  <c:v>1.8103</c:v>
                </c:pt>
                <c:pt idx="7548">
                  <c:v>1.8363</c:v>
                </c:pt>
                <c:pt idx="7549">
                  <c:v>1.819</c:v>
                </c:pt>
                <c:pt idx="7550">
                  <c:v>1.8416000000000001</c:v>
                </c:pt>
                <c:pt idx="7551">
                  <c:v>1.7913999999999999</c:v>
                </c:pt>
                <c:pt idx="7552">
                  <c:v>1.8921999999999999</c:v>
                </c:pt>
                <c:pt idx="7553">
                  <c:v>1.8226</c:v>
                </c:pt>
                <c:pt idx="7554">
                  <c:v>1.8713</c:v>
                </c:pt>
                <c:pt idx="7555">
                  <c:v>1.8801000000000001</c:v>
                </c:pt>
                <c:pt idx="7556">
                  <c:v>1.9169</c:v>
                </c:pt>
                <c:pt idx="7557">
                  <c:v>1.9203999999999999</c:v>
                </c:pt>
                <c:pt idx="7558">
                  <c:v>1.9171</c:v>
                </c:pt>
                <c:pt idx="7559">
                  <c:v>1.9294</c:v>
                </c:pt>
                <c:pt idx="7560">
                  <c:v>1.8996</c:v>
                </c:pt>
                <c:pt idx="7561">
                  <c:v>1.8996</c:v>
                </c:pt>
                <c:pt idx="7562">
                  <c:v>1.8944000000000001</c:v>
                </c:pt>
                <c:pt idx="7563">
                  <c:v>1.8752</c:v>
                </c:pt>
                <c:pt idx="7564">
                  <c:v>1.8788</c:v>
                </c:pt>
                <c:pt idx="7565">
                  <c:v>1.9175</c:v>
                </c:pt>
              </c:numCache>
            </c:numRef>
          </c:val>
          <c:smooth val="0"/>
          <c:extLst>
            <c:ext xmlns:c16="http://schemas.microsoft.com/office/drawing/2014/chart" uri="{C3380CC4-5D6E-409C-BE32-E72D297353CC}">
              <c16:uniqueId val="{00000001-D715-4ED1-95D7-822734117353}"/>
            </c:ext>
          </c:extLst>
        </c:ser>
        <c:ser>
          <c:idx val="4"/>
          <c:order val="2"/>
          <c:tx>
            <c:strRef>
              <c:f>ANGEY!$F$1</c:f>
              <c:strCache>
                <c:ptCount val="1"/>
                <c:pt idx="0">
                  <c:v>Real Rate of Return on Cash</c:v>
                </c:pt>
              </c:strCache>
            </c:strRef>
          </c:tx>
          <c:spPr>
            <a:ln>
              <a:solidFill>
                <a:schemeClr val="bg1">
                  <a:lumMod val="50000"/>
                </a:schemeClr>
              </a:solidFill>
            </a:ln>
          </c:spPr>
          <c:marker>
            <c:symbol val="none"/>
          </c:marker>
          <c:cat>
            <c:numRef>
              <c:f>ANGEY!$A$3:$A$7568</c:f>
              <c:numCache>
                <c:formatCode>m/d/yyyy</c:formatCode>
                <c:ptCount val="7566"/>
                <c:pt idx="0">
                  <c:v>33239</c:v>
                </c:pt>
                <c:pt idx="1">
                  <c:v>33240</c:v>
                </c:pt>
                <c:pt idx="2">
                  <c:v>33241</c:v>
                </c:pt>
                <c:pt idx="3">
                  <c:v>33242</c:v>
                </c:pt>
                <c:pt idx="4">
                  <c:v>33245</c:v>
                </c:pt>
                <c:pt idx="5">
                  <c:v>33246</c:v>
                </c:pt>
                <c:pt idx="6">
                  <c:v>33247</c:v>
                </c:pt>
                <c:pt idx="7">
                  <c:v>33248</c:v>
                </c:pt>
                <c:pt idx="8">
                  <c:v>33249</c:v>
                </c:pt>
                <c:pt idx="9">
                  <c:v>33252</c:v>
                </c:pt>
                <c:pt idx="10">
                  <c:v>33253</c:v>
                </c:pt>
                <c:pt idx="11">
                  <c:v>33254</c:v>
                </c:pt>
                <c:pt idx="12">
                  <c:v>33255</c:v>
                </c:pt>
                <c:pt idx="13">
                  <c:v>33256</c:v>
                </c:pt>
                <c:pt idx="14">
                  <c:v>33259</c:v>
                </c:pt>
                <c:pt idx="15">
                  <c:v>33260</c:v>
                </c:pt>
                <c:pt idx="16">
                  <c:v>33261</c:v>
                </c:pt>
                <c:pt idx="17">
                  <c:v>33262</c:v>
                </c:pt>
                <c:pt idx="18">
                  <c:v>33263</c:v>
                </c:pt>
                <c:pt idx="19">
                  <c:v>33266</c:v>
                </c:pt>
                <c:pt idx="20">
                  <c:v>33267</c:v>
                </c:pt>
                <c:pt idx="21">
                  <c:v>33268</c:v>
                </c:pt>
                <c:pt idx="22">
                  <c:v>33269</c:v>
                </c:pt>
                <c:pt idx="23">
                  <c:v>33270</c:v>
                </c:pt>
                <c:pt idx="24">
                  <c:v>33273</c:v>
                </c:pt>
                <c:pt idx="25">
                  <c:v>33274</c:v>
                </c:pt>
                <c:pt idx="26">
                  <c:v>33275</c:v>
                </c:pt>
                <c:pt idx="27">
                  <c:v>33276</c:v>
                </c:pt>
                <c:pt idx="28">
                  <c:v>33277</c:v>
                </c:pt>
                <c:pt idx="29">
                  <c:v>33280</c:v>
                </c:pt>
                <c:pt idx="30">
                  <c:v>33281</c:v>
                </c:pt>
                <c:pt idx="31">
                  <c:v>33282</c:v>
                </c:pt>
                <c:pt idx="32">
                  <c:v>33283</c:v>
                </c:pt>
                <c:pt idx="33">
                  <c:v>33284</c:v>
                </c:pt>
                <c:pt idx="34">
                  <c:v>33287</c:v>
                </c:pt>
                <c:pt idx="35">
                  <c:v>33288</c:v>
                </c:pt>
                <c:pt idx="36">
                  <c:v>33289</c:v>
                </c:pt>
                <c:pt idx="37">
                  <c:v>33290</c:v>
                </c:pt>
                <c:pt idx="38">
                  <c:v>33291</c:v>
                </c:pt>
                <c:pt idx="39">
                  <c:v>33294</c:v>
                </c:pt>
                <c:pt idx="40">
                  <c:v>33295</c:v>
                </c:pt>
                <c:pt idx="41">
                  <c:v>33296</c:v>
                </c:pt>
                <c:pt idx="42">
                  <c:v>33297</c:v>
                </c:pt>
                <c:pt idx="43">
                  <c:v>33298</c:v>
                </c:pt>
                <c:pt idx="44">
                  <c:v>33301</c:v>
                </c:pt>
                <c:pt idx="45">
                  <c:v>33302</c:v>
                </c:pt>
                <c:pt idx="46">
                  <c:v>33303</c:v>
                </c:pt>
                <c:pt idx="47">
                  <c:v>33304</c:v>
                </c:pt>
                <c:pt idx="48">
                  <c:v>33305</c:v>
                </c:pt>
                <c:pt idx="49">
                  <c:v>33308</c:v>
                </c:pt>
                <c:pt idx="50">
                  <c:v>33309</c:v>
                </c:pt>
                <c:pt idx="51">
                  <c:v>33310</c:v>
                </c:pt>
                <c:pt idx="52">
                  <c:v>33311</c:v>
                </c:pt>
                <c:pt idx="53">
                  <c:v>33312</c:v>
                </c:pt>
                <c:pt idx="54">
                  <c:v>33315</c:v>
                </c:pt>
                <c:pt idx="55">
                  <c:v>33316</c:v>
                </c:pt>
                <c:pt idx="56">
                  <c:v>33317</c:v>
                </c:pt>
                <c:pt idx="57">
                  <c:v>33318</c:v>
                </c:pt>
                <c:pt idx="58">
                  <c:v>33319</c:v>
                </c:pt>
                <c:pt idx="59">
                  <c:v>33322</c:v>
                </c:pt>
                <c:pt idx="60">
                  <c:v>33323</c:v>
                </c:pt>
                <c:pt idx="61">
                  <c:v>33324</c:v>
                </c:pt>
                <c:pt idx="62">
                  <c:v>33325</c:v>
                </c:pt>
                <c:pt idx="63">
                  <c:v>33326</c:v>
                </c:pt>
                <c:pt idx="64">
                  <c:v>33329</c:v>
                </c:pt>
                <c:pt idx="65">
                  <c:v>33330</c:v>
                </c:pt>
                <c:pt idx="66">
                  <c:v>33331</c:v>
                </c:pt>
                <c:pt idx="67">
                  <c:v>33332</c:v>
                </c:pt>
                <c:pt idx="68">
                  <c:v>33333</c:v>
                </c:pt>
                <c:pt idx="69">
                  <c:v>33336</c:v>
                </c:pt>
                <c:pt idx="70">
                  <c:v>33337</c:v>
                </c:pt>
                <c:pt idx="71">
                  <c:v>33338</c:v>
                </c:pt>
                <c:pt idx="72">
                  <c:v>33339</c:v>
                </c:pt>
                <c:pt idx="73">
                  <c:v>33340</c:v>
                </c:pt>
                <c:pt idx="74">
                  <c:v>33343</c:v>
                </c:pt>
                <c:pt idx="75">
                  <c:v>33344</c:v>
                </c:pt>
                <c:pt idx="76">
                  <c:v>33345</c:v>
                </c:pt>
                <c:pt idx="77">
                  <c:v>33346</c:v>
                </c:pt>
                <c:pt idx="78">
                  <c:v>33347</c:v>
                </c:pt>
                <c:pt idx="79">
                  <c:v>33350</c:v>
                </c:pt>
                <c:pt idx="80">
                  <c:v>33351</c:v>
                </c:pt>
                <c:pt idx="81">
                  <c:v>33352</c:v>
                </c:pt>
                <c:pt idx="82">
                  <c:v>33353</c:v>
                </c:pt>
                <c:pt idx="83">
                  <c:v>33354</c:v>
                </c:pt>
                <c:pt idx="84">
                  <c:v>33357</c:v>
                </c:pt>
                <c:pt idx="85">
                  <c:v>33358</c:v>
                </c:pt>
                <c:pt idx="86">
                  <c:v>33359</c:v>
                </c:pt>
                <c:pt idx="87">
                  <c:v>33360</c:v>
                </c:pt>
                <c:pt idx="88">
                  <c:v>33361</c:v>
                </c:pt>
                <c:pt idx="89">
                  <c:v>33364</c:v>
                </c:pt>
                <c:pt idx="90">
                  <c:v>33365</c:v>
                </c:pt>
                <c:pt idx="91">
                  <c:v>33366</c:v>
                </c:pt>
                <c:pt idx="92">
                  <c:v>33367</c:v>
                </c:pt>
                <c:pt idx="93">
                  <c:v>33368</c:v>
                </c:pt>
                <c:pt idx="94">
                  <c:v>33371</c:v>
                </c:pt>
                <c:pt idx="95">
                  <c:v>33372</c:v>
                </c:pt>
                <c:pt idx="96">
                  <c:v>33373</c:v>
                </c:pt>
                <c:pt idx="97">
                  <c:v>33374</c:v>
                </c:pt>
                <c:pt idx="98">
                  <c:v>33375</c:v>
                </c:pt>
                <c:pt idx="99">
                  <c:v>33378</c:v>
                </c:pt>
                <c:pt idx="100">
                  <c:v>33379</c:v>
                </c:pt>
                <c:pt idx="101">
                  <c:v>33380</c:v>
                </c:pt>
                <c:pt idx="102">
                  <c:v>33381</c:v>
                </c:pt>
                <c:pt idx="103">
                  <c:v>33382</c:v>
                </c:pt>
                <c:pt idx="104">
                  <c:v>33385</c:v>
                </c:pt>
                <c:pt idx="105">
                  <c:v>33386</c:v>
                </c:pt>
                <c:pt idx="106">
                  <c:v>33387</c:v>
                </c:pt>
                <c:pt idx="107">
                  <c:v>33388</c:v>
                </c:pt>
                <c:pt idx="108">
                  <c:v>33389</c:v>
                </c:pt>
                <c:pt idx="109">
                  <c:v>33392</c:v>
                </c:pt>
                <c:pt idx="110">
                  <c:v>33393</c:v>
                </c:pt>
                <c:pt idx="111">
                  <c:v>33394</c:v>
                </c:pt>
                <c:pt idx="112">
                  <c:v>33395</c:v>
                </c:pt>
                <c:pt idx="113">
                  <c:v>33396</c:v>
                </c:pt>
                <c:pt idx="114">
                  <c:v>33399</c:v>
                </c:pt>
                <c:pt idx="115">
                  <c:v>33400</c:v>
                </c:pt>
                <c:pt idx="116">
                  <c:v>33401</c:v>
                </c:pt>
                <c:pt idx="117">
                  <c:v>33402</c:v>
                </c:pt>
                <c:pt idx="118">
                  <c:v>33403</c:v>
                </c:pt>
                <c:pt idx="119">
                  <c:v>33406</c:v>
                </c:pt>
                <c:pt idx="120">
                  <c:v>33407</c:v>
                </c:pt>
                <c:pt idx="121">
                  <c:v>33408</c:v>
                </c:pt>
                <c:pt idx="122">
                  <c:v>33409</c:v>
                </c:pt>
                <c:pt idx="123">
                  <c:v>33410</c:v>
                </c:pt>
                <c:pt idx="124">
                  <c:v>33413</c:v>
                </c:pt>
                <c:pt idx="125">
                  <c:v>33414</c:v>
                </c:pt>
                <c:pt idx="126">
                  <c:v>33415</c:v>
                </c:pt>
                <c:pt idx="127">
                  <c:v>33416</c:v>
                </c:pt>
                <c:pt idx="128">
                  <c:v>33417</c:v>
                </c:pt>
                <c:pt idx="129">
                  <c:v>33420</c:v>
                </c:pt>
                <c:pt idx="130">
                  <c:v>33421</c:v>
                </c:pt>
                <c:pt idx="131">
                  <c:v>33422</c:v>
                </c:pt>
                <c:pt idx="132">
                  <c:v>33423</c:v>
                </c:pt>
                <c:pt idx="133">
                  <c:v>33424</c:v>
                </c:pt>
                <c:pt idx="134">
                  <c:v>33427</c:v>
                </c:pt>
                <c:pt idx="135">
                  <c:v>33428</c:v>
                </c:pt>
                <c:pt idx="136">
                  <c:v>33429</c:v>
                </c:pt>
                <c:pt idx="137">
                  <c:v>33430</c:v>
                </c:pt>
                <c:pt idx="138">
                  <c:v>33431</c:v>
                </c:pt>
                <c:pt idx="139">
                  <c:v>33434</c:v>
                </c:pt>
                <c:pt idx="140">
                  <c:v>33435</c:v>
                </c:pt>
                <c:pt idx="141">
                  <c:v>33436</c:v>
                </c:pt>
                <c:pt idx="142">
                  <c:v>33437</c:v>
                </c:pt>
                <c:pt idx="143">
                  <c:v>33438</c:v>
                </c:pt>
                <c:pt idx="144">
                  <c:v>33441</c:v>
                </c:pt>
                <c:pt idx="145">
                  <c:v>33442</c:v>
                </c:pt>
                <c:pt idx="146">
                  <c:v>33443</c:v>
                </c:pt>
                <c:pt idx="147">
                  <c:v>33444</c:v>
                </c:pt>
                <c:pt idx="148">
                  <c:v>33445</c:v>
                </c:pt>
                <c:pt idx="149">
                  <c:v>33448</c:v>
                </c:pt>
                <c:pt idx="150">
                  <c:v>33449</c:v>
                </c:pt>
                <c:pt idx="151">
                  <c:v>33450</c:v>
                </c:pt>
                <c:pt idx="152">
                  <c:v>33451</c:v>
                </c:pt>
                <c:pt idx="153">
                  <c:v>33452</c:v>
                </c:pt>
                <c:pt idx="154">
                  <c:v>33455</c:v>
                </c:pt>
                <c:pt idx="155">
                  <c:v>33456</c:v>
                </c:pt>
                <c:pt idx="156">
                  <c:v>33457</c:v>
                </c:pt>
                <c:pt idx="157">
                  <c:v>33458</c:v>
                </c:pt>
                <c:pt idx="158">
                  <c:v>33459</c:v>
                </c:pt>
                <c:pt idx="159">
                  <c:v>33462</c:v>
                </c:pt>
                <c:pt idx="160">
                  <c:v>33463</c:v>
                </c:pt>
                <c:pt idx="161">
                  <c:v>33464</c:v>
                </c:pt>
                <c:pt idx="162">
                  <c:v>33465</c:v>
                </c:pt>
                <c:pt idx="163">
                  <c:v>33466</c:v>
                </c:pt>
                <c:pt idx="164">
                  <c:v>33469</c:v>
                </c:pt>
                <c:pt idx="165">
                  <c:v>33470</c:v>
                </c:pt>
                <c:pt idx="166">
                  <c:v>33471</c:v>
                </c:pt>
                <c:pt idx="167">
                  <c:v>33472</c:v>
                </c:pt>
                <c:pt idx="168">
                  <c:v>33473</c:v>
                </c:pt>
                <c:pt idx="169">
                  <c:v>33476</c:v>
                </c:pt>
                <c:pt idx="170">
                  <c:v>33477</c:v>
                </c:pt>
                <c:pt idx="171">
                  <c:v>33478</c:v>
                </c:pt>
                <c:pt idx="172">
                  <c:v>33479</c:v>
                </c:pt>
                <c:pt idx="173">
                  <c:v>33480</c:v>
                </c:pt>
                <c:pt idx="174">
                  <c:v>33483</c:v>
                </c:pt>
                <c:pt idx="175">
                  <c:v>33484</c:v>
                </c:pt>
                <c:pt idx="176">
                  <c:v>33485</c:v>
                </c:pt>
                <c:pt idx="177">
                  <c:v>33486</c:v>
                </c:pt>
                <c:pt idx="178">
                  <c:v>33487</c:v>
                </c:pt>
                <c:pt idx="179">
                  <c:v>33490</c:v>
                </c:pt>
                <c:pt idx="180">
                  <c:v>33491</c:v>
                </c:pt>
                <c:pt idx="181">
                  <c:v>33492</c:v>
                </c:pt>
                <c:pt idx="182">
                  <c:v>33493</c:v>
                </c:pt>
                <c:pt idx="183">
                  <c:v>33494</c:v>
                </c:pt>
                <c:pt idx="184">
                  <c:v>33497</c:v>
                </c:pt>
                <c:pt idx="185">
                  <c:v>33498</c:v>
                </c:pt>
                <c:pt idx="186">
                  <c:v>33499</c:v>
                </c:pt>
                <c:pt idx="187">
                  <c:v>33500</c:v>
                </c:pt>
                <c:pt idx="188">
                  <c:v>33501</c:v>
                </c:pt>
                <c:pt idx="189">
                  <c:v>33504</c:v>
                </c:pt>
                <c:pt idx="190">
                  <c:v>33505</c:v>
                </c:pt>
                <c:pt idx="191">
                  <c:v>33506</c:v>
                </c:pt>
                <c:pt idx="192">
                  <c:v>33507</c:v>
                </c:pt>
                <c:pt idx="193">
                  <c:v>33508</c:v>
                </c:pt>
                <c:pt idx="194">
                  <c:v>33511</c:v>
                </c:pt>
                <c:pt idx="195">
                  <c:v>33512</c:v>
                </c:pt>
                <c:pt idx="196">
                  <c:v>33513</c:v>
                </c:pt>
                <c:pt idx="197">
                  <c:v>33514</c:v>
                </c:pt>
                <c:pt idx="198">
                  <c:v>33515</c:v>
                </c:pt>
                <c:pt idx="199">
                  <c:v>33518</c:v>
                </c:pt>
                <c:pt idx="200">
                  <c:v>33519</c:v>
                </c:pt>
                <c:pt idx="201">
                  <c:v>33520</c:v>
                </c:pt>
                <c:pt idx="202">
                  <c:v>33521</c:v>
                </c:pt>
                <c:pt idx="203">
                  <c:v>33522</c:v>
                </c:pt>
                <c:pt idx="204">
                  <c:v>33525</c:v>
                </c:pt>
                <c:pt idx="205">
                  <c:v>33526</c:v>
                </c:pt>
                <c:pt idx="206">
                  <c:v>33527</c:v>
                </c:pt>
                <c:pt idx="207">
                  <c:v>33528</c:v>
                </c:pt>
                <c:pt idx="208">
                  <c:v>33529</c:v>
                </c:pt>
                <c:pt idx="209">
                  <c:v>33532</c:v>
                </c:pt>
                <c:pt idx="210">
                  <c:v>33533</c:v>
                </c:pt>
                <c:pt idx="211">
                  <c:v>33534</c:v>
                </c:pt>
                <c:pt idx="212">
                  <c:v>33535</c:v>
                </c:pt>
                <c:pt idx="213">
                  <c:v>33536</c:v>
                </c:pt>
                <c:pt idx="214">
                  <c:v>33539</c:v>
                </c:pt>
                <c:pt idx="215">
                  <c:v>33540</c:v>
                </c:pt>
                <c:pt idx="216">
                  <c:v>33541</c:v>
                </c:pt>
                <c:pt idx="217">
                  <c:v>33542</c:v>
                </c:pt>
                <c:pt idx="218">
                  <c:v>33543</c:v>
                </c:pt>
                <c:pt idx="219">
                  <c:v>33546</c:v>
                </c:pt>
                <c:pt idx="220">
                  <c:v>33547</c:v>
                </c:pt>
                <c:pt idx="221">
                  <c:v>33548</c:v>
                </c:pt>
                <c:pt idx="222">
                  <c:v>33549</c:v>
                </c:pt>
                <c:pt idx="223">
                  <c:v>33550</c:v>
                </c:pt>
                <c:pt idx="224">
                  <c:v>33553</c:v>
                </c:pt>
                <c:pt idx="225">
                  <c:v>33554</c:v>
                </c:pt>
                <c:pt idx="226">
                  <c:v>33555</c:v>
                </c:pt>
                <c:pt idx="227">
                  <c:v>33556</c:v>
                </c:pt>
                <c:pt idx="228">
                  <c:v>33557</c:v>
                </c:pt>
                <c:pt idx="229">
                  <c:v>33560</c:v>
                </c:pt>
                <c:pt idx="230">
                  <c:v>33561</c:v>
                </c:pt>
                <c:pt idx="231">
                  <c:v>33562</c:v>
                </c:pt>
                <c:pt idx="232">
                  <c:v>33563</c:v>
                </c:pt>
                <c:pt idx="233">
                  <c:v>33564</c:v>
                </c:pt>
                <c:pt idx="234">
                  <c:v>33567</c:v>
                </c:pt>
                <c:pt idx="235">
                  <c:v>33568</c:v>
                </c:pt>
                <c:pt idx="236">
                  <c:v>33569</c:v>
                </c:pt>
                <c:pt idx="237">
                  <c:v>33570</c:v>
                </c:pt>
                <c:pt idx="238">
                  <c:v>33571</c:v>
                </c:pt>
                <c:pt idx="239">
                  <c:v>33574</c:v>
                </c:pt>
                <c:pt idx="240">
                  <c:v>33575</c:v>
                </c:pt>
                <c:pt idx="241">
                  <c:v>33576</c:v>
                </c:pt>
                <c:pt idx="242">
                  <c:v>33577</c:v>
                </c:pt>
                <c:pt idx="243">
                  <c:v>33578</c:v>
                </c:pt>
                <c:pt idx="244">
                  <c:v>33581</c:v>
                </c:pt>
                <c:pt idx="245">
                  <c:v>33582</c:v>
                </c:pt>
                <c:pt idx="246">
                  <c:v>33583</c:v>
                </c:pt>
                <c:pt idx="247">
                  <c:v>33584</c:v>
                </c:pt>
                <c:pt idx="248">
                  <c:v>33585</c:v>
                </c:pt>
                <c:pt idx="249">
                  <c:v>33588</c:v>
                </c:pt>
                <c:pt idx="250">
                  <c:v>33589</c:v>
                </c:pt>
                <c:pt idx="251">
                  <c:v>33590</c:v>
                </c:pt>
                <c:pt idx="252">
                  <c:v>33591</c:v>
                </c:pt>
                <c:pt idx="253">
                  <c:v>33592</c:v>
                </c:pt>
                <c:pt idx="254">
                  <c:v>33595</c:v>
                </c:pt>
                <c:pt idx="255">
                  <c:v>33596</c:v>
                </c:pt>
                <c:pt idx="256">
                  <c:v>33597</c:v>
                </c:pt>
                <c:pt idx="257">
                  <c:v>33598</c:v>
                </c:pt>
                <c:pt idx="258">
                  <c:v>33599</c:v>
                </c:pt>
                <c:pt idx="259">
                  <c:v>33602</c:v>
                </c:pt>
                <c:pt idx="260">
                  <c:v>33603</c:v>
                </c:pt>
                <c:pt idx="261">
                  <c:v>33604</c:v>
                </c:pt>
                <c:pt idx="262">
                  <c:v>33605</c:v>
                </c:pt>
                <c:pt idx="263">
                  <c:v>33606</c:v>
                </c:pt>
                <c:pt idx="264">
                  <c:v>33609</c:v>
                </c:pt>
                <c:pt idx="265">
                  <c:v>33610</c:v>
                </c:pt>
                <c:pt idx="266">
                  <c:v>33611</c:v>
                </c:pt>
                <c:pt idx="267">
                  <c:v>33612</c:v>
                </c:pt>
                <c:pt idx="268">
                  <c:v>33613</c:v>
                </c:pt>
                <c:pt idx="269">
                  <c:v>33616</c:v>
                </c:pt>
                <c:pt idx="270">
                  <c:v>33617</c:v>
                </c:pt>
                <c:pt idx="271">
                  <c:v>33618</c:v>
                </c:pt>
                <c:pt idx="272">
                  <c:v>33619</c:v>
                </c:pt>
                <c:pt idx="273">
                  <c:v>33620</c:v>
                </c:pt>
                <c:pt idx="274">
                  <c:v>33623</c:v>
                </c:pt>
                <c:pt idx="275">
                  <c:v>33624</c:v>
                </c:pt>
                <c:pt idx="276">
                  <c:v>33625</c:v>
                </c:pt>
                <c:pt idx="277">
                  <c:v>33626</c:v>
                </c:pt>
                <c:pt idx="278">
                  <c:v>33627</c:v>
                </c:pt>
                <c:pt idx="279">
                  <c:v>33630</c:v>
                </c:pt>
                <c:pt idx="280">
                  <c:v>33631</c:v>
                </c:pt>
                <c:pt idx="281">
                  <c:v>33632</c:v>
                </c:pt>
                <c:pt idx="282">
                  <c:v>33633</c:v>
                </c:pt>
                <c:pt idx="283">
                  <c:v>33634</c:v>
                </c:pt>
                <c:pt idx="284">
                  <c:v>33637</c:v>
                </c:pt>
                <c:pt idx="285">
                  <c:v>33638</c:v>
                </c:pt>
                <c:pt idx="286">
                  <c:v>33639</c:v>
                </c:pt>
                <c:pt idx="287">
                  <c:v>33640</c:v>
                </c:pt>
                <c:pt idx="288">
                  <c:v>33641</c:v>
                </c:pt>
                <c:pt idx="289">
                  <c:v>33644</c:v>
                </c:pt>
                <c:pt idx="290">
                  <c:v>33645</c:v>
                </c:pt>
                <c:pt idx="291">
                  <c:v>33646</c:v>
                </c:pt>
                <c:pt idx="292">
                  <c:v>33647</c:v>
                </c:pt>
                <c:pt idx="293">
                  <c:v>33648</c:v>
                </c:pt>
                <c:pt idx="294">
                  <c:v>33651</c:v>
                </c:pt>
                <c:pt idx="295">
                  <c:v>33652</c:v>
                </c:pt>
                <c:pt idx="296">
                  <c:v>33653</c:v>
                </c:pt>
                <c:pt idx="297">
                  <c:v>33654</c:v>
                </c:pt>
                <c:pt idx="298">
                  <c:v>33655</c:v>
                </c:pt>
                <c:pt idx="299">
                  <c:v>33658</c:v>
                </c:pt>
                <c:pt idx="300">
                  <c:v>33659</c:v>
                </c:pt>
                <c:pt idx="301">
                  <c:v>33660</c:v>
                </c:pt>
                <c:pt idx="302">
                  <c:v>33661</c:v>
                </c:pt>
                <c:pt idx="303">
                  <c:v>33662</c:v>
                </c:pt>
                <c:pt idx="304">
                  <c:v>33665</c:v>
                </c:pt>
                <c:pt idx="305">
                  <c:v>33666</c:v>
                </c:pt>
                <c:pt idx="306">
                  <c:v>33667</c:v>
                </c:pt>
                <c:pt idx="307">
                  <c:v>33668</c:v>
                </c:pt>
                <c:pt idx="308">
                  <c:v>33669</c:v>
                </c:pt>
                <c:pt idx="309">
                  <c:v>33672</c:v>
                </c:pt>
                <c:pt idx="310">
                  <c:v>33673</c:v>
                </c:pt>
                <c:pt idx="311">
                  <c:v>33674</c:v>
                </c:pt>
                <c:pt idx="312">
                  <c:v>33675</c:v>
                </c:pt>
                <c:pt idx="313">
                  <c:v>33676</c:v>
                </c:pt>
                <c:pt idx="314">
                  <c:v>33679</c:v>
                </c:pt>
                <c:pt idx="315">
                  <c:v>33680</c:v>
                </c:pt>
                <c:pt idx="316">
                  <c:v>33681</c:v>
                </c:pt>
                <c:pt idx="317">
                  <c:v>33682</c:v>
                </c:pt>
                <c:pt idx="318">
                  <c:v>33683</c:v>
                </c:pt>
                <c:pt idx="319">
                  <c:v>33686</c:v>
                </c:pt>
                <c:pt idx="320">
                  <c:v>33687</c:v>
                </c:pt>
                <c:pt idx="321">
                  <c:v>33688</c:v>
                </c:pt>
                <c:pt idx="322">
                  <c:v>33689</c:v>
                </c:pt>
                <c:pt idx="323">
                  <c:v>33690</c:v>
                </c:pt>
                <c:pt idx="324">
                  <c:v>33693</c:v>
                </c:pt>
                <c:pt idx="325">
                  <c:v>33694</c:v>
                </c:pt>
                <c:pt idx="326">
                  <c:v>33695</c:v>
                </c:pt>
                <c:pt idx="327">
                  <c:v>33696</c:v>
                </c:pt>
                <c:pt idx="328">
                  <c:v>33697</c:v>
                </c:pt>
                <c:pt idx="329">
                  <c:v>33700</c:v>
                </c:pt>
                <c:pt idx="330">
                  <c:v>33701</c:v>
                </c:pt>
                <c:pt idx="331">
                  <c:v>33702</c:v>
                </c:pt>
                <c:pt idx="332">
                  <c:v>33703</c:v>
                </c:pt>
                <c:pt idx="333">
                  <c:v>33704</c:v>
                </c:pt>
                <c:pt idx="334">
                  <c:v>33707</c:v>
                </c:pt>
                <c:pt idx="335">
                  <c:v>33708</c:v>
                </c:pt>
                <c:pt idx="336">
                  <c:v>33709</c:v>
                </c:pt>
                <c:pt idx="337">
                  <c:v>33710</c:v>
                </c:pt>
                <c:pt idx="338">
                  <c:v>33711</c:v>
                </c:pt>
                <c:pt idx="339">
                  <c:v>33714</c:v>
                </c:pt>
                <c:pt idx="340">
                  <c:v>33715</c:v>
                </c:pt>
                <c:pt idx="341">
                  <c:v>33716</c:v>
                </c:pt>
                <c:pt idx="342">
                  <c:v>33717</c:v>
                </c:pt>
                <c:pt idx="343">
                  <c:v>33718</c:v>
                </c:pt>
                <c:pt idx="344">
                  <c:v>33721</c:v>
                </c:pt>
                <c:pt idx="345">
                  <c:v>33722</c:v>
                </c:pt>
                <c:pt idx="346">
                  <c:v>33723</c:v>
                </c:pt>
                <c:pt idx="347">
                  <c:v>33724</c:v>
                </c:pt>
                <c:pt idx="348">
                  <c:v>33725</c:v>
                </c:pt>
                <c:pt idx="349">
                  <c:v>33728</c:v>
                </c:pt>
                <c:pt idx="350">
                  <c:v>33729</c:v>
                </c:pt>
                <c:pt idx="351">
                  <c:v>33730</c:v>
                </c:pt>
                <c:pt idx="352">
                  <c:v>33731</c:v>
                </c:pt>
                <c:pt idx="353">
                  <c:v>33732</c:v>
                </c:pt>
                <c:pt idx="354">
                  <c:v>33735</c:v>
                </c:pt>
                <c:pt idx="355">
                  <c:v>33736</c:v>
                </c:pt>
                <c:pt idx="356">
                  <c:v>33737</c:v>
                </c:pt>
                <c:pt idx="357">
                  <c:v>33738</c:v>
                </c:pt>
                <c:pt idx="358">
                  <c:v>33739</c:v>
                </c:pt>
                <c:pt idx="359">
                  <c:v>33742</c:v>
                </c:pt>
                <c:pt idx="360">
                  <c:v>33743</c:v>
                </c:pt>
                <c:pt idx="361">
                  <c:v>33744</c:v>
                </c:pt>
                <c:pt idx="362">
                  <c:v>33745</c:v>
                </c:pt>
                <c:pt idx="363">
                  <c:v>33746</c:v>
                </c:pt>
                <c:pt idx="364">
                  <c:v>33749</c:v>
                </c:pt>
                <c:pt idx="365">
                  <c:v>33750</c:v>
                </c:pt>
                <c:pt idx="366">
                  <c:v>33751</c:v>
                </c:pt>
                <c:pt idx="367">
                  <c:v>33752</c:v>
                </c:pt>
                <c:pt idx="368">
                  <c:v>33753</c:v>
                </c:pt>
                <c:pt idx="369">
                  <c:v>33756</c:v>
                </c:pt>
                <c:pt idx="370">
                  <c:v>33757</c:v>
                </c:pt>
                <c:pt idx="371">
                  <c:v>33758</c:v>
                </c:pt>
                <c:pt idx="372">
                  <c:v>33759</c:v>
                </c:pt>
                <c:pt idx="373">
                  <c:v>33760</c:v>
                </c:pt>
                <c:pt idx="374">
                  <c:v>33763</c:v>
                </c:pt>
                <c:pt idx="375">
                  <c:v>33764</c:v>
                </c:pt>
                <c:pt idx="376">
                  <c:v>33765</c:v>
                </c:pt>
                <c:pt idx="377">
                  <c:v>33766</c:v>
                </c:pt>
                <c:pt idx="378">
                  <c:v>33767</c:v>
                </c:pt>
                <c:pt idx="379">
                  <c:v>33770</c:v>
                </c:pt>
                <c:pt idx="380">
                  <c:v>33771</c:v>
                </c:pt>
                <c:pt idx="381">
                  <c:v>33772</c:v>
                </c:pt>
                <c:pt idx="382">
                  <c:v>33773</c:v>
                </c:pt>
                <c:pt idx="383">
                  <c:v>33774</c:v>
                </c:pt>
                <c:pt idx="384">
                  <c:v>33777</c:v>
                </c:pt>
                <c:pt idx="385">
                  <c:v>33778</c:v>
                </c:pt>
                <c:pt idx="386">
                  <c:v>33779</c:v>
                </c:pt>
                <c:pt idx="387">
                  <c:v>33780</c:v>
                </c:pt>
                <c:pt idx="388">
                  <c:v>33781</c:v>
                </c:pt>
                <c:pt idx="389">
                  <c:v>33784</c:v>
                </c:pt>
                <c:pt idx="390">
                  <c:v>33785</c:v>
                </c:pt>
                <c:pt idx="391">
                  <c:v>33786</c:v>
                </c:pt>
                <c:pt idx="392">
                  <c:v>33787</c:v>
                </c:pt>
                <c:pt idx="393">
                  <c:v>33788</c:v>
                </c:pt>
                <c:pt idx="394">
                  <c:v>33791</c:v>
                </c:pt>
                <c:pt idx="395">
                  <c:v>33792</c:v>
                </c:pt>
                <c:pt idx="396">
                  <c:v>33793</c:v>
                </c:pt>
                <c:pt idx="397">
                  <c:v>33794</c:v>
                </c:pt>
                <c:pt idx="398">
                  <c:v>33795</c:v>
                </c:pt>
                <c:pt idx="399">
                  <c:v>33798</c:v>
                </c:pt>
                <c:pt idx="400">
                  <c:v>33799</c:v>
                </c:pt>
                <c:pt idx="401">
                  <c:v>33800</c:v>
                </c:pt>
                <c:pt idx="402">
                  <c:v>33801</c:v>
                </c:pt>
                <c:pt idx="403">
                  <c:v>33802</c:v>
                </c:pt>
                <c:pt idx="404">
                  <c:v>33805</c:v>
                </c:pt>
                <c:pt idx="405">
                  <c:v>33806</c:v>
                </c:pt>
                <c:pt idx="406">
                  <c:v>33807</c:v>
                </c:pt>
                <c:pt idx="407">
                  <c:v>33808</c:v>
                </c:pt>
                <c:pt idx="408">
                  <c:v>33809</c:v>
                </c:pt>
                <c:pt idx="409">
                  <c:v>33812</c:v>
                </c:pt>
                <c:pt idx="410">
                  <c:v>33813</c:v>
                </c:pt>
                <c:pt idx="411">
                  <c:v>33814</c:v>
                </c:pt>
                <c:pt idx="412">
                  <c:v>33815</c:v>
                </c:pt>
                <c:pt idx="413">
                  <c:v>33816</c:v>
                </c:pt>
                <c:pt idx="414">
                  <c:v>33819</c:v>
                </c:pt>
                <c:pt idx="415">
                  <c:v>33820</c:v>
                </c:pt>
                <c:pt idx="416">
                  <c:v>33821</c:v>
                </c:pt>
                <c:pt idx="417">
                  <c:v>33822</c:v>
                </c:pt>
                <c:pt idx="418">
                  <c:v>33823</c:v>
                </c:pt>
                <c:pt idx="419">
                  <c:v>33826</c:v>
                </c:pt>
                <c:pt idx="420">
                  <c:v>33827</c:v>
                </c:pt>
                <c:pt idx="421">
                  <c:v>33828</c:v>
                </c:pt>
                <c:pt idx="422">
                  <c:v>33829</c:v>
                </c:pt>
                <c:pt idx="423">
                  <c:v>33830</c:v>
                </c:pt>
                <c:pt idx="424">
                  <c:v>33833</c:v>
                </c:pt>
                <c:pt idx="425">
                  <c:v>33834</c:v>
                </c:pt>
                <c:pt idx="426">
                  <c:v>33835</c:v>
                </c:pt>
                <c:pt idx="427">
                  <c:v>33836</c:v>
                </c:pt>
                <c:pt idx="428">
                  <c:v>33837</c:v>
                </c:pt>
                <c:pt idx="429">
                  <c:v>33840</c:v>
                </c:pt>
                <c:pt idx="430">
                  <c:v>33841</c:v>
                </c:pt>
                <c:pt idx="431">
                  <c:v>33842</c:v>
                </c:pt>
                <c:pt idx="432">
                  <c:v>33843</c:v>
                </c:pt>
                <c:pt idx="433">
                  <c:v>33844</c:v>
                </c:pt>
                <c:pt idx="434">
                  <c:v>33847</c:v>
                </c:pt>
                <c:pt idx="435">
                  <c:v>33848</c:v>
                </c:pt>
                <c:pt idx="436">
                  <c:v>33849</c:v>
                </c:pt>
                <c:pt idx="437">
                  <c:v>33850</c:v>
                </c:pt>
                <c:pt idx="438">
                  <c:v>33851</c:v>
                </c:pt>
                <c:pt idx="439">
                  <c:v>33854</c:v>
                </c:pt>
                <c:pt idx="440">
                  <c:v>33855</c:v>
                </c:pt>
                <c:pt idx="441">
                  <c:v>33856</c:v>
                </c:pt>
                <c:pt idx="442">
                  <c:v>33857</c:v>
                </c:pt>
                <c:pt idx="443">
                  <c:v>33858</c:v>
                </c:pt>
                <c:pt idx="444">
                  <c:v>33861</c:v>
                </c:pt>
                <c:pt idx="445">
                  <c:v>33862</c:v>
                </c:pt>
                <c:pt idx="446">
                  <c:v>33863</c:v>
                </c:pt>
                <c:pt idx="447">
                  <c:v>33864</c:v>
                </c:pt>
                <c:pt idx="448">
                  <c:v>33865</c:v>
                </c:pt>
                <c:pt idx="449">
                  <c:v>33868</c:v>
                </c:pt>
                <c:pt idx="450">
                  <c:v>33869</c:v>
                </c:pt>
                <c:pt idx="451">
                  <c:v>33870</c:v>
                </c:pt>
                <c:pt idx="452">
                  <c:v>33871</c:v>
                </c:pt>
                <c:pt idx="453">
                  <c:v>33872</c:v>
                </c:pt>
                <c:pt idx="454">
                  <c:v>33875</c:v>
                </c:pt>
                <c:pt idx="455">
                  <c:v>33876</c:v>
                </c:pt>
                <c:pt idx="456">
                  <c:v>33877</c:v>
                </c:pt>
                <c:pt idx="457">
                  <c:v>33878</c:v>
                </c:pt>
                <c:pt idx="458">
                  <c:v>33879</c:v>
                </c:pt>
                <c:pt idx="459">
                  <c:v>33882</c:v>
                </c:pt>
                <c:pt idx="460">
                  <c:v>33883</c:v>
                </c:pt>
                <c:pt idx="461">
                  <c:v>33884</c:v>
                </c:pt>
                <c:pt idx="462">
                  <c:v>33885</c:v>
                </c:pt>
                <c:pt idx="463">
                  <c:v>33886</c:v>
                </c:pt>
                <c:pt idx="464">
                  <c:v>33889</c:v>
                </c:pt>
                <c:pt idx="465">
                  <c:v>33890</c:v>
                </c:pt>
                <c:pt idx="466">
                  <c:v>33891</c:v>
                </c:pt>
                <c:pt idx="467">
                  <c:v>33892</c:v>
                </c:pt>
                <c:pt idx="468">
                  <c:v>33893</c:v>
                </c:pt>
                <c:pt idx="469">
                  <c:v>33896</c:v>
                </c:pt>
                <c:pt idx="470">
                  <c:v>33897</c:v>
                </c:pt>
                <c:pt idx="471">
                  <c:v>33898</c:v>
                </c:pt>
                <c:pt idx="472">
                  <c:v>33899</c:v>
                </c:pt>
                <c:pt idx="473">
                  <c:v>33900</c:v>
                </c:pt>
                <c:pt idx="474">
                  <c:v>33903</c:v>
                </c:pt>
                <c:pt idx="475">
                  <c:v>33904</c:v>
                </c:pt>
                <c:pt idx="476">
                  <c:v>33905</c:v>
                </c:pt>
                <c:pt idx="477">
                  <c:v>33906</c:v>
                </c:pt>
                <c:pt idx="478">
                  <c:v>33907</c:v>
                </c:pt>
                <c:pt idx="479">
                  <c:v>33910</c:v>
                </c:pt>
                <c:pt idx="480">
                  <c:v>33911</c:v>
                </c:pt>
                <c:pt idx="481">
                  <c:v>33912</c:v>
                </c:pt>
                <c:pt idx="482">
                  <c:v>33913</c:v>
                </c:pt>
                <c:pt idx="483">
                  <c:v>33914</c:v>
                </c:pt>
                <c:pt idx="484">
                  <c:v>33917</c:v>
                </c:pt>
                <c:pt idx="485">
                  <c:v>33918</c:v>
                </c:pt>
                <c:pt idx="486">
                  <c:v>33919</c:v>
                </c:pt>
                <c:pt idx="487">
                  <c:v>33920</c:v>
                </c:pt>
                <c:pt idx="488">
                  <c:v>33921</c:v>
                </c:pt>
                <c:pt idx="489">
                  <c:v>33924</c:v>
                </c:pt>
                <c:pt idx="490">
                  <c:v>33925</c:v>
                </c:pt>
                <c:pt idx="491">
                  <c:v>33926</c:v>
                </c:pt>
                <c:pt idx="492">
                  <c:v>33927</c:v>
                </c:pt>
                <c:pt idx="493">
                  <c:v>33928</c:v>
                </c:pt>
                <c:pt idx="494">
                  <c:v>33931</c:v>
                </c:pt>
                <c:pt idx="495">
                  <c:v>33932</c:v>
                </c:pt>
                <c:pt idx="496">
                  <c:v>33933</c:v>
                </c:pt>
                <c:pt idx="497">
                  <c:v>33934</c:v>
                </c:pt>
                <c:pt idx="498">
                  <c:v>33935</c:v>
                </c:pt>
                <c:pt idx="499">
                  <c:v>33938</c:v>
                </c:pt>
                <c:pt idx="500">
                  <c:v>33939</c:v>
                </c:pt>
                <c:pt idx="501">
                  <c:v>33940</c:v>
                </c:pt>
                <c:pt idx="502">
                  <c:v>33941</c:v>
                </c:pt>
                <c:pt idx="503">
                  <c:v>33942</c:v>
                </c:pt>
                <c:pt idx="504">
                  <c:v>33945</c:v>
                </c:pt>
                <c:pt idx="505">
                  <c:v>33946</c:v>
                </c:pt>
                <c:pt idx="506">
                  <c:v>33947</c:v>
                </c:pt>
                <c:pt idx="507">
                  <c:v>33948</c:v>
                </c:pt>
                <c:pt idx="508">
                  <c:v>33949</c:v>
                </c:pt>
                <c:pt idx="509">
                  <c:v>33952</c:v>
                </c:pt>
                <c:pt idx="510">
                  <c:v>33953</c:v>
                </c:pt>
                <c:pt idx="511">
                  <c:v>33954</c:v>
                </c:pt>
                <c:pt idx="512">
                  <c:v>33955</c:v>
                </c:pt>
                <c:pt idx="513">
                  <c:v>33956</c:v>
                </c:pt>
                <c:pt idx="514">
                  <c:v>33959</c:v>
                </c:pt>
                <c:pt idx="515">
                  <c:v>33960</c:v>
                </c:pt>
                <c:pt idx="516">
                  <c:v>33961</c:v>
                </c:pt>
                <c:pt idx="517">
                  <c:v>33962</c:v>
                </c:pt>
                <c:pt idx="518">
                  <c:v>33963</c:v>
                </c:pt>
                <c:pt idx="519">
                  <c:v>33966</c:v>
                </c:pt>
                <c:pt idx="520">
                  <c:v>33967</c:v>
                </c:pt>
                <c:pt idx="521">
                  <c:v>33968</c:v>
                </c:pt>
                <c:pt idx="522">
                  <c:v>33969</c:v>
                </c:pt>
                <c:pt idx="523">
                  <c:v>33970</c:v>
                </c:pt>
                <c:pt idx="524">
                  <c:v>33973</c:v>
                </c:pt>
                <c:pt idx="525">
                  <c:v>33974</c:v>
                </c:pt>
                <c:pt idx="526">
                  <c:v>33975</c:v>
                </c:pt>
                <c:pt idx="527">
                  <c:v>33976</c:v>
                </c:pt>
                <c:pt idx="528">
                  <c:v>33977</c:v>
                </c:pt>
                <c:pt idx="529">
                  <c:v>33980</c:v>
                </c:pt>
                <c:pt idx="530">
                  <c:v>33981</c:v>
                </c:pt>
                <c:pt idx="531">
                  <c:v>33982</c:v>
                </c:pt>
                <c:pt idx="532">
                  <c:v>33983</c:v>
                </c:pt>
                <c:pt idx="533">
                  <c:v>33984</c:v>
                </c:pt>
                <c:pt idx="534">
                  <c:v>33987</c:v>
                </c:pt>
                <c:pt idx="535">
                  <c:v>33988</c:v>
                </c:pt>
                <c:pt idx="536">
                  <c:v>33989</c:v>
                </c:pt>
                <c:pt idx="537">
                  <c:v>33990</c:v>
                </c:pt>
                <c:pt idx="538">
                  <c:v>33991</c:v>
                </c:pt>
                <c:pt idx="539">
                  <c:v>33994</c:v>
                </c:pt>
                <c:pt idx="540">
                  <c:v>33995</c:v>
                </c:pt>
                <c:pt idx="541">
                  <c:v>33996</c:v>
                </c:pt>
                <c:pt idx="542">
                  <c:v>33997</c:v>
                </c:pt>
                <c:pt idx="543">
                  <c:v>33998</c:v>
                </c:pt>
                <c:pt idx="544">
                  <c:v>34001</c:v>
                </c:pt>
                <c:pt idx="545">
                  <c:v>34002</c:v>
                </c:pt>
                <c:pt idx="546">
                  <c:v>34003</c:v>
                </c:pt>
                <c:pt idx="547">
                  <c:v>34004</c:v>
                </c:pt>
                <c:pt idx="548">
                  <c:v>34005</c:v>
                </c:pt>
                <c:pt idx="549">
                  <c:v>34008</c:v>
                </c:pt>
                <c:pt idx="550">
                  <c:v>34009</c:v>
                </c:pt>
                <c:pt idx="551">
                  <c:v>34010</c:v>
                </c:pt>
                <c:pt idx="552">
                  <c:v>34011</c:v>
                </c:pt>
                <c:pt idx="553">
                  <c:v>34012</c:v>
                </c:pt>
                <c:pt idx="554">
                  <c:v>34015</c:v>
                </c:pt>
                <c:pt idx="555">
                  <c:v>34016</c:v>
                </c:pt>
                <c:pt idx="556">
                  <c:v>34017</c:v>
                </c:pt>
                <c:pt idx="557">
                  <c:v>34018</c:v>
                </c:pt>
                <c:pt idx="558">
                  <c:v>34019</c:v>
                </c:pt>
                <c:pt idx="559">
                  <c:v>34022</c:v>
                </c:pt>
                <c:pt idx="560">
                  <c:v>34023</c:v>
                </c:pt>
                <c:pt idx="561">
                  <c:v>34024</c:v>
                </c:pt>
                <c:pt idx="562">
                  <c:v>34025</c:v>
                </c:pt>
                <c:pt idx="563">
                  <c:v>34026</c:v>
                </c:pt>
                <c:pt idx="564">
                  <c:v>34029</c:v>
                </c:pt>
                <c:pt idx="565">
                  <c:v>34030</c:v>
                </c:pt>
                <c:pt idx="566">
                  <c:v>34031</c:v>
                </c:pt>
                <c:pt idx="567">
                  <c:v>34032</c:v>
                </c:pt>
                <c:pt idx="568">
                  <c:v>34033</c:v>
                </c:pt>
                <c:pt idx="569">
                  <c:v>34036</c:v>
                </c:pt>
                <c:pt idx="570">
                  <c:v>34037</c:v>
                </c:pt>
                <c:pt idx="571">
                  <c:v>34038</c:v>
                </c:pt>
                <c:pt idx="572">
                  <c:v>34039</c:v>
                </c:pt>
                <c:pt idx="573">
                  <c:v>34040</c:v>
                </c:pt>
                <c:pt idx="574">
                  <c:v>34043</c:v>
                </c:pt>
                <c:pt idx="575">
                  <c:v>34044</c:v>
                </c:pt>
                <c:pt idx="576">
                  <c:v>34045</c:v>
                </c:pt>
                <c:pt idx="577">
                  <c:v>34046</c:v>
                </c:pt>
                <c:pt idx="578">
                  <c:v>34047</c:v>
                </c:pt>
                <c:pt idx="579">
                  <c:v>34050</c:v>
                </c:pt>
                <c:pt idx="580">
                  <c:v>34051</c:v>
                </c:pt>
                <c:pt idx="581">
                  <c:v>34052</c:v>
                </c:pt>
                <c:pt idx="582">
                  <c:v>34053</c:v>
                </c:pt>
                <c:pt idx="583">
                  <c:v>34054</c:v>
                </c:pt>
                <c:pt idx="584">
                  <c:v>34057</c:v>
                </c:pt>
                <c:pt idx="585">
                  <c:v>34058</c:v>
                </c:pt>
                <c:pt idx="586">
                  <c:v>34059</c:v>
                </c:pt>
                <c:pt idx="587">
                  <c:v>34060</c:v>
                </c:pt>
                <c:pt idx="588">
                  <c:v>34061</c:v>
                </c:pt>
                <c:pt idx="589">
                  <c:v>34064</c:v>
                </c:pt>
                <c:pt idx="590">
                  <c:v>34065</c:v>
                </c:pt>
                <c:pt idx="591">
                  <c:v>34066</c:v>
                </c:pt>
                <c:pt idx="592">
                  <c:v>34067</c:v>
                </c:pt>
                <c:pt idx="593">
                  <c:v>34068</c:v>
                </c:pt>
                <c:pt idx="594">
                  <c:v>34071</c:v>
                </c:pt>
                <c:pt idx="595">
                  <c:v>34072</c:v>
                </c:pt>
                <c:pt idx="596">
                  <c:v>34073</c:v>
                </c:pt>
                <c:pt idx="597">
                  <c:v>34074</c:v>
                </c:pt>
                <c:pt idx="598">
                  <c:v>34075</c:v>
                </c:pt>
                <c:pt idx="599">
                  <c:v>34078</c:v>
                </c:pt>
                <c:pt idx="600">
                  <c:v>34079</c:v>
                </c:pt>
                <c:pt idx="601">
                  <c:v>34080</c:v>
                </c:pt>
                <c:pt idx="602">
                  <c:v>34081</c:v>
                </c:pt>
                <c:pt idx="603">
                  <c:v>34082</c:v>
                </c:pt>
                <c:pt idx="604">
                  <c:v>34085</c:v>
                </c:pt>
                <c:pt idx="605">
                  <c:v>34086</c:v>
                </c:pt>
                <c:pt idx="606">
                  <c:v>34087</c:v>
                </c:pt>
                <c:pt idx="607">
                  <c:v>34088</c:v>
                </c:pt>
                <c:pt idx="608">
                  <c:v>34089</c:v>
                </c:pt>
                <c:pt idx="609">
                  <c:v>34092</c:v>
                </c:pt>
                <c:pt idx="610">
                  <c:v>34093</c:v>
                </c:pt>
                <c:pt idx="611">
                  <c:v>34094</c:v>
                </c:pt>
                <c:pt idx="612">
                  <c:v>34095</c:v>
                </c:pt>
                <c:pt idx="613">
                  <c:v>34096</c:v>
                </c:pt>
                <c:pt idx="614">
                  <c:v>34099</c:v>
                </c:pt>
                <c:pt idx="615">
                  <c:v>34100</c:v>
                </c:pt>
                <c:pt idx="616">
                  <c:v>34101</c:v>
                </c:pt>
                <c:pt idx="617">
                  <c:v>34102</c:v>
                </c:pt>
                <c:pt idx="618">
                  <c:v>34103</c:v>
                </c:pt>
                <c:pt idx="619">
                  <c:v>34106</c:v>
                </c:pt>
                <c:pt idx="620">
                  <c:v>34107</c:v>
                </c:pt>
                <c:pt idx="621">
                  <c:v>34108</c:v>
                </c:pt>
                <c:pt idx="622">
                  <c:v>34109</c:v>
                </c:pt>
                <c:pt idx="623">
                  <c:v>34110</c:v>
                </c:pt>
                <c:pt idx="624">
                  <c:v>34113</c:v>
                </c:pt>
                <c:pt idx="625">
                  <c:v>34114</c:v>
                </c:pt>
                <c:pt idx="626">
                  <c:v>34115</c:v>
                </c:pt>
                <c:pt idx="627">
                  <c:v>34116</c:v>
                </c:pt>
                <c:pt idx="628">
                  <c:v>34117</c:v>
                </c:pt>
                <c:pt idx="629">
                  <c:v>34120</c:v>
                </c:pt>
                <c:pt idx="630">
                  <c:v>34121</c:v>
                </c:pt>
                <c:pt idx="631">
                  <c:v>34122</c:v>
                </c:pt>
                <c:pt idx="632">
                  <c:v>34123</c:v>
                </c:pt>
                <c:pt idx="633">
                  <c:v>34124</c:v>
                </c:pt>
                <c:pt idx="634">
                  <c:v>34127</c:v>
                </c:pt>
                <c:pt idx="635">
                  <c:v>34128</c:v>
                </c:pt>
                <c:pt idx="636">
                  <c:v>34129</c:v>
                </c:pt>
                <c:pt idx="637">
                  <c:v>34130</c:v>
                </c:pt>
                <c:pt idx="638">
                  <c:v>34131</c:v>
                </c:pt>
                <c:pt idx="639">
                  <c:v>34134</c:v>
                </c:pt>
                <c:pt idx="640">
                  <c:v>34135</c:v>
                </c:pt>
                <c:pt idx="641">
                  <c:v>34136</c:v>
                </c:pt>
                <c:pt idx="642">
                  <c:v>34137</c:v>
                </c:pt>
                <c:pt idx="643">
                  <c:v>34138</c:v>
                </c:pt>
                <c:pt idx="644">
                  <c:v>34141</c:v>
                </c:pt>
                <c:pt idx="645">
                  <c:v>34142</c:v>
                </c:pt>
                <c:pt idx="646">
                  <c:v>34143</c:v>
                </c:pt>
                <c:pt idx="647">
                  <c:v>34144</c:v>
                </c:pt>
                <c:pt idx="648">
                  <c:v>34145</c:v>
                </c:pt>
                <c:pt idx="649">
                  <c:v>34148</c:v>
                </c:pt>
                <c:pt idx="650">
                  <c:v>34149</c:v>
                </c:pt>
                <c:pt idx="651">
                  <c:v>34150</c:v>
                </c:pt>
                <c:pt idx="652">
                  <c:v>34151</c:v>
                </c:pt>
                <c:pt idx="653">
                  <c:v>34152</c:v>
                </c:pt>
                <c:pt idx="654">
                  <c:v>34155</c:v>
                </c:pt>
                <c:pt idx="655">
                  <c:v>34156</c:v>
                </c:pt>
                <c:pt idx="656">
                  <c:v>34157</c:v>
                </c:pt>
                <c:pt idx="657">
                  <c:v>34158</c:v>
                </c:pt>
                <c:pt idx="658">
                  <c:v>34159</c:v>
                </c:pt>
                <c:pt idx="659">
                  <c:v>34162</c:v>
                </c:pt>
                <c:pt idx="660">
                  <c:v>34163</c:v>
                </c:pt>
                <c:pt idx="661">
                  <c:v>34164</c:v>
                </c:pt>
                <c:pt idx="662">
                  <c:v>34165</c:v>
                </c:pt>
                <c:pt idx="663">
                  <c:v>34166</c:v>
                </c:pt>
                <c:pt idx="664">
                  <c:v>34169</c:v>
                </c:pt>
                <c:pt idx="665">
                  <c:v>34170</c:v>
                </c:pt>
                <c:pt idx="666">
                  <c:v>34171</c:v>
                </c:pt>
                <c:pt idx="667">
                  <c:v>34172</c:v>
                </c:pt>
                <c:pt idx="668">
                  <c:v>34173</c:v>
                </c:pt>
                <c:pt idx="669">
                  <c:v>34176</c:v>
                </c:pt>
                <c:pt idx="670">
                  <c:v>34177</c:v>
                </c:pt>
                <c:pt idx="671">
                  <c:v>34178</c:v>
                </c:pt>
                <c:pt idx="672">
                  <c:v>34179</c:v>
                </c:pt>
                <c:pt idx="673">
                  <c:v>34180</c:v>
                </c:pt>
                <c:pt idx="674">
                  <c:v>34183</c:v>
                </c:pt>
                <c:pt idx="675">
                  <c:v>34184</c:v>
                </c:pt>
                <c:pt idx="676">
                  <c:v>34185</c:v>
                </c:pt>
                <c:pt idx="677">
                  <c:v>34186</c:v>
                </c:pt>
                <c:pt idx="678">
                  <c:v>34187</c:v>
                </c:pt>
                <c:pt idx="679">
                  <c:v>34190</c:v>
                </c:pt>
                <c:pt idx="680">
                  <c:v>34191</c:v>
                </c:pt>
                <c:pt idx="681">
                  <c:v>34192</c:v>
                </c:pt>
                <c:pt idx="682">
                  <c:v>34193</c:v>
                </c:pt>
                <c:pt idx="683">
                  <c:v>34194</c:v>
                </c:pt>
                <c:pt idx="684">
                  <c:v>34197</c:v>
                </c:pt>
                <c:pt idx="685">
                  <c:v>34198</c:v>
                </c:pt>
                <c:pt idx="686">
                  <c:v>34199</c:v>
                </c:pt>
                <c:pt idx="687">
                  <c:v>34200</c:v>
                </c:pt>
                <c:pt idx="688">
                  <c:v>34201</c:v>
                </c:pt>
                <c:pt idx="689">
                  <c:v>34204</c:v>
                </c:pt>
                <c:pt idx="690">
                  <c:v>34205</c:v>
                </c:pt>
                <c:pt idx="691">
                  <c:v>34206</c:v>
                </c:pt>
                <c:pt idx="692">
                  <c:v>34207</c:v>
                </c:pt>
                <c:pt idx="693">
                  <c:v>34208</c:v>
                </c:pt>
                <c:pt idx="694">
                  <c:v>34211</c:v>
                </c:pt>
                <c:pt idx="695">
                  <c:v>34212</c:v>
                </c:pt>
                <c:pt idx="696">
                  <c:v>34213</c:v>
                </c:pt>
                <c:pt idx="697">
                  <c:v>34214</c:v>
                </c:pt>
                <c:pt idx="698">
                  <c:v>34215</c:v>
                </c:pt>
                <c:pt idx="699">
                  <c:v>34218</c:v>
                </c:pt>
                <c:pt idx="700">
                  <c:v>34219</c:v>
                </c:pt>
                <c:pt idx="701">
                  <c:v>34220</c:v>
                </c:pt>
                <c:pt idx="702">
                  <c:v>34221</c:v>
                </c:pt>
                <c:pt idx="703">
                  <c:v>34222</c:v>
                </c:pt>
                <c:pt idx="704">
                  <c:v>34225</c:v>
                </c:pt>
                <c:pt idx="705">
                  <c:v>34226</c:v>
                </c:pt>
                <c:pt idx="706">
                  <c:v>34227</c:v>
                </c:pt>
                <c:pt idx="707">
                  <c:v>34228</c:v>
                </c:pt>
                <c:pt idx="708">
                  <c:v>34229</c:v>
                </c:pt>
                <c:pt idx="709">
                  <c:v>34232</c:v>
                </c:pt>
                <c:pt idx="710">
                  <c:v>34233</c:v>
                </c:pt>
                <c:pt idx="711">
                  <c:v>34234</c:v>
                </c:pt>
                <c:pt idx="712">
                  <c:v>34235</c:v>
                </c:pt>
                <c:pt idx="713">
                  <c:v>34236</c:v>
                </c:pt>
                <c:pt idx="714">
                  <c:v>34239</c:v>
                </c:pt>
                <c:pt idx="715">
                  <c:v>34240</c:v>
                </c:pt>
                <c:pt idx="716">
                  <c:v>34241</c:v>
                </c:pt>
                <c:pt idx="717">
                  <c:v>34242</c:v>
                </c:pt>
                <c:pt idx="718">
                  <c:v>34243</c:v>
                </c:pt>
                <c:pt idx="719">
                  <c:v>34246</c:v>
                </c:pt>
                <c:pt idx="720">
                  <c:v>34247</c:v>
                </c:pt>
                <c:pt idx="721">
                  <c:v>34248</c:v>
                </c:pt>
                <c:pt idx="722">
                  <c:v>34249</c:v>
                </c:pt>
                <c:pt idx="723">
                  <c:v>34250</c:v>
                </c:pt>
                <c:pt idx="724">
                  <c:v>34253</c:v>
                </c:pt>
                <c:pt idx="725">
                  <c:v>34254</c:v>
                </c:pt>
                <c:pt idx="726">
                  <c:v>34255</c:v>
                </c:pt>
                <c:pt idx="727">
                  <c:v>34256</c:v>
                </c:pt>
                <c:pt idx="728">
                  <c:v>34257</c:v>
                </c:pt>
                <c:pt idx="729">
                  <c:v>34260</c:v>
                </c:pt>
                <c:pt idx="730">
                  <c:v>34261</c:v>
                </c:pt>
                <c:pt idx="731">
                  <c:v>34262</c:v>
                </c:pt>
                <c:pt idx="732">
                  <c:v>34263</c:v>
                </c:pt>
                <c:pt idx="733">
                  <c:v>34264</c:v>
                </c:pt>
                <c:pt idx="734">
                  <c:v>34267</c:v>
                </c:pt>
                <c:pt idx="735">
                  <c:v>34268</c:v>
                </c:pt>
                <c:pt idx="736">
                  <c:v>34269</c:v>
                </c:pt>
                <c:pt idx="737">
                  <c:v>34270</c:v>
                </c:pt>
                <c:pt idx="738">
                  <c:v>34271</c:v>
                </c:pt>
                <c:pt idx="739">
                  <c:v>34274</c:v>
                </c:pt>
                <c:pt idx="740">
                  <c:v>34275</c:v>
                </c:pt>
                <c:pt idx="741">
                  <c:v>34276</c:v>
                </c:pt>
                <c:pt idx="742">
                  <c:v>34277</c:v>
                </c:pt>
                <c:pt idx="743">
                  <c:v>34278</c:v>
                </c:pt>
                <c:pt idx="744">
                  <c:v>34281</c:v>
                </c:pt>
                <c:pt idx="745">
                  <c:v>34282</c:v>
                </c:pt>
                <c:pt idx="746">
                  <c:v>34283</c:v>
                </c:pt>
                <c:pt idx="747">
                  <c:v>34284</c:v>
                </c:pt>
                <c:pt idx="748">
                  <c:v>34285</c:v>
                </c:pt>
                <c:pt idx="749">
                  <c:v>34288</c:v>
                </c:pt>
                <c:pt idx="750">
                  <c:v>34289</c:v>
                </c:pt>
                <c:pt idx="751">
                  <c:v>34290</c:v>
                </c:pt>
                <c:pt idx="752">
                  <c:v>34291</c:v>
                </c:pt>
                <c:pt idx="753">
                  <c:v>34292</c:v>
                </c:pt>
                <c:pt idx="754">
                  <c:v>34295</c:v>
                </c:pt>
                <c:pt idx="755">
                  <c:v>34296</c:v>
                </c:pt>
                <c:pt idx="756">
                  <c:v>34297</c:v>
                </c:pt>
                <c:pt idx="757">
                  <c:v>34298</c:v>
                </c:pt>
                <c:pt idx="758">
                  <c:v>34299</c:v>
                </c:pt>
                <c:pt idx="759">
                  <c:v>34302</c:v>
                </c:pt>
                <c:pt idx="760">
                  <c:v>34303</c:v>
                </c:pt>
                <c:pt idx="761">
                  <c:v>34304</c:v>
                </c:pt>
                <c:pt idx="762">
                  <c:v>34305</c:v>
                </c:pt>
                <c:pt idx="763">
                  <c:v>34306</c:v>
                </c:pt>
                <c:pt idx="764">
                  <c:v>34309</c:v>
                </c:pt>
                <c:pt idx="765">
                  <c:v>34310</c:v>
                </c:pt>
                <c:pt idx="766">
                  <c:v>34311</c:v>
                </c:pt>
                <c:pt idx="767">
                  <c:v>34312</c:v>
                </c:pt>
                <c:pt idx="768">
                  <c:v>34313</c:v>
                </c:pt>
                <c:pt idx="769">
                  <c:v>34316</c:v>
                </c:pt>
                <c:pt idx="770">
                  <c:v>34317</c:v>
                </c:pt>
                <c:pt idx="771">
                  <c:v>34318</c:v>
                </c:pt>
                <c:pt idx="772">
                  <c:v>34319</c:v>
                </c:pt>
                <c:pt idx="773">
                  <c:v>34320</c:v>
                </c:pt>
                <c:pt idx="774">
                  <c:v>34323</c:v>
                </c:pt>
                <c:pt idx="775">
                  <c:v>34324</c:v>
                </c:pt>
                <c:pt idx="776">
                  <c:v>34325</c:v>
                </c:pt>
                <c:pt idx="777">
                  <c:v>34326</c:v>
                </c:pt>
                <c:pt idx="778">
                  <c:v>34327</c:v>
                </c:pt>
                <c:pt idx="779">
                  <c:v>34330</c:v>
                </c:pt>
                <c:pt idx="780">
                  <c:v>34331</c:v>
                </c:pt>
                <c:pt idx="781">
                  <c:v>34332</c:v>
                </c:pt>
                <c:pt idx="782">
                  <c:v>34333</c:v>
                </c:pt>
                <c:pt idx="783">
                  <c:v>34334</c:v>
                </c:pt>
                <c:pt idx="784">
                  <c:v>34337</c:v>
                </c:pt>
                <c:pt idx="785">
                  <c:v>34338</c:v>
                </c:pt>
                <c:pt idx="786">
                  <c:v>34339</c:v>
                </c:pt>
                <c:pt idx="787">
                  <c:v>34340</c:v>
                </c:pt>
                <c:pt idx="788">
                  <c:v>34341</c:v>
                </c:pt>
                <c:pt idx="789">
                  <c:v>34344</c:v>
                </c:pt>
                <c:pt idx="790">
                  <c:v>34345</c:v>
                </c:pt>
                <c:pt idx="791">
                  <c:v>34346</c:v>
                </c:pt>
                <c:pt idx="792">
                  <c:v>34347</c:v>
                </c:pt>
                <c:pt idx="793">
                  <c:v>34348</c:v>
                </c:pt>
                <c:pt idx="794">
                  <c:v>34351</c:v>
                </c:pt>
                <c:pt idx="795">
                  <c:v>34352</c:v>
                </c:pt>
                <c:pt idx="796">
                  <c:v>34353</c:v>
                </c:pt>
                <c:pt idx="797">
                  <c:v>34354</c:v>
                </c:pt>
                <c:pt idx="798">
                  <c:v>34355</c:v>
                </c:pt>
                <c:pt idx="799">
                  <c:v>34358</c:v>
                </c:pt>
                <c:pt idx="800">
                  <c:v>34359</c:v>
                </c:pt>
                <c:pt idx="801">
                  <c:v>34360</c:v>
                </c:pt>
                <c:pt idx="802">
                  <c:v>34361</c:v>
                </c:pt>
                <c:pt idx="803">
                  <c:v>34362</c:v>
                </c:pt>
                <c:pt idx="804">
                  <c:v>34365</c:v>
                </c:pt>
                <c:pt idx="805">
                  <c:v>34366</c:v>
                </c:pt>
                <c:pt idx="806">
                  <c:v>34367</c:v>
                </c:pt>
                <c:pt idx="807">
                  <c:v>34368</c:v>
                </c:pt>
                <c:pt idx="808">
                  <c:v>34369</c:v>
                </c:pt>
                <c:pt idx="809">
                  <c:v>34372</c:v>
                </c:pt>
                <c:pt idx="810">
                  <c:v>34373</c:v>
                </c:pt>
                <c:pt idx="811">
                  <c:v>34374</c:v>
                </c:pt>
                <c:pt idx="812">
                  <c:v>34375</c:v>
                </c:pt>
                <c:pt idx="813">
                  <c:v>34376</c:v>
                </c:pt>
                <c:pt idx="814">
                  <c:v>34379</c:v>
                </c:pt>
                <c:pt idx="815">
                  <c:v>34380</c:v>
                </c:pt>
                <c:pt idx="816">
                  <c:v>34381</c:v>
                </c:pt>
                <c:pt idx="817">
                  <c:v>34382</c:v>
                </c:pt>
                <c:pt idx="818">
                  <c:v>34383</c:v>
                </c:pt>
                <c:pt idx="819">
                  <c:v>34386</c:v>
                </c:pt>
                <c:pt idx="820">
                  <c:v>34387</c:v>
                </c:pt>
                <c:pt idx="821">
                  <c:v>34388</c:v>
                </c:pt>
                <c:pt idx="822">
                  <c:v>34389</c:v>
                </c:pt>
                <c:pt idx="823">
                  <c:v>34390</c:v>
                </c:pt>
                <c:pt idx="824">
                  <c:v>34393</c:v>
                </c:pt>
                <c:pt idx="825">
                  <c:v>34394</c:v>
                </c:pt>
                <c:pt idx="826">
                  <c:v>34395</c:v>
                </c:pt>
                <c:pt idx="827">
                  <c:v>34396</c:v>
                </c:pt>
                <c:pt idx="828">
                  <c:v>34397</c:v>
                </c:pt>
                <c:pt idx="829">
                  <c:v>34400</c:v>
                </c:pt>
                <c:pt idx="830">
                  <c:v>34401</c:v>
                </c:pt>
                <c:pt idx="831">
                  <c:v>34402</c:v>
                </c:pt>
                <c:pt idx="832">
                  <c:v>34403</c:v>
                </c:pt>
                <c:pt idx="833">
                  <c:v>34404</c:v>
                </c:pt>
                <c:pt idx="834">
                  <c:v>34407</c:v>
                </c:pt>
                <c:pt idx="835">
                  <c:v>34408</c:v>
                </c:pt>
                <c:pt idx="836">
                  <c:v>34409</c:v>
                </c:pt>
                <c:pt idx="837">
                  <c:v>34410</c:v>
                </c:pt>
                <c:pt idx="838">
                  <c:v>34411</c:v>
                </c:pt>
                <c:pt idx="839">
                  <c:v>34414</c:v>
                </c:pt>
                <c:pt idx="840">
                  <c:v>34415</c:v>
                </c:pt>
                <c:pt idx="841">
                  <c:v>34416</c:v>
                </c:pt>
                <c:pt idx="842">
                  <c:v>34417</c:v>
                </c:pt>
                <c:pt idx="843">
                  <c:v>34418</c:v>
                </c:pt>
                <c:pt idx="844">
                  <c:v>34421</c:v>
                </c:pt>
                <c:pt idx="845">
                  <c:v>34422</c:v>
                </c:pt>
                <c:pt idx="846">
                  <c:v>34423</c:v>
                </c:pt>
                <c:pt idx="847">
                  <c:v>34424</c:v>
                </c:pt>
                <c:pt idx="848">
                  <c:v>34425</c:v>
                </c:pt>
                <c:pt idx="849">
                  <c:v>34428</c:v>
                </c:pt>
                <c:pt idx="850">
                  <c:v>34429</c:v>
                </c:pt>
                <c:pt idx="851">
                  <c:v>34430</c:v>
                </c:pt>
                <c:pt idx="852">
                  <c:v>34431</c:v>
                </c:pt>
                <c:pt idx="853">
                  <c:v>34432</c:v>
                </c:pt>
                <c:pt idx="854">
                  <c:v>34435</c:v>
                </c:pt>
                <c:pt idx="855">
                  <c:v>34436</c:v>
                </c:pt>
                <c:pt idx="856">
                  <c:v>34437</c:v>
                </c:pt>
                <c:pt idx="857">
                  <c:v>34438</c:v>
                </c:pt>
                <c:pt idx="858">
                  <c:v>34439</c:v>
                </c:pt>
                <c:pt idx="859">
                  <c:v>34442</c:v>
                </c:pt>
                <c:pt idx="860">
                  <c:v>34443</c:v>
                </c:pt>
                <c:pt idx="861">
                  <c:v>34444</c:v>
                </c:pt>
                <c:pt idx="862">
                  <c:v>34445</c:v>
                </c:pt>
                <c:pt idx="863">
                  <c:v>34446</c:v>
                </c:pt>
                <c:pt idx="864">
                  <c:v>34449</c:v>
                </c:pt>
                <c:pt idx="865">
                  <c:v>34450</c:v>
                </c:pt>
                <c:pt idx="866">
                  <c:v>34451</c:v>
                </c:pt>
                <c:pt idx="867">
                  <c:v>34452</c:v>
                </c:pt>
                <c:pt idx="868">
                  <c:v>34453</c:v>
                </c:pt>
                <c:pt idx="869">
                  <c:v>34456</c:v>
                </c:pt>
                <c:pt idx="870">
                  <c:v>34457</c:v>
                </c:pt>
                <c:pt idx="871">
                  <c:v>34458</c:v>
                </c:pt>
                <c:pt idx="872">
                  <c:v>34459</c:v>
                </c:pt>
                <c:pt idx="873">
                  <c:v>34460</c:v>
                </c:pt>
                <c:pt idx="874">
                  <c:v>34463</c:v>
                </c:pt>
                <c:pt idx="875">
                  <c:v>34464</c:v>
                </c:pt>
                <c:pt idx="876">
                  <c:v>34465</c:v>
                </c:pt>
                <c:pt idx="877">
                  <c:v>34466</c:v>
                </c:pt>
                <c:pt idx="878">
                  <c:v>34467</c:v>
                </c:pt>
                <c:pt idx="879">
                  <c:v>34470</c:v>
                </c:pt>
                <c:pt idx="880">
                  <c:v>34471</c:v>
                </c:pt>
                <c:pt idx="881">
                  <c:v>34472</c:v>
                </c:pt>
                <c:pt idx="882">
                  <c:v>34473</c:v>
                </c:pt>
                <c:pt idx="883">
                  <c:v>34474</c:v>
                </c:pt>
                <c:pt idx="884">
                  <c:v>34477</c:v>
                </c:pt>
                <c:pt idx="885">
                  <c:v>34478</c:v>
                </c:pt>
                <c:pt idx="886">
                  <c:v>34479</c:v>
                </c:pt>
                <c:pt idx="887">
                  <c:v>34480</c:v>
                </c:pt>
                <c:pt idx="888">
                  <c:v>34481</c:v>
                </c:pt>
                <c:pt idx="889">
                  <c:v>34484</c:v>
                </c:pt>
                <c:pt idx="890">
                  <c:v>34485</c:v>
                </c:pt>
                <c:pt idx="891">
                  <c:v>34486</c:v>
                </c:pt>
                <c:pt idx="892">
                  <c:v>34487</c:v>
                </c:pt>
                <c:pt idx="893">
                  <c:v>34488</c:v>
                </c:pt>
                <c:pt idx="894">
                  <c:v>34491</c:v>
                </c:pt>
                <c:pt idx="895">
                  <c:v>34492</c:v>
                </c:pt>
                <c:pt idx="896">
                  <c:v>34493</c:v>
                </c:pt>
                <c:pt idx="897">
                  <c:v>34494</c:v>
                </c:pt>
                <c:pt idx="898">
                  <c:v>34495</c:v>
                </c:pt>
                <c:pt idx="899">
                  <c:v>34498</c:v>
                </c:pt>
                <c:pt idx="900">
                  <c:v>34499</c:v>
                </c:pt>
                <c:pt idx="901">
                  <c:v>34500</c:v>
                </c:pt>
                <c:pt idx="902">
                  <c:v>34501</c:v>
                </c:pt>
                <c:pt idx="903">
                  <c:v>34502</c:v>
                </c:pt>
                <c:pt idx="904">
                  <c:v>34505</c:v>
                </c:pt>
                <c:pt idx="905">
                  <c:v>34506</c:v>
                </c:pt>
                <c:pt idx="906">
                  <c:v>34507</c:v>
                </c:pt>
                <c:pt idx="907">
                  <c:v>34508</c:v>
                </c:pt>
                <c:pt idx="908">
                  <c:v>34509</c:v>
                </c:pt>
                <c:pt idx="909">
                  <c:v>34512</c:v>
                </c:pt>
                <c:pt idx="910">
                  <c:v>34513</c:v>
                </c:pt>
                <c:pt idx="911">
                  <c:v>34514</c:v>
                </c:pt>
                <c:pt idx="912">
                  <c:v>34515</c:v>
                </c:pt>
                <c:pt idx="913">
                  <c:v>34516</c:v>
                </c:pt>
                <c:pt idx="914">
                  <c:v>34519</c:v>
                </c:pt>
                <c:pt idx="915">
                  <c:v>34520</c:v>
                </c:pt>
                <c:pt idx="916">
                  <c:v>34521</c:v>
                </c:pt>
                <c:pt idx="917">
                  <c:v>34522</c:v>
                </c:pt>
                <c:pt idx="918">
                  <c:v>34523</c:v>
                </c:pt>
                <c:pt idx="919">
                  <c:v>34526</c:v>
                </c:pt>
                <c:pt idx="920">
                  <c:v>34527</c:v>
                </c:pt>
                <c:pt idx="921">
                  <c:v>34528</c:v>
                </c:pt>
                <c:pt idx="922">
                  <c:v>34529</c:v>
                </c:pt>
                <c:pt idx="923">
                  <c:v>34530</c:v>
                </c:pt>
                <c:pt idx="924">
                  <c:v>34533</c:v>
                </c:pt>
                <c:pt idx="925">
                  <c:v>34534</c:v>
                </c:pt>
                <c:pt idx="926">
                  <c:v>34535</c:v>
                </c:pt>
                <c:pt idx="927">
                  <c:v>34536</c:v>
                </c:pt>
                <c:pt idx="928">
                  <c:v>34537</c:v>
                </c:pt>
                <c:pt idx="929">
                  <c:v>34540</c:v>
                </c:pt>
                <c:pt idx="930">
                  <c:v>34541</c:v>
                </c:pt>
                <c:pt idx="931">
                  <c:v>34542</c:v>
                </c:pt>
                <c:pt idx="932">
                  <c:v>34543</c:v>
                </c:pt>
                <c:pt idx="933">
                  <c:v>34544</c:v>
                </c:pt>
                <c:pt idx="934">
                  <c:v>34547</c:v>
                </c:pt>
                <c:pt idx="935">
                  <c:v>34548</c:v>
                </c:pt>
                <c:pt idx="936">
                  <c:v>34549</c:v>
                </c:pt>
                <c:pt idx="937">
                  <c:v>34550</c:v>
                </c:pt>
                <c:pt idx="938">
                  <c:v>34551</c:v>
                </c:pt>
                <c:pt idx="939">
                  <c:v>34554</c:v>
                </c:pt>
                <c:pt idx="940">
                  <c:v>34555</c:v>
                </c:pt>
                <c:pt idx="941">
                  <c:v>34556</c:v>
                </c:pt>
                <c:pt idx="942">
                  <c:v>34557</c:v>
                </c:pt>
                <c:pt idx="943">
                  <c:v>34558</c:v>
                </c:pt>
                <c:pt idx="944">
                  <c:v>34561</c:v>
                </c:pt>
                <c:pt idx="945">
                  <c:v>34562</c:v>
                </c:pt>
                <c:pt idx="946">
                  <c:v>34563</c:v>
                </c:pt>
                <c:pt idx="947">
                  <c:v>34564</c:v>
                </c:pt>
                <c:pt idx="948">
                  <c:v>34565</c:v>
                </c:pt>
                <c:pt idx="949">
                  <c:v>34568</c:v>
                </c:pt>
                <c:pt idx="950">
                  <c:v>34569</c:v>
                </c:pt>
                <c:pt idx="951">
                  <c:v>34570</c:v>
                </c:pt>
                <c:pt idx="952">
                  <c:v>34571</c:v>
                </c:pt>
                <c:pt idx="953">
                  <c:v>34572</c:v>
                </c:pt>
                <c:pt idx="954">
                  <c:v>34575</c:v>
                </c:pt>
                <c:pt idx="955">
                  <c:v>34576</c:v>
                </c:pt>
                <c:pt idx="956">
                  <c:v>34577</c:v>
                </c:pt>
                <c:pt idx="957">
                  <c:v>34578</c:v>
                </c:pt>
                <c:pt idx="958">
                  <c:v>34579</c:v>
                </c:pt>
                <c:pt idx="959">
                  <c:v>34582</c:v>
                </c:pt>
                <c:pt idx="960">
                  <c:v>34583</c:v>
                </c:pt>
                <c:pt idx="961">
                  <c:v>34584</c:v>
                </c:pt>
                <c:pt idx="962">
                  <c:v>34585</c:v>
                </c:pt>
                <c:pt idx="963">
                  <c:v>34586</c:v>
                </c:pt>
                <c:pt idx="964">
                  <c:v>34589</c:v>
                </c:pt>
                <c:pt idx="965">
                  <c:v>34590</c:v>
                </c:pt>
                <c:pt idx="966">
                  <c:v>34591</c:v>
                </c:pt>
                <c:pt idx="967">
                  <c:v>34592</c:v>
                </c:pt>
                <c:pt idx="968">
                  <c:v>34593</c:v>
                </c:pt>
                <c:pt idx="969">
                  <c:v>34596</c:v>
                </c:pt>
                <c:pt idx="970">
                  <c:v>34597</c:v>
                </c:pt>
                <c:pt idx="971">
                  <c:v>34598</c:v>
                </c:pt>
                <c:pt idx="972">
                  <c:v>34599</c:v>
                </c:pt>
                <c:pt idx="973">
                  <c:v>34600</c:v>
                </c:pt>
                <c:pt idx="974">
                  <c:v>34603</c:v>
                </c:pt>
                <c:pt idx="975">
                  <c:v>34604</c:v>
                </c:pt>
                <c:pt idx="976">
                  <c:v>34605</c:v>
                </c:pt>
                <c:pt idx="977">
                  <c:v>34606</c:v>
                </c:pt>
                <c:pt idx="978">
                  <c:v>34607</c:v>
                </c:pt>
                <c:pt idx="979">
                  <c:v>34610</c:v>
                </c:pt>
                <c:pt idx="980">
                  <c:v>34611</c:v>
                </c:pt>
                <c:pt idx="981">
                  <c:v>34612</c:v>
                </c:pt>
                <c:pt idx="982">
                  <c:v>34613</c:v>
                </c:pt>
                <c:pt idx="983">
                  <c:v>34614</c:v>
                </c:pt>
                <c:pt idx="984">
                  <c:v>34617</c:v>
                </c:pt>
                <c:pt idx="985">
                  <c:v>34618</c:v>
                </c:pt>
                <c:pt idx="986">
                  <c:v>34619</c:v>
                </c:pt>
                <c:pt idx="987">
                  <c:v>34620</c:v>
                </c:pt>
                <c:pt idx="988">
                  <c:v>34621</c:v>
                </c:pt>
                <c:pt idx="989">
                  <c:v>34624</c:v>
                </c:pt>
                <c:pt idx="990">
                  <c:v>34625</c:v>
                </c:pt>
                <c:pt idx="991">
                  <c:v>34626</c:v>
                </c:pt>
                <c:pt idx="992">
                  <c:v>34627</c:v>
                </c:pt>
                <c:pt idx="993">
                  <c:v>34628</c:v>
                </c:pt>
                <c:pt idx="994">
                  <c:v>34631</c:v>
                </c:pt>
                <c:pt idx="995">
                  <c:v>34632</c:v>
                </c:pt>
                <c:pt idx="996">
                  <c:v>34633</c:v>
                </c:pt>
                <c:pt idx="997">
                  <c:v>34634</c:v>
                </c:pt>
                <c:pt idx="998">
                  <c:v>34635</c:v>
                </c:pt>
                <c:pt idx="999">
                  <c:v>34638</c:v>
                </c:pt>
                <c:pt idx="1000">
                  <c:v>34639</c:v>
                </c:pt>
                <c:pt idx="1001">
                  <c:v>34640</c:v>
                </c:pt>
                <c:pt idx="1002">
                  <c:v>34641</c:v>
                </c:pt>
                <c:pt idx="1003">
                  <c:v>34642</c:v>
                </c:pt>
                <c:pt idx="1004">
                  <c:v>34645</c:v>
                </c:pt>
                <c:pt idx="1005">
                  <c:v>34646</c:v>
                </c:pt>
                <c:pt idx="1006">
                  <c:v>34647</c:v>
                </c:pt>
                <c:pt idx="1007">
                  <c:v>34648</c:v>
                </c:pt>
                <c:pt idx="1008">
                  <c:v>34649</c:v>
                </c:pt>
                <c:pt idx="1009">
                  <c:v>34652</c:v>
                </c:pt>
                <c:pt idx="1010">
                  <c:v>34653</c:v>
                </c:pt>
                <c:pt idx="1011">
                  <c:v>34654</c:v>
                </c:pt>
                <c:pt idx="1012">
                  <c:v>34655</c:v>
                </c:pt>
                <c:pt idx="1013">
                  <c:v>34656</c:v>
                </c:pt>
                <c:pt idx="1014">
                  <c:v>34659</c:v>
                </c:pt>
                <c:pt idx="1015">
                  <c:v>34660</c:v>
                </c:pt>
                <c:pt idx="1016">
                  <c:v>34661</c:v>
                </c:pt>
                <c:pt idx="1017">
                  <c:v>34662</c:v>
                </c:pt>
                <c:pt idx="1018">
                  <c:v>34663</c:v>
                </c:pt>
                <c:pt idx="1019">
                  <c:v>34666</c:v>
                </c:pt>
                <c:pt idx="1020">
                  <c:v>34667</c:v>
                </c:pt>
                <c:pt idx="1021">
                  <c:v>34668</c:v>
                </c:pt>
                <c:pt idx="1022">
                  <c:v>34669</c:v>
                </c:pt>
                <c:pt idx="1023">
                  <c:v>34670</c:v>
                </c:pt>
                <c:pt idx="1024">
                  <c:v>34673</c:v>
                </c:pt>
                <c:pt idx="1025">
                  <c:v>34674</c:v>
                </c:pt>
                <c:pt idx="1026">
                  <c:v>34675</c:v>
                </c:pt>
                <c:pt idx="1027">
                  <c:v>34676</c:v>
                </c:pt>
                <c:pt idx="1028">
                  <c:v>34677</c:v>
                </c:pt>
                <c:pt idx="1029">
                  <c:v>34680</c:v>
                </c:pt>
                <c:pt idx="1030">
                  <c:v>34681</c:v>
                </c:pt>
                <c:pt idx="1031">
                  <c:v>34682</c:v>
                </c:pt>
                <c:pt idx="1032">
                  <c:v>34683</c:v>
                </c:pt>
                <c:pt idx="1033">
                  <c:v>34684</c:v>
                </c:pt>
                <c:pt idx="1034">
                  <c:v>34687</c:v>
                </c:pt>
                <c:pt idx="1035">
                  <c:v>34688</c:v>
                </c:pt>
                <c:pt idx="1036">
                  <c:v>34689</c:v>
                </c:pt>
                <c:pt idx="1037">
                  <c:v>34690</c:v>
                </c:pt>
                <c:pt idx="1038">
                  <c:v>34691</c:v>
                </c:pt>
                <c:pt idx="1039">
                  <c:v>34694</c:v>
                </c:pt>
                <c:pt idx="1040">
                  <c:v>34695</c:v>
                </c:pt>
                <c:pt idx="1041">
                  <c:v>34696</c:v>
                </c:pt>
                <c:pt idx="1042">
                  <c:v>34697</c:v>
                </c:pt>
                <c:pt idx="1043">
                  <c:v>34698</c:v>
                </c:pt>
                <c:pt idx="1044">
                  <c:v>34701</c:v>
                </c:pt>
                <c:pt idx="1045">
                  <c:v>34702</c:v>
                </c:pt>
                <c:pt idx="1046">
                  <c:v>34703</c:v>
                </c:pt>
                <c:pt idx="1047">
                  <c:v>34704</c:v>
                </c:pt>
                <c:pt idx="1048">
                  <c:v>34705</c:v>
                </c:pt>
                <c:pt idx="1049">
                  <c:v>34708</c:v>
                </c:pt>
                <c:pt idx="1050">
                  <c:v>34709</c:v>
                </c:pt>
                <c:pt idx="1051">
                  <c:v>34710</c:v>
                </c:pt>
                <c:pt idx="1052">
                  <c:v>34711</c:v>
                </c:pt>
                <c:pt idx="1053">
                  <c:v>34712</c:v>
                </c:pt>
                <c:pt idx="1054">
                  <c:v>34715</c:v>
                </c:pt>
                <c:pt idx="1055">
                  <c:v>34716</c:v>
                </c:pt>
                <c:pt idx="1056">
                  <c:v>34717</c:v>
                </c:pt>
                <c:pt idx="1057">
                  <c:v>34718</c:v>
                </c:pt>
                <c:pt idx="1058">
                  <c:v>34719</c:v>
                </c:pt>
                <c:pt idx="1059">
                  <c:v>34722</c:v>
                </c:pt>
                <c:pt idx="1060">
                  <c:v>34723</c:v>
                </c:pt>
                <c:pt idx="1061">
                  <c:v>34724</c:v>
                </c:pt>
                <c:pt idx="1062">
                  <c:v>34725</c:v>
                </c:pt>
                <c:pt idx="1063">
                  <c:v>34726</c:v>
                </c:pt>
                <c:pt idx="1064">
                  <c:v>34729</c:v>
                </c:pt>
                <c:pt idx="1065">
                  <c:v>34730</c:v>
                </c:pt>
                <c:pt idx="1066">
                  <c:v>34731</c:v>
                </c:pt>
                <c:pt idx="1067">
                  <c:v>34732</c:v>
                </c:pt>
                <c:pt idx="1068">
                  <c:v>34733</c:v>
                </c:pt>
                <c:pt idx="1069">
                  <c:v>34736</c:v>
                </c:pt>
                <c:pt idx="1070">
                  <c:v>34737</c:v>
                </c:pt>
                <c:pt idx="1071">
                  <c:v>34738</c:v>
                </c:pt>
                <c:pt idx="1072">
                  <c:v>34739</c:v>
                </c:pt>
                <c:pt idx="1073">
                  <c:v>34740</c:v>
                </c:pt>
                <c:pt idx="1074">
                  <c:v>34743</c:v>
                </c:pt>
                <c:pt idx="1075">
                  <c:v>34744</c:v>
                </c:pt>
                <c:pt idx="1076">
                  <c:v>34745</c:v>
                </c:pt>
                <c:pt idx="1077">
                  <c:v>34746</c:v>
                </c:pt>
                <c:pt idx="1078">
                  <c:v>34747</c:v>
                </c:pt>
                <c:pt idx="1079">
                  <c:v>34750</c:v>
                </c:pt>
                <c:pt idx="1080">
                  <c:v>34751</c:v>
                </c:pt>
                <c:pt idx="1081">
                  <c:v>34752</c:v>
                </c:pt>
                <c:pt idx="1082">
                  <c:v>34753</c:v>
                </c:pt>
                <c:pt idx="1083">
                  <c:v>34754</c:v>
                </c:pt>
                <c:pt idx="1084">
                  <c:v>34757</c:v>
                </c:pt>
                <c:pt idx="1085">
                  <c:v>34758</c:v>
                </c:pt>
                <c:pt idx="1086">
                  <c:v>34759</c:v>
                </c:pt>
                <c:pt idx="1087">
                  <c:v>34760</c:v>
                </c:pt>
                <c:pt idx="1088">
                  <c:v>34761</c:v>
                </c:pt>
                <c:pt idx="1089">
                  <c:v>34764</c:v>
                </c:pt>
                <c:pt idx="1090">
                  <c:v>34765</c:v>
                </c:pt>
                <c:pt idx="1091">
                  <c:v>34766</c:v>
                </c:pt>
                <c:pt idx="1092">
                  <c:v>34767</c:v>
                </c:pt>
                <c:pt idx="1093">
                  <c:v>34768</c:v>
                </c:pt>
                <c:pt idx="1094">
                  <c:v>34771</c:v>
                </c:pt>
                <c:pt idx="1095">
                  <c:v>34772</c:v>
                </c:pt>
                <c:pt idx="1096">
                  <c:v>34773</c:v>
                </c:pt>
                <c:pt idx="1097">
                  <c:v>34774</c:v>
                </c:pt>
                <c:pt idx="1098">
                  <c:v>34775</c:v>
                </c:pt>
                <c:pt idx="1099">
                  <c:v>34778</c:v>
                </c:pt>
                <c:pt idx="1100">
                  <c:v>34779</c:v>
                </c:pt>
                <c:pt idx="1101">
                  <c:v>34780</c:v>
                </c:pt>
                <c:pt idx="1102">
                  <c:v>34781</c:v>
                </c:pt>
                <c:pt idx="1103">
                  <c:v>34782</c:v>
                </c:pt>
                <c:pt idx="1104">
                  <c:v>34785</c:v>
                </c:pt>
                <c:pt idx="1105">
                  <c:v>34786</c:v>
                </c:pt>
                <c:pt idx="1106">
                  <c:v>34787</c:v>
                </c:pt>
                <c:pt idx="1107">
                  <c:v>34788</c:v>
                </c:pt>
                <c:pt idx="1108">
                  <c:v>34789</c:v>
                </c:pt>
                <c:pt idx="1109">
                  <c:v>34792</c:v>
                </c:pt>
                <c:pt idx="1110">
                  <c:v>34793</c:v>
                </c:pt>
                <c:pt idx="1111">
                  <c:v>34794</c:v>
                </c:pt>
                <c:pt idx="1112">
                  <c:v>34795</c:v>
                </c:pt>
                <c:pt idx="1113">
                  <c:v>34796</c:v>
                </c:pt>
                <c:pt idx="1114">
                  <c:v>34799</c:v>
                </c:pt>
                <c:pt idx="1115">
                  <c:v>34800</c:v>
                </c:pt>
                <c:pt idx="1116">
                  <c:v>34801</c:v>
                </c:pt>
                <c:pt idx="1117">
                  <c:v>34802</c:v>
                </c:pt>
                <c:pt idx="1118">
                  <c:v>34803</c:v>
                </c:pt>
                <c:pt idx="1119">
                  <c:v>34806</c:v>
                </c:pt>
                <c:pt idx="1120">
                  <c:v>34807</c:v>
                </c:pt>
                <c:pt idx="1121">
                  <c:v>34808</c:v>
                </c:pt>
                <c:pt idx="1122">
                  <c:v>34809</c:v>
                </c:pt>
                <c:pt idx="1123">
                  <c:v>34810</c:v>
                </c:pt>
                <c:pt idx="1124">
                  <c:v>34813</c:v>
                </c:pt>
                <c:pt idx="1125">
                  <c:v>34814</c:v>
                </c:pt>
                <c:pt idx="1126">
                  <c:v>34815</c:v>
                </c:pt>
                <c:pt idx="1127">
                  <c:v>34816</c:v>
                </c:pt>
                <c:pt idx="1128">
                  <c:v>34817</c:v>
                </c:pt>
                <c:pt idx="1129">
                  <c:v>34820</c:v>
                </c:pt>
                <c:pt idx="1130">
                  <c:v>34821</c:v>
                </c:pt>
                <c:pt idx="1131">
                  <c:v>34822</c:v>
                </c:pt>
                <c:pt idx="1132">
                  <c:v>34823</c:v>
                </c:pt>
                <c:pt idx="1133">
                  <c:v>34824</c:v>
                </c:pt>
                <c:pt idx="1134">
                  <c:v>34827</c:v>
                </c:pt>
                <c:pt idx="1135">
                  <c:v>34828</c:v>
                </c:pt>
                <c:pt idx="1136">
                  <c:v>34829</c:v>
                </c:pt>
                <c:pt idx="1137">
                  <c:v>34830</c:v>
                </c:pt>
                <c:pt idx="1138">
                  <c:v>34831</c:v>
                </c:pt>
                <c:pt idx="1139">
                  <c:v>34834</c:v>
                </c:pt>
                <c:pt idx="1140">
                  <c:v>34835</c:v>
                </c:pt>
                <c:pt idx="1141">
                  <c:v>34836</c:v>
                </c:pt>
                <c:pt idx="1142">
                  <c:v>34837</c:v>
                </c:pt>
                <c:pt idx="1143">
                  <c:v>34838</c:v>
                </c:pt>
                <c:pt idx="1144">
                  <c:v>34841</c:v>
                </c:pt>
                <c:pt idx="1145">
                  <c:v>34842</c:v>
                </c:pt>
                <c:pt idx="1146">
                  <c:v>34843</c:v>
                </c:pt>
                <c:pt idx="1147">
                  <c:v>34844</c:v>
                </c:pt>
                <c:pt idx="1148">
                  <c:v>34845</c:v>
                </c:pt>
                <c:pt idx="1149">
                  <c:v>34848</c:v>
                </c:pt>
                <c:pt idx="1150">
                  <c:v>34849</c:v>
                </c:pt>
                <c:pt idx="1151">
                  <c:v>34850</c:v>
                </c:pt>
                <c:pt idx="1152">
                  <c:v>34851</c:v>
                </c:pt>
                <c:pt idx="1153">
                  <c:v>34852</c:v>
                </c:pt>
                <c:pt idx="1154">
                  <c:v>34855</c:v>
                </c:pt>
                <c:pt idx="1155">
                  <c:v>34856</c:v>
                </c:pt>
                <c:pt idx="1156">
                  <c:v>34857</c:v>
                </c:pt>
                <c:pt idx="1157">
                  <c:v>34858</c:v>
                </c:pt>
                <c:pt idx="1158">
                  <c:v>34859</c:v>
                </c:pt>
                <c:pt idx="1159">
                  <c:v>34862</c:v>
                </c:pt>
                <c:pt idx="1160">
                  <c:v>34863</c:v>
                </c:pt>
                <c:pt idx="1161">
                  <c:v>34864</c:v>
                </c:pt>
                <c:pt idx="1162">
                  <c:v>34865</c:v>
                </c:pt>
                <c:pt idx="1163">
                  <c:v>34866</c:v>
                </c:pt>
                <c:pt idx="1164">
                  <c:v>34869</c:v>
                </c:pt>
                <c:pt idx="1165">
                  <c:v>34870</c:v>
                </c:pt>
                <c:pt idx="1166">
                  <c:v>34871</c:v>
                </c:pt>
                <c:pt idx="1167">
                  <c:v>34872</c:v>
                </c:pt>
                <c:pt idx="1168">
                  <c:v>34873</c:v>
                </c:pt>
                <c:pt idx="1169">
                  <c:v>34876</c:v>
                </c:pt>
                <c:pt idx="1170">
                  <c:v>34877</c:v>
                </c:pt>
                <c:pt idx="1171">
                  <c:v>34878</c:v>
                </c:pt>
                <c:pt idx="1172">
                  <c:v>34879</c:v>
                </c:pt>
                <c:pt idx="1173">
                  <c:v>34880</c:v>
                </c:pt>
                <c:pt idx="1174">
                  <c:v>34883</c:v>
                </c:pt>
                <c:pt idx="1175">
                  <c:v>34884</c:v>
                </c:pt>
                <c:pt idx="1176">
                  <c:v>34885</c:v>
                </c:pt>
                <c:pt idx="1177">
                  <c:v>34886</c:v>
                </c:pt>
                <c:pt idx="1178">
                  <c:v>34887</c:v>
                </c:pt>
                <c:pt idx="1179">
                  <c:v>34890</c:v>
                </c:pt>
                <c:pt idx="1180">
                  <c:v>34891</c:v>
                </c:pt>
                <c:pt idx="1181">
                  <c:v>34892</c:v>
                </c:pt>
                <c:pt idx="1182">
                  <c:v>34893</c:v>
                </c:pt>
                <c:pt idx="1183">
                  <c:v>34894</c:v>
                </c:pt>
                <c:pt idx="1184">
                  <c:v>34897</c:v>
                </c:pt>
                <c:pt idx="1185">
                  <c:v>34898</c:v>
                </c:pt>
                <c:pt idx="1186">
                  <c:v>34899</c:v>
                </c:pt>
                <c:pt idx="1187">
                  <c:v>34900</c:v>
                </c:pt>
                <c:pt idx="1188">
                  <c:v>34901</c:v>
                </c:pt>
                <c:pt idx="1189">
                  <c:v>34904</c:v>
                </c:pt>
                <c:pt idx="1190">
                  <c:v>34905</c:v>
                </c:pt>
                <c:pt idx="1191">
                  <c:v>34906</c:v>
                </c:pt>
                <c:pt idx="1192">
                  <c:v>34907</c:v>
                </c:pt>
                <c:pt idx="1193">
                  <c:v>34908</c:v>
                </c:pt>
                <c:pt idx="1194">
                  <c:v>34911</c:v>
                </c:pt>
                <c:pt idx="1195">
                  <c:v>34912</c:v>
                </c:pt>
                <c:pt idx="1196">
                  <c:v>34913</c:v>
                </c:pt>
                <c:pt idx="1197">
                  <c:v>34914</c:v>
                </c:pt>
                <c:pt idx="1198">
                  <c:v>34915</c:v>
                </c:pt>
                <c:pt idx="1199">
                  <c:v>34918</c:v>
                </c:pt>
                <c:pt idx="1200">
                  <c:v>34919</c:v>
                </c:pt>
                <c:pt idx="1201">
                  <c:v>34920</c:v>
                </c:pt>
                <c:pt idx="1202">
                  <c:v>34921</c:v>
                </c:pt>
                <c:pt idx="1203">
                  <c:v>34922</c:v>
                </c:pt>
                <c:pt idx="1204">
                  <c:v>34925</c:v>
                </c:pt>
                <c:pt idx="1205">
                  <c:v>34926</c:v>
                </c:pt>
                <c:pt idx="1206">
                  <c:v>34927</c:v>
                </c:pt>
                <c:pt idx="1207">
                  <c:v>34928</c:v>
                </c:pt>
                <c:pt idx="1208">
                  <c:v>34929</c:v>
                </c:pt>
                <c:pt idx="1209">
                  <c:v>34932</c:v>
                </c:pt>
                <c:pt idx="1210">
                  <c:v>34933</c:v>
                </c:pt>
                <c:pt idx="1211">
                  <c:v>34934</c:v>
                </c:pt>
                <c:pt idx="1212">
                  <c:v>34935</c:v>
                </c:pt>
                <c:pt idx="1213">
                  <c:v>34936</c:v>
                </c:pt>
                <c:pt idx="1214">
                  <c:v>34939</c:v>
                </c:pt>
                <c:pt idx="1215">
                  <c:v>34940</c:v>
                </c:pt>
                <c:pt idx="1216">
                  <c:v>34941</c:v>
                </c:pt>
                <c:pt idx="1217">
                  <c:v>34942</c:v>
                </c:pt>
                <c:pt idx="1218">
                  <c:v>34943</c:v>
                </c:pt>
                <c:pt idx="1219">
                  <c:v>34946</c:v>
                </c:pt>
                <c:pt idx="1220">
                  <c:v>34947</c:v>
                </c:pt>
                <c:pt idx="1221">
                  <c:v>34948</c:v>
                </c:pt>
                <c:pt idx="1222">
                  <c:v>34949</c:v>
                </c:pt>
                <c:pt idx="1223">
                  <c:v>34950</c:v>
                </c:pt>
                <c:pt idx="1224">
                  <c:v>34953</c:v>
                </c:pt>
                <c:pt idx="1225">
                  <c:v>34954</c:v>
                </c:pt>
                <c:pt idx="1226">
                  <c:v>34955</c:v>
                </c:pt>
                <c:pt idx="1227">
                  <c:v>34956</c:v>
                </c:pt>
                <c:pt idx="1228">
                  <c:v>34957</c:v>
                </c:pt>
                <c:pt idx="1229">
                  <c:v>34960</c:v>
                </c:pt>
                <c:pt idx="1230">
                  <c:v>34961</c:v>
                </c:pt>
                <c:pt idx="1231">
                  <c:v>34962</c:v>
                </c:pt>
                <c:pt idx="1232">
                  <c:v>34963</c:v>
                </c:pt>
                <c:pt idx="1233">
                  <c:v>34964</c:v>
                </c:pt>
                <c:pt idx="1234">
                  <c:v>34967</c:v>
                </c:pt>
                <c:pt idx="1235">
                  <c:v>34968</c:v>
                </c:pt>
                <c:pt idx="1236">
                  <c:v>34969</c:v>
                </c:pt>
                <c:pt idx="1237">
                  <c:v>34970</c:v>
                </c:pt>
                <c:pt idx="1238">
                  <c:v>34971</c:v>
                </c:pt>
                <c:pt idx="1239">
                  <c:v>34974</c:v>
                </c:pt>
                <c:pt idx="1240">
                  <c:v>34975</c:v>
                </c:pt>
                <c:pt idx="1241">
                  <c:v>34976</c:v>
                </c:pt>
                <c:pt idx="1242">
                  <c:v>34977</c:v>
                </c:pt>
                <c:pt idx="1243">
                  <c:v>34978</c:v>
                </c:pt>
                <c:pt idx="1244">
                  <c:v>34981</c:v>
                </c:pt>
                <c:pt idx="1245">
                  <c:v>34982</c:v>
                </c:pt>
                <c:pt idx="1246">
                  <c:v>34983</c:v>
                </c:pt>
                <c:pt idx="1247">
                  <c:v>34984</c:v>
                </c:pt>
                <c:pt idx="1248">
                  <c:v>34985</c:v>
                </c:pt>
                <c:pt idx="1249">
                  <c:v>34988</c:v>
                </c:pt>
                <c:pt idx="1250">
                  <c:v>34989</c:v>
                </c:pt>
                <c:pt idx="1251">
                  <c:v>34990</c:v>
                </c:pt>
                <c:pt idx="1252">
                  <c:v>34991</c:v>
                </c:pt>
                <c:pt idx="1253">
                  <c:v>34992</c:v>
                </c:pt>
                <c:pt idx="1254">
                  <c:v>34995</c:v>
                </c:pt>
                <c:pt idx="1255">
                  <c:v>34996</c:v>
                </c:pt>
                <c:pt idx="1256">
                  <c:v>34997</c:v>
                </c:pt>
                <c:pt idx="1257">
                  <c:v>34998</c:v>
                </c:pt>
                <c:pt idx="1258">
                  <c:v>34999</c:v>
                </c:pt>
                <c:pt idx="1259">
                  <c:v>35002</c:v>
                </c:pt>
                <c:pt idx="1260">
                  <c:v>35003</c:v>
                </c:pt>
                <c:pt idx="1261">
                  <c:v>35004</c:v>
                </c:pt>
                <c:pt idx="1262">
                  <c:v>35005</c:v>
                </c:pt>
                <c:pt idx="1263">
                  <c:v>35006</c:v>
                </c:pt>
                <c:pt idx="1264">
                  <c:v>35009</c:v>
                </c:pt>
                <c:pt idx="1265">
                  <c:v>35010</c:v>
                </c:pt>
                <c:pt idx="1266">
                  <c:v>35011</c:v>
                </c:pt>
                <c:pt idx="1267">
                  <c:v>35012</c:v>
                </c:pt>
                <c:pt idx="1268">
                  <c:v>35013</c:v>
                </c:pt>
                <c:pt idx="1269">
                  <c:v>35016</c:v>
                </c:pt>
                <c:pt idx="1270">
                  <c:v>35017</c:v>
                </c:pt>
                <c:pt idx="1271">
                  <c:v>35018</c:v>
                </c:pt>
                <c:pt idx="1272">
                  <c:v>35019</c:v>
                </c:pt>
                <c:pt idx="1273">
                  <c:v>35020</c:v>
                </c:pt>
                <c:pt idx="1274">
                  <c:v>35023</c:v>
                </c:pt>
                <c:pt idx="1275">
                  <c:v>35024</c:v>
                </c:pt>
                <c:pt idx="1276">
                  <c:v>35025</c:v>
                </c:pt>
                <c:pt idx="1277">
                  <c:v>35026</c:v>
                </c:pt>
                <c:pt idx="1278">
                  <c:v>35027</c:v>
                </c:pt>
                <c:pt idx="1279">
                  <c:v>35030</c:v>
                </c:pt>
                <c:pt idx="1280">
                  <c:v>35031</c:v>
                </c:pt>
                <c:pt idx="1281">
                  <c:v>35032</c:v>
                </c:pt>
                <c:pt idx="1282">
                  <c:v>35033</c:v>
                </c:pt>
                <c:pt idx="1283">
                  <c:v>35034</c:v>
                </c:pt>
                <c:pt idx="1284">
                  <c:v>35037</c:v>
                </c:pt>
                <c:pt idx="1285">
                  <c:v>35038</c:v>
                </c:pt>
                <c:pt idx="1286">
                  <c:v>35039</c:v>
                </c:pt>
                <c:pt idx="1287">
                  <c:v>35040</c:v>
                </c:pt>
                <c:pt idx="1288">
                  <c:v>35041</c:v>
                </c:pt>
                <c:pt idx="1289">
                  <c:v>35044</c:v>
                </c:pt>
                <c:pt idx="1290">
                  <c:v>35045</c:v>
                </c:pt>
                <c:pt idx="1291">
                  <c:v>35046</c:v>
                </c:pt>
                <c:pt idx="1292">
                  <c:v>35047</c:v>
                </c:pt>
                <c:pt idx="1293">
                  <c:v>35048</c:v>
                </c:pt>
                <c:pt idx="1294">
                  <c:v>35051</c:v>
                </c:pt>
                <c:pt idx="1295">
                  <c:v>35052</c:v>
                </c:pt>
                <c:pt idx="1296">
                  <c:v>35053</c:v>
                </c:pt>
                <c:pt idx="1297">
                  <c:v>35054</c:v>
                </c:pt>
                <c:pt idx="1298">
                  <c:v>35055</c:v>
                </c:pt>
                <c:pt idx="1299">
                  <c:v>35058</c:v>
                </c:pt>
                <c:pt idx="1300">
                  <c:v>35059</c:v>
                </c:pt>
                <c:pt idx="1301">
                  <c:v>35060</c:v>
                </c:pt>
                <c:pt idx="1302">
                  <c:v>35061</c:v>
                </c:pt>
                <c:pt idx="1303">
                  <c:v>35062</c:v>
                </c:pt>
                <c:pt idx="1304">
                  <c:v>35065</c:v>
                </c:pt>
                <c:pt idx="1305">
                  <c:v>35066</c:v>
                </c:pt>
                <c:pt idx="1306">
                  <c:v>35067</c:v>
                </c:pt>
                <c:pt idx="1307">
                  <c:v>35068</c:v>
                </c:pt>
                <c:pt idx="1308">
                  <c:v>35069</c:v>
                </c:pt>
                <c:pt idx="1309">
                  <c:v>35072</c:v>
                </c:pt>
                <c:pt idx="1310">
                  <c:v>35073</c:v>
                </c:pt>
                <c:pt idx="1311">
                  <c:v>35074</c:v>
                </c:pt>
                <c:pt idx="1312">
                  <c:v>35075</c:v>
                </c:pt>
                <c:pt idx="1313">
                  <c:v>35076</c:v>
                </c:pt>
                <c:pt idx="1314">
                  <c:v>35079</c:v>
                </c:pt>
                <c:pt idx="1315">
                  <c:v>35080</c:v>
                </c:pt>
                <c:pt idx="1316">
                  <c:v>35081</c:v>
                </c:pt>
                <c:pt idx="1317">
                  <c:v>35082</c:v>
                </c:pt>
                <c:pt idx="1318">
                  <c:v>35083</c:v>
                </c:pt>
                <c:pt idx="1319">
                  <c:v>35086</c:v>
                </c:pt>
                <c:pt idx="1320">
                  <c:v>35087</c:v>
                </c:pt>
                <c:pt idx="1321">
                  <c:v>35088</c:v>
                </c:pt>
                <c:pt idx="1322">
                  <c:v>35089</c:v>
                </c:pt>
                <c:pt idx="1323">
                  <c:v>35090</c:v>
                </c:pt>
                <c:pt idx="1324">
                  <c:v>35093</c:v>
                </c:pt>
                <c:pt idx="1325">
                  <c:v>35094</c:v>
                </c:pt>
                <c:pt idx="1326">
                  <c:v>35095</c:v>
                </c:pt>
                <c:pt idx="1327">
                  <c:v>35096</c:v>
                </c:pt>
                <c:pt idx="1328">
                  <c:v>35097</c:v>
                </c:pt>
                <c:pt idx="1329">
                  <c:v>35100</c:v>
                </c:pt>
                <c:pt idx="1330">
                  <c:v>35101</c:v>
                </c:pt>
                <c:pt idx="1331">
                  <c:v>35102</c:v>
                </c:pt>
                <c:pt idx="1332">
                  <c:v>35103</c:v>
                </c:pt>
                <c:pt idx="1333">
                  <c:v>35104</c:v>
                </c:pt>
                <c:pt idx="1334">
                  <c:v>35107</c:v>
                </c:pt>
                <c:pt idx="1335">
                  <c:v>35108</c:v>
                </c:pt>
                <c:pt idx="1336">
                  <c:v>35109</c:v>
                </c:pt>
                <c:pt idx="1337">
                  <c:v>35110</c:v>
                </c:pt>
                <c:pt idx="1338">
                  <c:v>35111</c:v>
                </c:pt>
                <c:pt idx="1339">
                  <c:v>35114</c:v>
                </c:pt>
                <c:pt idx="1340">
                  <c:v>35115</c:v>
                </c:pt>
                <c:pt idx="1341">
                  <c:v>35116</c:v>
                </c:pt>
                <c:pt idx="1342">
                  <c:v>35117</c:v>
                </c:pt>
                <c:pt idx="1343">
                  <c:v>35118</c:v>
                </c:pt>
                <c:pt idx="1344">
                  <c:v>35121</c:v>
                </c:pt>
                <c:pt idx="1345">
                  <c:v>35122</c:v>
                </c:pt>
                <c:pt idx="1346">
                  <c:v>35123</c:v>
                </c:pt>
                <c:pt idx="1347">
                  <c:v>35124</c:v>
                </c:pt>
                <c:pt idx="1348">
                  <c:v>35125</c:v>
                </c:pt>
                <c:pt idx="1349">
                  <c:v>35128</c:v>
                </c:pt>
                <c:pt idx="1350">
                  <c:v>35129</c:v>
                </c:pt>
                <c:pt idx="1351">
                  <c:v>35130</c:v>
                </c:pt>
                <c:pt idx="1352">
                  <c:v>35131</c:v>
                </c:pt>
                <c:pt idx="1353">
                  <c:v>35132</c:v>
                </c:pt>
                <c:pt idx="1354">
                  <c:v>35135</c:v>
                </c:pt>
                <c:pt idx="1355">
                  <c:v>35136</c:v>
                </c:pt>
                <c:pt idx="1356">
                  <c:v>35137</c:v>
                </c:pt>
                <c:pt idx="1357">
                  <c:v>35138</c:v>
                </c:pt>
                <c:pt idx="1358">
                  <c:v>35139</c:v>
                </c:pt>
                <c:pt idx="1359">
                  <c:v>35142</c:v>
                </c:pt>
                <c:pt idx="1360">
                  <c:v>35143</c:v>
                </c:pt>
                <c:pt idx="1361">
                  <c:v>35144</c:v>
                </c:pt>
                <c:pt idx="1362">
                  <c:v>35145</c:v>
                </c:pt>
                <c:pt idx="1363">
                  <c:v>35146</c:v>
                </c:pt>
                <c:pt idx="1364">
                  <c:v>35149</c:v>
                </c:pt>
                <c:pt idx="1365">
                  <c:v>35150</c:v>
                </c:pt>
                <c:pt idx="1366">
                  <c:v>35151</c:v>
                </c:pt>
                <c:pt idx="1367">
                  <c:v>35152</c:v>
                </c:pt>
                <c:pt idx="1368">
                  <c:v>35153</c:v>
                </c:pt>
                <c:pt idx="1369">
                  <c:v>35156</c:v>
                </c:pt>
                <c:pt idx="1370">
                  <c:v>35157</c:v>
                </c:pt>
                <c:pt idx="1371">
                  <c:v>35158</c:v>
                </c:pt>
                <c:pt idx="1372">
                  <c:v>35159</c:v>
                </c:pt>
                <c:pt idx="1373">
                  <c:v>35160</c:v>
                </c:pt>
                <c:pt idx="1374">
                  <c:v>35163</c:v>
                </c:pt>
                <c:pt idx="1375">
                  <c:v>35164</c:v>
                </c:pt>
                <c:pt idx="1376">
                  <c:v>35165</c:v>
                </c:pt>
                <c:pt idx="1377">
                  <c:v>35166</c:v>
                </c:pt>
                <c:pt idx="1378">
                  <c:v>35167</c:v>
                </c:pt>
                <c:pt idx="1379">
                  <c:v>35170</c:v>
                </c:pt>
                <c:pt idx="1380">
                  <c:v>35171</c:v>
                </c:pt>
                <c:pt idx="1381">
                  <c:v>35172</c:v>
                </c:pt>
                <c:pt idx="1382">
                  <c:v>35173</c:v>
                </c:pt>
                <c:pt idx="1383">
                  <c:v>35174</c:v>
                </c:pt>
                <c:pt idx="1384">
                  <c:v>35177</c:v>
                </c:pt>
                <c:pt idx="1385">
                  <c:v>35178</c:v>
                </c:pt>
                <c:pt idx="1386">
                  <c:v>35179</c:v>
                </c:pt>
                <c:pt idx="1387">
                  <c:v>35180</c:v>
                </c:pt>
                <c:pt idx="1388">
                  <c:v>35181</c:v>
                </c:pt>
                <c:pt idx="1389">
                  <c:v>35184</c:v>
                </c:pt>
                <c:pt idx="1390">
                  <c:v>35185</c:v>
                </c:pt>
                <c:pt idx="1391">
                  <c:v>35186</c:v>
                </c:pt>
                <c:pt idx="1392">
                  <c:v>35187</c:v>
                </c:pt>
                <c:pt idx="1393">
                  <c:v>35188</c:v>
                </c:pt>
                <c:pt idx="1394">
                  <c:v>35191</c:v>
                </c:pt>
                <c:pt idx="1395">
                  <c:v>35192</c:v>
                </c:pt>
                <c:pt idx="1396">
                  <c:v>35193</c:v>
                </c:pt>
                <c:pt idx="1397">
                  <c:v>35194</c:v>
                </c:pt>
                <c:pt idx="1398">
                  <c:v>35195</c:v>
                </c:pt>
                <c:pt idx="1399">
                  <c:v>35198</c:v>
                </c:pt>
                <c:pt idx="1400">
                  <c:v>35199</c:v>
                </c:pt>
                <c:pt idx="1401">
                  <c:v>35200</c:v>
                </c:pt>
                <c:pt idx="1402">
                  <c:v>35201</c:v>
                </c:pt>
                <c:pt idx="1403">
                  <c:v>35202</c:v>
                </c:pt>
                <c:pt idx="1404">
                  <c:v>35205</c:v>
                </c:pt>
                <c:pt idx="1405">
                  <c:v>35206</c:v>
                </c:pt>
                <c:pt idx="1406">
                  <c:v>35207</c:v>
                </c:pt>
                <c:pt idx="1407">
                  <c:v>35208</c:v>
                </c:pt>
                <c:pt idx="1408">
                  <c:v>35209</c:v>
                </c:pt>
                <c:pt idx="1409">
                  <c:v>35212</c:v>
                </c:pt>
                <c:pt idx="1410">
                  <c:v>35213</c:v>
                </c:pt>
                <c:pt idx="1411">
                  <c:v>35214</c:v>
                </c:pt>
                <c:pt idx="1412">
                  <c:v>35215</c:v>
                </c:pt>
                <c:pt idx="1413">
                  <c:v>35216</c:v>
                </c:pt>
                <c:pt idx="1414">
                  <c:v>35219</c:v>
                </c:pt>
                <c:pt idx="1415">
                  <c:v>35220</c:v>
                </c:pt>
                <c:pt idx="1416">
                  <c:v>35221</c:v>
                </c:pt>
                <c:pt idx="1417">
                  <c:v>35222</c:v>
                </c:pt>
                <c:pt idx="1418">
                  <c:v>35223</c:v>
                </c:pt>
                <c:pt idx="1419">
                  <c:v>35226</c:v>
                </c:pt>
                <c:pt idx="1420">
                  <c:v>35227</c:v>
                </c:pt>
                <c:pt idx="1421">
                  <c:v>35228</c:v>
                </c:pt>
                <c:pt idx="1422">
                  <c:v>35229</c:v>
                </c:pt>
                <c:pt idx="1423">
                  <c:v>35230</c:v>
                </c:pt>
                <c:pt idx="1424">
                  <c:v>35233</c:v>
                </c:pt>
                <c:pt idx="1425">
                  <c:v>35234</c:v>
                </c:pt>
                <c:pt idx="1426">
                  <c:v>35235</c:v>
                </c:pt>
                <c:pt idx="1427">
                  <c:v>35236</c:v>
                </c:pt>
                <c:pt idx="1428">
                  <c:v>35237</c:v>
                </c:pt>
                <c:pt idx="1429">
                  <c:v>35240</c:v>
                </c:pt>
                <c:pt idx="1430">
                  <c:v>35241</c:v>
                </c:pt>
                <c:pt idx="1431">
                  <c:v>35242</c:v>
                </c:pt>
                <c:pt idx="1432">
                  <c:v>35243</c:v>
                </c:pt>
                <c:pt idx="1433">
                  <c:v>35244</c:v>
                </c:pt>
                <c:pt idx="1434">
                  <c:v>35247</c:v>
                </c:pt>
                <c:pt idx="1435">
                  <c:v>35248</c:v>
                </c:pt>
                <c:pt idx="1436">
                  <c:v>35249</c:v>
                </c:pt>
                <c:pt idx="1437">
                  <c:v>35250</c:v>
                </c:pt>
                <c:pt idx="1438">
                  <c:v>35251</c:v>
                </c:pt>
                <c:pt idx="1439">
                  <c:v>35254</c:v>
                </c:pt>
                <c:pt idx="1440">
                  <c:v>35255</c:v>
                </c:pt>
                <c:pt idx="1441">
                  <c:v>35256</c:v>
                </c:pt>
                <c:pt idx="1442">
                  <c:v>35257</c:v>
                </c:pt>
                <c:pt idx="1443">
                  <c:v>35258</c:v>
                </c:pt>
                <c:pt idx="1444">
                  <c:v>35261</c:v>
                </c:pt>
                <c:pt idx="1445">
                  <c:v>35262</c:v>
                </c:pt>
                <c:pt idx="1446">
                  <c:v>35263</c:v>
                </c:pt>
                <c:pt idx="1447">
                  <c:v>35264</c:v>
                </c:pt>
                <c:pt idx="1448">
                  <c:v>35265</c:v>
                </c:pt>
                <c:pt idx="1449">
                  <c:v>35268</c:v>
                </c:pt>
                <c:pt idx="1450">
                  <c:v>35269</c:v>
                </c:pt>
                <c:pt idx="1451">
                  <c:v>35270</c:v>
                </c:pt>
                <c:pt idx="1452">
                  <c:v>35271</c:v>
                </c:pt>
                <c:pt idx="1453">
                  <c:v>35272</c:v>
                </c:pt>
                <c:pt idx="1454">
                  <c:v>35275</c:v>
                </c:pt>
                <c:pt idx="1455">
                  <c:v>35276</c:v>
                </c:pt>
                <c:pt idx="1456">
                  <c:v>35277</c:v>
                </c:pt>
                <c:pt idx="1457">
                  <c:v>35278</c:v>
                </c:pt>
                <c:pt idx="1458">
                  <c:v>35279</c:v>
                </c:pt>
                <c:pt idx="1459">
                  <c:v>35282</c:v>
                </c:pt>
                <c:pt idx="1460">
                  <c:v>35283</c:v>
                </c:pt>
                <c:pt idx="1461">
                  <c:v>35284</c:v>
                </c:pt>
                <c:pt idx="1462">
                  <c:v>35285</c:v>
                </c:pt>
                <c:pt idx="1463">
                  <c:v>35286</c:v>
                </c:pt>
                <c:pt idx="1464">
                  <c:v>35289</c:v>
                </c:pt>
                <c:pt idx="1465">
                  <c:v>35290</c:v>
                </c:pt>
                <c:pt idx="1466">
                  <c:v>35291</c:v>
                </c:pt>
                <c:pt idx="1467">
                  <c:v>35292</c:v>
                </c:pt>
                <c:pt idx="1468">
                  <c:v>35293</c:v>
                </c:pt>
                <c:pt idx="1469">
                  <c:v>35296</c:v>
                </c:pt>
                <c:pt idx="1470">
                  <c:v>35297</c:v>
                </c:pt>
                <c:pt idx="1471">
                  <c:v>35298</c:v>
                </c:pt>
                <c:pt idx="1472">
                  <c:v>35299</c:v>
                </c:pt>
                <c:pt idx="1473">
                  <c:v>35300</c:v>
                </c:pt>
                <c:pt idx="1474">
                  <c:v>35303</c:v>
                </c:pt>
                <c:pt idx="1475">
                  <c:v>35304</c:v>
                </c:pt>
                <c:pt idx="1476">
                  <c:v>35305</c:v>
                </c:pt>
                <c:pt idx="1477">
                  <c:v>35306</c:v>
                </c:pt>
                <c:pt idx="1478">
                  <c:v>35307</c:v>
                </c:pt>
                <c:pt idx="1479">
                  <c:v>35310</c:v>
                </c:pt>
                <c:pt idx="1480">
                  <c:v>35311</c:v>
                </c:pt>
                <c:pt idx="1481">
                  <c:v>35312</c:v>
                </c:pt>
                <c:pt idx="1482">
                  <c:v>35313</c:v>
                </c:pt>
                <c:pt idx="1483">
                  <c:v>35314</c:v>
                </c:pt>
                <c:pt idx="1484">
                  <c:v>35317</c:v>
                </c:pt>
                <c:pt idx="1485">
                  <c:v>35318</c:v>
                </c:pt>
                <c:pt idx="1486">
                  <c:v>35319</c:v>
                </c:pt>
                <c:pt idx="1487">
                  <c:v>35320</c:v>
                </c:pt>
                <c:pt idx="1488">
                  <c:v>35321</c:v>
                </c:pt>
                <c:pt idx="1489">
                  <c:v>35324</c:v>
                </c:pt>
                <c:pt idx="1490">
                  <c:v>35325</c:v>
                </c:pt>
                <c:pt idx="1491">
                  <c:v>35326</c:v>
                </c:pt>
                <c:pt idx="1492">
                  <c:v>35327</c:v>
                </c:pt>
                <c:pt idx="1493">
                  <c:v>35328</c:v>
                </c:pt>
                <c:pt idx="1494">
                  <c:v>35331</c:v>
                </c:pt>
                <c:pt idx="1495">
                  <c:v>35332</c:v>
                </c:pt>
                <c:pt idx="1496">
                  <c:v>35333</c:v>
                </c:pt>
                <c:pt idx="1497">
                  <c:v>35334</c:v>
                </c:pt>
                <c:pt idx="1498">
                  <c:v>35335</c:v>
                </c:pt>
                <c:pt idx="1499">
                  <c:v>35338</c:v>
                </c:pt>
                <c:pt idx="1500">
                  <c:v>35339</c:v>
                </c:pt>
                <c:pt idx="1501">
                  <c:v>35340</c:v>
                </c:pt>
                <c:pt idx="1502">
                  <c:v>35341</c:v>
                </c:pt>
                <c:pt idx="1503">
                  <c:v>35342</c:v>
                </c:pt>
                <c:pt idx="1504">
                  <c:v>35345</c:v>
                </c:pt>
                <c:pt idx="1505">
                  <c:v>35346</c:v>
                </c:pt>
                <c:pt idx="1506">
                  <c:v>35347</c:v>
                </c:pt>
                <c:pt idx="1507">
                  <c:v>35348</c:v>
                </c:pt>
                <c:pt idx="1508">
                  <c:v>35349</c:v>
                </c:pt>
                <c:pt idx="1509">
                  <c:v>35352</c:v>
                </c:pt>
                <c:pt idx="1510">
                  <c:v>35353</c:v>
                </c:pt>
                <c:pt idx="1511">
                  <c:v>35354</c:v>
                </c:pt>
                <c:pt idx="1512">
                  <c:v>35355</c:v>
                </c:pt>
                <c:pt idx="1513">
                  <c:v>35356</c:v>
                </c:pt>
                <c:pt idx="1514">
                  <c:v>35359</c:v>
                </c:pt>
                <c:pt idx="1515">
                  <c:v>35360</c:v>
                </c:pt>
                <c:pt idx="1516">
                  <c:v>35361</c:v>
                </c:pt>
                <c:pt idx="1517">
                  <c:v>35362</c:v>
                </c:pt>
                <c:pt idx="1518">
                  <c:v>35363</c:v>
                </c:pt>
                <c:pt idx="1519">
                  <c:v>35366</c:v>
                </c:pt>
                <c:pt idx="1520">
                  <c:v>35367</c:v>
                </c:pt>
                <c:pt idx="1521">
                  <c:v>35368</c:v>
                </c:pt>
                <c:pt idx="1522">
                  <c:v>35369</c:v>
                </c:pt>
                <c:pt idx="1523">
                  <c:v>35370</c:v>
                </c:pt>
                <c:pt idx="1524">
                  <c:v>35373</c:v>
                </c:pt>
                <c:pt idx="1525">
                  <c:v>35374</c:v>
                </c:pt>
                <c:pt idx="1526">
                  <c:v>35375</c:v>
                </c:pt>
                <c:pt idx="1527">
                  <c:v>35376</c:v>
                </c:pt>
                <c:pt idx="1528">
                  <c:v>35377</c:v>
                </c:pt>
                <c:pt idx="1529">
                  <c:v>35380</c:v>
                </c:pt>
                <c:pt idx="1530">
                  <c:v>35381</c:v>
                </c:pt>
                <c:pt idx="1531">
                  <c:v>35382</c:v>
                </c:pt>
                <c:pt idx="1532">
                  <c:v>35383</c:v>
                </c:pt>
                <c:pt idx="1533">
                  <c:v>35384</c:v>
                </c:pt>
                <c:pt idx="1534">
                  <c:v>35387</c:v>
                </c:pt>
                <c:pt idx="1535">
                  <c:v>35388</c:v>
                </c:pt>
                <c:pt idx="1536">
                  <c:v>35389</c:v>
                </c:pt>
                <c:pt idx="1537">
                  <c:v>35390</c:v>
                </c:pt>
                <c:pt idx="1538">
                  <c:v>35391</c:v>
                </c:pt>
                <c:pt idx="1539">
                  <c:v>35394</c:v>
                </c:pt>
                <c:pt idx="1540">
                  <c:v>35395</c:v>
                </c:pt>
                <c:pt idx="1541">
                  <c:v>35396</c:v>
                </c:pt>
                <c:pt idx="1542">
                  <c:v>35397</c:v>
                </c:pt>
                <c:pt idx="1543">
                  <c:v>35398</c:v>
                </c:pt>
                <c:pt idx="1544">
                  <c:v>35401</c:v>
                </c:pt>
                <c:pt idx="1545">
                  <c:v>35402</c:v>
                </c:pt>
                <c:pt idx="1546">
                  <c:v>35403</c:v>
                </c:pt>
                <c:pt idx="1547">
                  <c:v>35404</c:v>
                </c:pt>
                <c:pt idx="1548">
                  <c:v>35405</c:v>
                </c:pt>
                <c:pt idx="1549">
                  <c:v>35408</c:v>
                </c:pt>
                <c:pt idx="1550">
                  <c:v>35409</c:v>
                </c:pt>
                <c:pt idx="1551">
                  <c:v>35410</c:v>
                </c:pt>
                <c:pt idx="1552">
                  <c:v>35411</c:v>
                </c:pt>
                <c:pt idx="1553">
                  <c:v>35412</c:v>
                </c:pt>
                <c:pt idx="1554">
                  <c:v>35415</c:v>
                </c:pt>
                <c:pt idx="1555">
                  <c:v>35416</c:v>
                </c:pt>
                <c:pt idx="1556">
                  <c:v>35417</c:v>
                </c:pt>
                <c:pt idx="1557">
                  <c:v>35418</c:v>
                </c:pt>
                <c:pt idx="1558">
                  <c:v>35419</c:v>
                </c:pt>
                <c:pt idx="1559">
                  <c:v>35422</c:v>
                </c:pt>
                <c:pt idx="1560">
                  <c:v>35423</c:v>
                </c:pt>
                <c:pt idx="1561">
                  <c:v>35424</c:v>
                </c:pt>
                <c:pt idx="1562">
                  <c:v>35425</c:v>
                </c:pt>
                <c:pt idx="1563">
                  <c:v>35426</c:v>
                </c:pt>
                <c:pt idx="1564">
                  <c:v>35429</c:v>
                </c:pt>
                <c:pt idx="1565">
                  <c:v>35430</c:v>
                </c:pt>
                <c:pt idx="1566">
                  <c:v>35431</c:v>
                </c:pt>
                <c:pt idx="1567">
                  <c:v>35432</c:v>
                </c:pt>
                <c:pt idx="1568">
                  <c:v>35433</c:v>
                </c:pt>
                <c:pt idx="1569">
                  <c:v>35436</c:v>
                </c:pt>
                <c:pt idx="1570">
                  <c:v>35437</c:v>
                </c:pt>
                <c:pt idx="1571">
                  <c:v>35438</c:v>
                </c:pt>
                <c:pt idx="1572">
                  <c:v>35439</c:v>
                </c:pt>
                <c:pt idx="1573">
                  <c:v>35440</c:v>
                </c:pt>
                <c:pt idx="1574">
                  <c:v>35443</c:v>
                </c:pt>
                <c:pt idx="1575">
                  <c:v>35444</c:v>
                </c:pt>
                <c:pt idx="1576">
                  <c:v>35445</c:v>
                </c:pt>
                <c:pt idx="1577">
                  <c:v>35446</c:v>
                </c:pt>
                <c:pt idx="1578">
                  <c:v>35447</c:v>
                </c:pt>
                <c:pt idx="1579">
                  <c:v>35450</c:v>
                </c:pt>
                <c:pt idx="1580">
                  <c:v>35451</c:v>
                </c:pt>
                <c:pt idx="1581">
                  <c:v>35452</c:v>
                </c:pt>
                <c:pt idx="1582">
                  <c:v>35453</c:v>
                </c:pt>
                <c:pt idx="1583">
                  <c:v>35454</c:v>
                </c:pt>
                <c:pt idx="1584">
                  <c:v>35457</c:v>
                </c:pt>
                <c:pt idx="1585">
                  <c:v>35458</c:v>
                </c:pt>
                <c:pt idx="1586">
                  <c:v>35459</c:v>
                </c:pt>
                <c:pt idx="1587">
                  <c:v>35460</c:v>
                </c:pt>
                <c:pt idx="1588">
                  <c:v>35461</c:v>
                </c:pt>
                <c:pt idx="1589">
                  <c:v>35464</c:v>
                </c:pt>
                <c:pt idx="1590">
                  <c:v>35465</c:v>
                </c:pt>
                <c:pt idx="1591">
                  <c:v>35466</c:v>
                </c:pt>
                <c:pt idx="1592">
                  <c:v>35467</c:v>
                </c:pt>
                <c:pt idx="1593">
                  <c:v>35468</c:v>
                </c:pt>
                <c:pt idx="1594">
                  <c:v>35471</c:v>
                </c:pt>
                <c:pt idx="1595">
                  <c:v>35472</c:v>
                </c:pt>
                <c:pt idx="1596">
                  <c:v>35473</c:v>
                </c:pt>
                <c:pt idx="1597">
                  <c:v>35474</c:v>
                </c:pt>
                <c:pt idx="1598">
                  <c:v>35475</c:v>
                </c:pt>
                <c:pt idx="1599">
                  <c:v>35478</c:v>
                </c:pt>
                <c:pt idx="1600">
                  <c:v>35479</c:v>
                </c:pt>
                <c:pt idx="1601">
                  <c:v>35480</c:v>
                </c:pt>
                <c:pt idx="1602">
                  <c:v>35481</c:v>
                </c:pt>
                <c:pt idx="1603">
                  <c:v>35482</c:v>
                </c:pt>
                <c:pt idx="1604">
                  <c:v>35485</c:v>
                </c:pt>
                <c:pt idx="1605">
                  <c:v>35486</c:v>
                </c:pt>
                <c:pt idx="1606">
                  <c:v>35487</c:v>
                </c:pt>
                <c:pt idx="1607">
                  <c:v>35488</c:v>
                </c:pt>
                <c:pt idx="1608">
                  <c:v>35489</c:v>
                </c:pt>
                <c:pt idx="1609">
                  <c:v>35492</c:v>
                </c:pt>
                <c:pt idx="1610">
                  <c:v>35493</c:v>
                </c:pt>
                <c:pt idx="1611">
                  <c:v>35494</c:v>
                </c:pt>
                <c:pt idx="1612">
                  <c:v>35495</c:v>
                </c:pt>
                <c:pt idx="1613">
                  <c:v>35496</c:v>
                </c:pt>
                <c:pt idx="1614">
                  <c:v>35499</c:v>
                </c:pt>
                <c:pt idx="1615">
                  <c:v>35500</c:v>
                </c:pt>
                <c:pt idx="1616">
                  <c:v>35501</c:v>
                </c:pt>
                <c:pt idx="1617">
                  <c:v>35502</c:v>
                </c:pt>
                <c:pt idx="1618">
                  <c:v>35503</c:v>
                </c:pt>
                <c:pt idx="1619">
                  <c:v>35506</c:v>
                </c:pt>
                <c:pt idx="1620">
                  <c:v>35507</c:v>
                </c:pt>
                <c:pt idx="1621">
                  <c:v>35508</c:v>
                </c:pt>
                <c:pt idx="1622">
                  <c:v>35509</c:v>
                </c:pt>
                <c:pt idx="1623">
                  <c:v>35510</c:v>
                </c:pt>
                <c:pt idx="1624">
                  <c:v>35513</c:v>
                </c:pt>
                <c:pt idx="1625">
                  <c:v>35514</c:v>
                </c:pt>
                <c:pt idx="1626">
                  <c:v>35515</c:v>
                </c:pt>
                <c:pt idx="1627">
                  <c:v>35516</c:v>
                </c:pt>
                <c:pt idx="1628">
                  <c:v>35517</c:v>
                </c:pt>
                <c:pt idx="1629">
                  <c:v>35520</c:v>
                </c:pt>
                <c:pt idx="1630">
                  <c:v>35521</c:v>
                </c:pt>
                <c:pt idx="1631">
                  <c:v>35522</c:v>
                </c:pt>
                <c:pt idx="1632">
                  <c:v>35523</c:v>
                </c:pt>
                <c:pt idx="1633">
                  <c:v>35524</c:v>
                </c:pt>
                <c:pt idx="1634">
                  <c:v>35527</c:v>
                </c:pt>
                <c:pt idx="1635">
                  <c:v>35528</c:v>
                </c:pt>
                <c:pt idx="1636">
                  <c:v>35529</c:v>
                </c:pt>
                <c:pt idx="1637">
                  <c:v>35530</c:v>
                </c:pt>
                <c:pt idx="1638">
                  <c:v>35531</c:v>
                </c:pt>
                <c:pt idx="1639">
                  <c:v>35534</c:v>
                </c:pt>
                <c:pt idx="1640">
                  <c:v>35535</c:v>
                </c:pt>
                <c:pt idx="1641">
                  <c:v>35536</c:v>
                </c:pt>
                <c:pt idx="1642">
                  <c:v>35537</c:v>
                </c:pt>
                <c:pt idx="1643">
                  <c:v>35538</c:v>
                </c:pt>
                <c:pt idx="1644">
                  <c:v>35541</c:v>
                </c:pt>
                <c:pt idx="1645">
                  <c:v>35542</c:v>
                </c:pt>
                <c:pt idx="1646">
                  <c:v>35543</c:v>
                </c:pt>
                <c:pt idx="1647">
                  <c:v>35544</c:v>
                </c:pt>
                <c:pt idx="1648">
                  <c:v>35545</c:v>
                </c:pt>
                <c:pt idx="1649">
                  <c:v>35548</c:v>
                </c:pt>
                <c:pt idx="1650">
                  <c:v>35549</c:v>
                </c:pt>
                <c:pt idx="1651">
                  <c:v>35550</c:v>
                </c:pt>
                <c:pt idx="1652">
                  <c:v>35551</c:v>
                </c:pt>
                <c:pt idx="1653">
                  <c:v>35552</c:v>
                </c:pt>
                <c:pt idx="1654">
                  <c:v>35555</c:v>
                </c:pt>
                <c:pt idx="1655">
                  <c:v>35556</c:v>
                </c:pt>
                <c:pt idx="1656">
                  <c:v>35557</c:v>
                </c:pt>
                <c:pt idx="1657">
                  <c:v>35558</c:v>
                </c:pt>
                <c:pt idx="1658">
                  <c:v>35559</c:v>
                </c:pt>
                <c:pt idx="1659">
                  <c:v>35562</c:v>
                </c:pt>
                <c:pt idx="1660">
                  <c:v>35563</c:v>
                </c:pt>
                <c:pt idx="1661">
                  <c:v>35564</c:v>
                </c:pt>
                <c:pt idx="1662">
                  <c:v>35565</c:v>
                </c:pt>
                <c:pt idx="1663">
                  <c:v>35566</c:v>
                </c:pt>
                <c:pt idx="1664">
                  <c:v>35569</c:v>
                </c:pt>
                <c:pt idx="1665">
                  <c:v>35570</c:v>
                </c:pt>
                <c:pt idx="1666">
                  <c:v>35571</c:v>
                </c:pt>
                <c:pt idx="1667">
                  <c:v>35572</c:v>
                </c:pt>
                <c:pt idx="1668">
                  <c:v>35573</c:v>
                </c:pt>
                <c:pt idx="1669">
                  <c:v>35576</c:v>
                </c:pt>
                <c:pt idx="1670">
                  <c:v>35577</c:v>
                </c:pt>
                <c:pt idx="1671">
                  <c:v>35578</c:v>
                </c:pt>
                <c:pt idx="1672">
                  <c:v>35579</c:v>
                </c:pt>
                <c:pt idx="1673">
                  <c:v>35580</c:v>
                </c:pt>
                <c:pt idx="1674">
                  <c:v>35583</c:v>
                </c:pt>
                <c:pt idx="1675">
                  <c:v>35584</c:v>
                </c:pt>
                <c:pt idx="1676">
                  <c:v>35585</c:v>
                </c:pt>
                <c:pt idx="1677">
                  <c:v>35586</c:v>
                </c:pt>
                <c:pt idx="1678">
                  <c:v>35587</c:v>
                </c:pt>
                <c:pt idx="1679">
                  <c:v>35590</c:v>
                </c:pt>
                <c:pt idx="1680">
                  <c:v>35591</c:v>
                </c:pt>
                <c:pt idx="1681">
                  <c:v>35592</c:v>
                </c:pt>
                <c:pt idx="1682">
                  <c:v>35593</c:v>
                </c:pt>
                <c:pt idx="1683">
                  <c:v>35594</c:v>
                </c:pt>
                <c:pt idx="1684">
                  <c:v>35597</c:v>
                </c:pt>
                <c:pt idx="1685">
                  <c:v>35598</c:v>
                </c:pt>
                <c:pt idx="1686">
                  <c:v>35599</c:v>
                </c:pt>
                <c:pt idx="1687">
                  <c:v>35600</c:v>
                </c:pt>
                <c:pt idx="1688">
                  <c:v>35601</c:v>
                </c:pt>
                <c:pt idx="1689">
                  <c:v>35604</c:v>
                </c:pt>
                <c:pt idx="1690">
                  <c:v>35605</c:v>
                </c:pt>
                <c:pt idx="1691">
                  <c:v>35606</c:v>
                </c:pt>
                <c:pt idx="1692">
                  <c:v>35607</c:v>
                </c:pt>
                <c:pt idx="1693">
                  <c:v>35608</c:v>
                </c:pt>
                <c:pt idx="1694">
                  <c:v>35611</c:v>
                </c:pt>
                <c:pt idx="1695">
                  <c:v>35612</c:v>
                </c:pt>
                <c:pt idx="1696">
                  <c:v>35613</c:v>
                </c:pt>
                <c:pt idx="1697">
                  <c:v>35614</c:v>
                </c:pt>
                <c:pt idx="1698">
                  <c:v>35615</c:v>
                </c:pt>
                <c:pt idx="1699">
                  <c:v>35618</c:v>
                </c:pt>
                <c:pt idx="1700">
                  <c:v>35619</c:v>
                </c:pt>
                <c:pt idx="1701">
                  <c:v>35620</c:v>
                </c:pt>
                <c:pt idx="1702">
                  <c:v>35621</c:v>
                </c:pt>
                <c:pt idx="1703">
                  <c:v>35622</c:v>
                </c:pt>
                <c:pt idx="1704">
                  <c:v>35625</c:v>
                </c:pt>
                <c:pt idx="1705">
                  <c:v>35626</c:v>
                </c:pt>
                <c:pt idx="1706">
                  <c:v>35627</c:v>
                </c:pt>
                <c:pt idx="1707">
                  <c:v>35628</c:v>
                </c:pt>
                <c:pt idx="1708">
                  <c:v>35629</c:v>
                </c:pt>
                <c:pt idx="1709">
                  <c:v>35632</c:v>
                </c:pt>
                <c:pt idx="1710">
                  <c:v>35633</c:v>
                </c:pt>
                <c:pt idx="1711">
                  <c:v>35634</c:v>
                </c:pt>
                <c:pt idx="1712">
                  <c:v>35635</c:v>
                </c:pt>
                <c:pt idx="1713">
                  <c:v>35636</c:v>
                </c:pt>
                <c:pt idx="1714">
                  <c:v>35639</c:v>
                </c:pt>
                <c:pt idx="1715">
                  <c:v>35640</c:v>
                </c:pt>
                <c:pt idx="1716">
                  <c:v>35641</c:v>
                </c:pt>
                <c:pt idx="1717">
                  <c:v>35642</c:v>
                </c:pt>
                <c:pt idx="1718">
                  <c:v>35643</c:v>
                </c:pt>
                <c:pt idx="1719">
                  <c:v>35646</c:v>
                </c:pt>
                <c:pt idx="1720">
                  <c:v>35647</c:v>
                </c:pt>
                <c:pt idx="1721">
                  <c:v>35648</c:v>
                </c:pt>
                <c:pt idx="1722">
                  <c:v>35649</c:v>
                </c:pt>
                <c:pt idx="1723">
                  <c:v>35650</c:v>
                </c:pt>
                <c:pt idx="1724">
                  <c:v>35653</c:v>
                </c:pt>
                <c:pt idx="1725">
                  <c:v>35654</c:v>
                </c:pt>
                <c:pt idx="1726">
                  <c:v>35655</c:v>
                </c:pt>
                <c:pt idx="1727">
                  <c:v>35656</c:v>
                </c:pt>
                <c:pt idx="1728">
                  <c:v>35657</c:v>
                </c:pt>
                <c:pt idx="1729">
                  <c:v>35660</c:v>
                </c:pt>
                <c:pt idx="1730">
                  <c:v>35661</c:v>
                </c:pt>
                <c:pt idx="1731">
                  <c:v>35662</c:v>
                </c:pt>
                <c:pt idx="1732">
                  <c:v>35663</c:v>
                </c:pt>
                <c:pt idx="1733">
                  <c:v>35664</c:v>
                </c:pt>
                <c:pt idx="1734">
                  <c:v>35667</c:v>
                </c:pt>
                <c:pt idx="1735">
                  <c:v>35668</c:v>
                </c:pt>
                <c:pt idx="1736">
                  <c:v>35669</c:v>
                </c:pt>
                <c:pt idx="1737">
                  <c:v>35670</c:v>
                </c:pt>
                <c:pt idx="1738">
                  <c:v>35671</c:v>
                </c:pt>
                <c:pt idx="1739">
                  <c:v>35674</c:v>
                </c:pt>
                <c:pt idx="1740">
                  <c:v>35675</c:v>
                </c:pt>
                <c:pt idx="1741">
                  <c:v>35676</c:v>
                </c:pt>
                <c:pt idx="1742">
                  <c:v>35677</c:v>
                </c:pt>
                <c:pt idx="1743">
                  <c:v>35678</c:v>
                </c:pt>
                <c:pt idx="1744">
                  <c:v>35681</c:v>
                </c:pt>
                <c:pt idx="1745">
                  <c:v>35682</c:v>
                </c:pt>
                <c:pt idx="1746">
                  <c:v>35683</c:v>
                </c:pt>
                <c:pt idx="1747">
                  <c:v>35684</c:v>
                </c:pt>
                <c:pt idx="1748">
                  <c:v>35685</c:v>
                </c:pt>
                <c:pt idx="1749">
                  <c:v>35688</c:v>
                </c:pt>
                <c:pt idx="1750">
                  <c:v>35689</c:v>
                </c:pt>
                <c:pt idx="1751">
                  <c:v>35690</c:v>
                </c:pt>
                <c:pt idx="1752">
                  <c:v>35691</c:v>
                </c:pt>
                <c:pt idx="1753">
                  <c:v>35692</c:v>
                </c:pt>
                <c:pt idx="1754">
                  <c:v>35695</c:v>
                </c:pt>
                <c:pt idx="1755">
                  <c:v>35696</c:v>
                </c:pt>
                <c:pt idx="1756">
                  <c:v>35697</c:v>
                </c:pt>
                <c:pt idx="1757">
                  <c:v>35698</c:v>
                </c:pt>
                <c:pt idx="1758">
                  <c:v>35699</c:v>
                </c:pt>
                <c:pt idx="1759">
                  <c:v>35702</c:v>
                </c:pt>
                <c:pt idx="1760">
                  <c:v>35703</c:v>
                </c:pt>
                <c:pt idx="1761">
                  <c:v>35704</c:v>
                </c:pt>
                <c:pt idx="1762">
                  <c:v>35705</c:v>
                </c:pt>
                <c:pt idx="1763">
                  <c:v>35706</c:v>
                </c:pt>
                <c:pt idx="1764">
                  <c:v>35709</c:v>
                </c:pt>
                <c:pt idx="1765">
                  <c:v>35710</c:v>
                </c:pt>
                <c:pt idx="1766">
                  <c:v>35711</c:v>
                </c:pt>
                <c:pt idx="1767">
                  <c:v>35712</c:v>
                </c:pt>
                <c:pt idx="1768">
                  <c:v>35713</c:v>
                </c:pt>
                <c:pt idx="1769">
                  <c:v>35716</c:v>
                </c:pt>
                <c:pt idx="1770">
                  <c:v>35717</c:v>
                </c:pt>
                <c:pt idx="1771">
                  <c:v>35718</c:v>
                </c:pt>
                <c:pt idx="1772">
                  <c:v>35719</c:v>
                </c:pt>
                <c:pt idx="1773">
                  <c:v>35720</c:v>
                </c:pt>
                <c:pt idx="1774">
                  <c:v>35723</c:v>
                </c:pt>
                <c:pt idx="1775">
                  <c:v>35724</c:v>
                </c:pt>
                <c:pt idx="1776">
                  <c:v>35725</c:v>
                </c:pt>
                <c:pt idx="1777">
                  <c:v>35726</c:v>
                </c:pt>
                <c:pt idx="1778">
                  <c:v>35727</c:v>
                </c:pt>
                <c:pt idx="1779">
                  <c:v>35730</c:v>
                </c:pt>
                <c:pt idx="1780">
                  <c:v>35731</c:v>
                </c:pt>
                <c:pt idx="1781">
                  <c:v>35732</c:v>
                </c:pt>
                <c:pt idx="1782">
                  <c:v>35733</c:v>
                </c:pt>
                <c:pt idx="1783">
                  <c:v>35734</c:v>
                </c:pt>
                <c:pt idx="1784">
                  <c:v>35737</c:v>
                </c:pt>
                <c:pt idx="1785">
                  <c:v>35738</c:v>
                </c:pt>
                <c:pt idx="1786">
                  <c:v>35739</c:v>
                </c:pt>
                <c:pt idx="1787">
                  <c:v>35740</c:v>
                </c:pt>
                <c:pt idx="1788">
                  <c:v>35741</c:v>
                </c:pt>
                <c:pt idx="1789">
                  <c:v>35744</c:v>
                </c:pt>
                <c:pt idx="1790">
                  <c:v>35745</c:v>
                </c:pt>
                <c:pt idx="1791">
                  <c:v>35746</c:v>
                </c:pt>
                <c:pt idx="1792">
                  <c:v>35747</c:v>
                </c:pt>
                <c:pt idx="1793">
                  <c:v>35748</c:v>
                </c:pt>
                <c:pt idx="1794">
                  <c:v>35751</c:v>
                </c:pt>
                <c:pt idx="1795">
                  <c:v>35752</c:v>
                </c:pt>
                <c:pt idx="1796">
                  <c:v>35753</c:v>
                </c:pt>
                <c:pt idx="1797">
                  <c:v>35754</c:v>
                </c:pt>
                <c:pt idx="1798">
                  <c:v>35755</c:v>
                </c:pt>
                <c:pt idx="1799">
                  <c:v>35758</c:v>
                </c:pt>
                <c:pt idx="1800">
                  <c:v>35759</c:v>
                </c:pt>
                <c:pt idx="1801">
                  <c:v>35760</c:v>
                </c:pt>
                <c:pt idx="1802">
                  <c:v>35761</c:v>
                </c:pt>
                <c:pt idx="1803">
                  <c:v>35762</c:v>
                </c:pt>
                <c:pt idx="1804">
                  <c:v>35765</c:v>
                </c:pt>
                <c:pt idx="1805">
                  <c:v>35766</c:v>
                </c:pt>
                <c:pt idx="1806">
                  <c:v>35767</c:v>
                </c:pt>
                <c:pt idx="1807">
                  <c:v>35768</c:v>
                </c:pt>
                <c:pt idx="1808">
                  <c:v>35769</c:v>
                </c:pt>
                <c:pt idx="1809">
                  <c:v>35772</c:v>
                </c:pt>
                <c:pt idx="1810">
                  <c:v>35773</c:v>
                </c:pt>
                <c:pt idx="1811">
                  <c:v>35774</c:v>
                </c:pt>
                <c:pt idx="1812">
                  <c:v>35775</c:v>
                </c:pt>
                <c:pt idx="1813">
                  <c:v>35776</c:v>
                </c:pt>
                <c:pt idx="1814">
                  <c:v>35779</c:v>
                </c:pt>
                <c:pt idx="1815">
                  <c:v>35780</c:v>
                </c:pt>
                <c:pt idx="1816">
                  <c:v>35781</c:v>
                </c:pt>
                <c:pt idx="1817">
                  <c:v>35782</c:v>
                </c:pt>
                <c:pt idx="1818">
                  <c:v>35783</c:v>
                </c:pt>
                <c:pt idx="1819">
                  <c:v>35786</c:v>
                </c:pt>
                <c:pt idx="1820">
                  <c:v>35787</c:v>
                </c:pt>
                <c:pt idx="1821">
                  <c:v>35788</c:v>
                </c:pt>
                <c:pt idx="1822">
                  <c:v>35789</c:v>
                </c:pt>
                <c:pt idx="1823">
                  <c:v>35790</c:v>
                </c:pt>
                <c:pt idx="1824">
                  <c:v>35793</c:v>
                </c:pt>
                <c:pt idx="1825">
                  <c:v>35794</c:v>
                </c:pt>
                <c:pt idx="1826">
                  <c:v>35795</c:v>
                </c:pt>
                <c:pt idx="1827">
                  <c:v>35796</c:v>
                </c:pt>
                <c:pt idx="1828">
                  <c:v>35797</c:v>
                </c:pt>
                <c:pt idx="1829">
                  <c:v>35800</c:v>
                </c:pt>
                <c:pt idx="1830">
                  <c:v>35801</c:v>
                </c:pt>
                <c:pt idx="1831">
                  <c:v>35802</c:v>
                </c:pt>
                <c:pt idx="1832">
                  <c:v>35803</c:v>
                </c:pt>
                <c:pt idx="1833">
                  <c:v>35804</c:v>
                </c:pt>
                <c:pt idx="1834">
                  <c:v>35807</c:v>
                </c:pt>
                <c:pt idx="1835">
                  <c:v>35808</c:v>
                </c:pt>
                <c:pt idx="1836">
                  <c:v>35809</c:v>
                </c:pt>
                <c:pt idx="1837">
                  <c:v>35810</c:v>
                </c:pt>
                <c:pt idx="1838">
                  <c:v>35811</c:v>
                </c:pt>
                <c:pt idx="1839">
                  <c:v>35814</c:v>
                </c:pt>
                <c:pt idx="1840">
                  <c:v>35815</c:v>
                </c:pt>
                <c:pt idx="1841">
                  <c:v>35816</c:v>
                </c:pt>
                <c:pt idx="1842">
                  <c:v>35817</c:v>
                </c:pt>
                <c:pt idx="1843">
                  <c:v>35818</c:v>
                </c:pt>
                <c:pt idx="1844">
                  <c:v>35821</c:v>
                </c:pt>
                <c:pt idx="1845">
                  <c:v>35822</c:v>
                </c:pt>
                <c:pt idx="1846">
                  <c:v>35823</c:v>
                </c:pt>
                <c:pt idx="1847">
                  <c:v>35824</c:v>
                </c:pt>
                <c:pt idx="1848">
                  <c:v>35825</c:v>
                </c:pt>
                <c:pt idx="1849">
                  <c:v>35828</c:v>
                </c:pt>
                <c:pt idx="1850">
                  <c:v>35829</c:v>
                </c:pt>
                <c:pt idx="1851">
                  <c:v>35830</c:v>
                </c:pt>
                <c:pt idx="1852">
                  <c:v>35831</c:v>
                </c:pt>
                <c:pt idx="1853">
                  <c:v>35832</c:v>
                </c:pt>
                <c:pt idx="1854">
                  <c:v>35835</c:v>
                </c:pt>
                <c:pt idx="1855">
                  <c:v>35836</c:v>
                </c:pt>
                <c:pt idx="1856">
                  <c:v>35837</c:v>
                </c:pt>
                <c:pt idx="1857">
                  <c:v>35838</c:v>
                </c:pt>
                <c:pt idx="1858">
                  <c:v>35839</c:v>
                </c:pt>
                <c:pt idx="1859">
                  <c:v>35842</c:v>
                </c:pt>
                <c:pt idx="1860">
                  <c:v>35843</c:v>
                </c:pt>
                <c:pt idx="1861">
                  <c:v>35844</c:v>
                </c:pt>
                <c:pt idx="1862">
                  <c:v>35845</c:v>
                </c:pt>
                <c:pt idx="1863">
                  <c:v>35846</c:v>
                </c:pt>
                <c:pt idx="1864">
                  <c:v>35849</c:v>
                </c:pt>
                <c:pt idx="1865">
                  <c:v>35850</c:v>
                </c:pt>
                <c:pt idx="1866">
                  <c:v>35851</c:v>
                </c:pt>
                <c:pt idx="1867">
                  <c:v>35852</c:v>
                </c:pt>
                <c:pt idx="1868">
                  <c:v>35853</c:v>
                </c:pt>
                <c:pt idx="1869">
                  <c:v>35856</c:v>
                </c:pt>
                <c:pt idx="1870">
                  <c:v>35857</c:v>
                </c:pt>
                <c:pt idx="1871">
                  <c:v>35858</c:v>
                </c:pt>
                <c:pt idx="1872">
                  <c:v>35859</c:v>
                </c:pt>
                <c:pt idx="1873">
                  <c:v>35860</c:v>
                </c:pt>
                <c:pt idx="1874">
                  <c:v>35863</c:v>
                </c:pt>
                <c:pt idx="1875">
                  <c:v>35864</c:v>
                </c:pt>
                <c:pt idx="1876">
                  <c:v>35865</c:v>
                </c:pt>
                <c:pt idx="1877">
                  <c:v>35866</c:v>
                </c:pt>
                <c:pt idx="1878">
                  <c:v>35867</c:v>
                </c:pt>
                <c:pt idx="1879">
                  <c:v>35870</c:v>
                </c:pt>
                <c:pt idx="1880">
                  <c:v>35871</c:v>
                </c:pt>
                <c:pt idx="1881">
                  <c:v>35872</c:v>
                </c:pt>
                <c:pt idx="1882">
                  <c:v>35873</c:v>
                </c:pt>
                <c:pt idx="1883">
                  <c:v>35874</c:v>
                </c:pt>
                <c:pt idx="1884">
                  <c:v>35877</c:v>
                </c:pt>
                <c:pt idx="1885">
                  <c:v>35878</c:v>
                </c:pt>
                <c:pt idx="1886">
                  <c:v>35879</c:v>
                </c:pt>
                <c:pt idx="1887">
                  <c:v>35880</c:v>
                </c:pt>
                <c:pt idx="1888">
                  <c:v>35881</c:v>
                </c:pt>
                <c:pt idx="1889">
                  <c:v>35884</c:v>
                </c:pt>
                <c:pt idx="1890">
                  <c:v>35885</c:v>
                </c:pt>
                <c:pt idx="1891">
                  <c:v>35886</c:v>
                </c:pt>
                <c:pt idx="1892">
                  <c:v>35887</c:v>
                </c:pt>
                <c:pt idx="1893">
                  <c:v>35888</c:v>
                </c:pt>
                <c:pt idx="1894">
                  <c:v>35891</c:v>
                </c:pt>
                <c:pt idx="1895">
                  <c:v>35892</c:v>
                </c:pt>
                <c:pt idx="1896">
                  <c:v>35893</c:v>
                </c:pt>
                <c:pt idx="1897">
                  <c:v>35894</c:v>
                </c:pt>
                <c:pt idx="1898">
                  <c:v>35895</c:v>
                </c:pt>
                <c:pt idx="1899">
                  <c:v>35898</c:v>
                </c:pt>
                <c:pt idx="1900">
                  <c:v>35899</c:v>
                </c:pt>
                <c:pt idx="1901">
                  <c:v>35900</c:v>
                </c:pt>
                <c:pt idx="1902">
                  <c:v>35901</c:v>
                </c:pt>
                <c:pt idx="1903">
                  <c:v>35902</c:v>
                </c:pt>
                <c:pt idx="1904">
                  <c:v>35905</c:v>
                </c:pt>
                <c:pt idx="1905">
                  <c:v>35906</c:v>
                </c:pt>
                <c:pt idx="1906">
                  <c:v>35907</c:v>
                </c:pt>
                <c:pt idx="1907">
                  <c:v>35908</c:v>
                </c:pt>
                <c:pt idx="1908">
                  <c:v>35909</c:v>
                </c:pt>
                <c:pt idx="1909">
                  <c:v>35912</c:v>
                </c:pt>
                <c:pt idx="1910">
                  <c:v>35913</c:v>
                </c:pt>
                <c:pt idx="1911">
                  <c:v>35914</c:v>
                </c:pt>
                <c:pt idx="1912">
                  <c:v>35915</c:v>
                </c:pt>
                <c:pt idx="1913">
                  <c:v>35916</c:v>
                </c:pt>
                <c:pt idx="1914">
                  <c:v>35919</c:v>
                </c:pt>
                <c:pt idx="1915">
                  <c:v>35920</c:v>
                </c:pt>
                <c:pt idx="1916">
                  <c:v>35921</c:v>
                </c:pt>
                <c:pt idx="1917">
                  <c:v>35922</c:v>
                </c:pt>
                <c:pt idx="1918">
                  <c:v>35923</c:v>
                </c:pt>
                <c:pt idx="1919">
                  <c:v>35926</c:v>
                </c:pt>
                <c:pt idx="1920">
                  <c:v>35927</c:v>
                </c:pt>
                <c:pt idx="1921">
                  <c:v>35928</c:v>
                </c:pt>
                <c:pt idx="1922">
                  <c:v>35929</c:v>
                </c:pt>
                <c:pt idx="1923">
                  <c:v>35930</c:v>
                </c:pt>
                <c:pt idx="1924">
                  <c:v>35933</c:v>
                </c:pt>
                <c:pt idx="1925">
                  <c:v>35934</c:v>
                </c:pt>
                <c:pt idx="1926">
                  <c:v>35935</c:v>
                </c:pt>
                <c:pt idx="1927">
                  <c:v>35936</c:v>
                </c:pt>
                <c:pt idx="1928">
                  <c:v>35937</c:v>
                </c:pt>
                <c:pt idx="1929">
                  <c:v>35940</c:v>
                </c:pt>
                <c:pt idx="1930">
                  <c:v>35941</c:v>
                </c:pt>
                <c:pt idx="1931">
                  <c:v>35942</c:v>
                </c:pt>
                <c:pt idx="1932">
                  <c:v>35943</c:v>
                </c:pt>
                <c:pt idx="1933">
                  <c:v>35944</c:v>
                </c:pt>
                <c:pt idx="1934">
                  <c:v>35947</c:v>
                </c:pt>
                <c:pt idx="1935">
                  <c:v>35948</c:v>
                </c:pt>
                <c:pt idx="1936">
                  <c:v>35949</c:v>
                </c:pt>
                <c:pt idx="1937">
                  <c:v>35950</c:v>
                </c:pt>
                <c:pt idx="1938">
                  <c:v>35951</c:v>
                </c:pt>
                <c:pt idx="1939">
                  <c:v>35954</c:v>
                </c:pt>
                <c:pt idx="1940">
                  <c:v>35955</c:v>
                </c:pt>
                <c:pt idx="1941">
                  <c:v>35956</c:v>
                </c:pt>
                <c:pt idx="1942">
                  <c:v>35957</c:v>
                </c:pt>
                <c:pt idx="1943">
                  <c:v>35958</c:v>
                </c:pt>
                <c:pt idx="1944">
                  <c:v>35961</c:v>
                </c:pt>
                <c:pt idx="1945">
                  <c:v>35962</c:v>
                </c:pt>
                <c:pt idx="1946">
                  <c:v>35963</c:v>
                </c:pt>
                <c:pt idx="1947">
                  <c:v>35964</c:v>
                </c:pt>
                <c:pt idx="1948">
                  <c:v>35965</c:v>
                </c:pt>
                <c:pt idx="1949">
                  <c:v>35968</c:v>
                </c:pt>
                <c:pt idx="1950">
                  <c:v>35969</c:v>
                </c:pt>
                <c:pt idx="1951">
                  <c:v>35970</c:v>
                </c:pt>
                <c:pt idx="1952">
                  <c:v>35971</c:v>
                </c:pt>
                <c:pt idx="1953">
                  <c:v>35972</c:v>
                </c:pt>
                <c:pt idx="1954">
                  <c:v>35975</c:v>
                </c:pt>
                <c:pt idx="1955">
                  <c:v>35976</c:v>
                </c:pt>
                <c:pt idx="1956">
                  <c:v>35977</c:v>
                </c:pt>
                <c:pt idx="1957">
                  <c:v>35978</c:v>
                </c:pt>
                <c:pt idx="1958">
                  <c:v>35979</c:v>
                </c:pt>
                <c:pt idx="1959">
                  <c:v>35982</c:v>
                </c:pt>
                <c:pt idx="1960">
                  <c:v>35983</c:v>
                </c:pt>
                <c:pt idx="1961">
                  <c:v>35984</c:v>
                </c:pt>
                <c:pt idx="1962">
                  <c:v>35985</c:v>
                </c:pt>
                <c:pt idx="1963">
                  <c:v>35986</c:v>
                </c:pt>
                <c:pt idx="1964">
                  <c:v>35989</c:v>
                </c:pt>
                <c:pt idx="1965">
                  <c:v>35990</c:v>
                </c:pt>
                <c:pt idx="1966">
                  <c:v>35991</c:v>
                </c:pt>
                <c:pt idx="1967">
                  <c:v>35992</c:v>
                </c:pt>
                <c:pt idx="1968">
                  <c:v>35993</c:v>
                </c:pt>
                <c:pt idx="1969">
                  <c:v>35996</c:v>
                </c:pt>
                <c:pt idx="1970">
                  <c:v>35997</c:v>
                </c:pt>
                <c:pt idx="1971">
                  <c:v>35998</c:v>
                </c:pt>
                <c:pt idx="1972">
                  <c:v>35999</c:v>
                </c:pt>
                <c:pt idx="1973">
                  <c:v>36000</c:v>
                </c:pt>
                <c:pt idx="1974">
                  <c:v>36003</c:v>
                </c:pt>
                <c:pt idx="1975">
                  <c:v>36004</c:v>
                </c:pt>
                <c:pt idx="1976">
                  <c:v>36005</c:v>
                </c:pt>
                <c:pt idx="1977">
                  <c:v>36006</c:v>
                </c:pt>
                <c:pt idx="1978">
                  <c:v>36007</c:v>
                </c:pt>
                <c:pt idx="1979">
                  <c:v>36010</c:v>
                </c:pt>
                <c:pt idx="1980">
                  <c:v>36011</c:v>
                </c:pt>
                <c:pt idx="1981">
                  <c:v>36012</c:v>
                </c:pt>
                <c:pt idx="1982">
                  <c:v>36013</c:v>
                </c:pt>
                <c:pt idx="1983">
                  <c:v>36014</c:v>
                </c:pt>
                <c:pt idx="1984">
                  <c:v>36017</c:v>
                </c:pt>
                <c:pt idx="1985">
                  <c:v>36018</c:v>
                </c:pt>
                <c:pt idx="1986">
                  <c:v>36019</c:v>
                </c:pt>
                <c:pt idx="1987">
                  <c:v>36020</c:v>
                </c:pt>
                <c:pt idx="1988">
                  <c:v>36021</c:v>
                </c:pt>
                <c:pt idx="1989">
                  <c:v>36024</c:v>
                </c:pt>
                <c:pt idx="1990">
                  <c:v>36025</c:v>
                </c:pt>
                <c:pt idx="1991">
                  <c:v>36026</c:v>
                </c:pt>
                <c:pt idx="1992">
                  <c:v>36027</c:v>
                </c:pt>
                <c:pt idx="1993">
                  <c:v>36028</c:v>
                </c:pt>
                <c:pt idx="1994">
                  <c:v>36031</c:v>
                </c:pt>
                <c:pt idx="1995">
                  <c:v>36032</c:v>
                </c:pt>
                <c:pt idx="1996">
                  <c:v>36033</c:v>
                </c:pt>
                <c:pt idx="1997">
                  <c:v>36034</c:v>
                </c:pt>
                <c:pt idx="1998">
                  <c:v>36035</c:v>
                </c:pt>
                <c:pt idx="1999">
                  <c:v>36038</c:v>
                </c:pt>
                <c:pt idx="2000">
                  <c:v>36039</c:v>
                </c:pt>
                <c:pt idx="2001">
                  <c:v>36040</c:v>
                </c:pt>
                <c:pt idx="2002">
                  <c:v>36041</c:v>
                </c:pt>
                <c:pt idx="2003">
                  <c:v>36042</c:v>
                </c:pt>
                <c:pt idx="2004">
                  <c:v>36045</c:v>
                </c:pt>
                <c:pt idx="2005">
                  <c:v>36046</c:v>
                </c:pt>
                <c:pt idx="2006">
                  <c:v>36047</c:v>
                </c:pt>
                <c:pt idx="2007">
                  <c:v>36048</c:v>
                </c:pt>
                <c:pt idx="2008">
                  <c:v>36049</c:v>
                </c:pt>
                <c:pt idx="2009">
                  <c:v>36052</c:v>
                </c:pt>
                <c:pt idx="2010">
                  <c:v>36053</c:v>
                </c:pt>
                <c:pt idx="2011">
                  <c:v>36054</c:v>
                </c:pt>
                <c:pt idx="2012">
                  <c:v>36055</c:v>
                </c:pt>
                <c:pt idx="2013">
                  <c:v>36056</c:v>
                </c:pt>
                <c:pt idx="2014">
                  <c:v>36059</c:v>
                </c:pt>
                <c:pt idx="2015">
                  <c:v>36060</c:v>
                </c:pt>
                <c:pt idx="2016">
                  <c:v>36061</c:v>
                </c:pt>
                <c:pt idx="2017">
                  <c:v>36062</c:v>
                </c:pt>
                <c:pt idx="2018">
                  <c:v>36063</c:v>
                </c:pt>
                <c:pt idx="2019">
                  <c:v>36066</c:v>
                </c:pt>
                <c:pt idx="2020">
                  <c:v>36067</c:v>
                </c:pt>
                <c:pt idx="2021">
                  <c:v>36068</c:v>
                </c:pt>
                <c:pt idx="2022">
                  <c:v>36069</c:v>
                </c:pt>
                <c:pt idx="2023">
                  <c:v>36070</c:v>
                </c:pt>
                <c:pt idx="2024">
                  <c:v>36073</c:v>
                </c:pt>
                <c:pt idx="2025">
                  <c:v>36074</c:v>
                </c:pt>
                <c:pt idx="2026">
                  <c:v>36075</c:v>
                </c:pt>
                <c:pt idx="2027">
                  <c:v>36076</c:v>
                </c:pt>
                <c:pt idx="2028">
                  <c:v>36077</c:v>
                </c:pt>
                <c:pt idx="2029">
                  <c:v>36080</c:v>
                </c:pt>
                <c:pt idx="2030">
                  <c:v>36081</c:v>
                </c:pt>
                <c:pt idx="2031">
                  <c:v>36082</c:v>
                </c:pt>
                <c:pt idx="2032">
                  <c:v>36083</c:v>
                </c:pt>
                <c:pt idx="2033">
                  <c:v>36084</c:v>
                </c:pt>
                <c:pt idx="2034">
                  <c:v>36087</c:v>
                </c:pt>
                <c:pt idx="2035">
                  <c:v>36088</c:v>
                </c:pt>
                <c:pt idx="2036">
                  <c:v>36089</c:v>
                </c:pt>
                <c:pt idx="2037">
                  <c:v>36090</c:v>
                </c:pt>
                <c:pt idx="2038">
                  <c:v>36091</c:v>
                </c:pt>
                <c:pt idx="2039">
                  <c:v>36094</c:v>
                </c:pt>
                <c:pt idx="2040">
                  <c:v>36095</c:v>
                </c:pt>
                <c:pt idx="2041">
                  <c:v>36096</c:v>
                </c:pt>
                <c:pt idx="2042">
                  <c:v>36097</c:v>
                </c:pt>
                <c:pt idx="2043">
                  <c:v>36098</c:v>
                </c:pt>
                <c:pt idx="2044">
                  <c:v>36101</c:v>
                </c:pt>
                <c:pt idx="2045">
                  <c:v>36102</c:v>
                </c:pt>
                <c:pt idx="2046">
                  <c:v>36103</c:v>
                </c:pt>
                <c:pt idx="2047">
                  <c:v>36104</c:v>
                </c:pt>
                <c:pt idx="2048">
                  <c:v>36105</c:v>
                </c:pt>
                <c:pt idx="2049">
                  <c:v>36108</c:v>
                </c:pt>
                <c:pt idx="2050">
                  <c:v>36109</c:v>
                </c:pt>
                <c:pt idx="2051">
                  <c:v>36110</c:v>
                </c:pt>
                <c:pt idx="2052">
                  <c:v>36111</c:v>
                </c:pt>
                <c:pt idx="2053">
                  <c:v>36112</c:v>
                </c:pt>
                <c:pt idx="2054">
                  <c:v>36115</c:v>
                </c:pt>
                <c:pt idx="2055">
                  <c:v>36116</c:v>
                </c:pt>
                <c:pt idx="2056">
                  <c:v>36117</c:v>
                </c:pt>
                <c:pt idx="2057">
                  <c:v>36118</c:v>
                </c:pt>
                <c:pt idx="2058">
                  <c:v>36119</c:v>
                </c:pt>
                <c:pt idx="2059">
                  <c:v>36122</c:v>
                </c:pt>
                <c:pt idx="2060">
                  <c:v>36123</c:v>
                </c:pt>
                <c:pt idx="2061">
                  <c:v>36124</c:v>
                </c:pt>
                <c:pt idx="2062">
                  <c:v>36125</c:v>
                </c:pt>
                <c:pt idx="2063">
                  <c:v>36126</c:v>
                </c:pt>
                <c:pt idx="2064">
                  <c:v>36129</c:v>
                </c:pt>
                <c:pt idx="2065">
                  <c:v>36130</c:v>
                </c:pt>
                <c:pt idx="2066">
                  <c:v>36131</c:v>
                </c:pt>
                <c:pt idx="2067">
                  <c:v>36132</c:v>
                </c:pt>
                <c:pt idx="2068">
                  <c:v>36133</c:v>
                </c:pt>
                <c:pt idx="2069">
                  <c:v>36136</c:v>
                </c:pt>
                <c:pt idx="2070">
                  <c:v>36137</c:v>
                </c:pt>
                <c:pt idx="2071">
                  <c:v>36138</c:v>
                </c:pt>
                <c:pt idx="2072">
                  <c:v>36139</c:v>
                </c:pt>
                <c:pt idx="2073">
                  <c:v>36140</c:v>
                </c:pt>
                <c:pt idx="2074">
                  <c:v>36143</c:v>
                </c:pt>
                <c:pt idx="2075">
                  <c:v>36144</c:v>
                </c:pt>
                <c:pt idx="2076">
                  <c:v>36145</c:v>
                </c:pt>
                <c:pt idx="2077">
                  <c:v>36146</c:v>
                </c:pt>
                <c:pt idx="2078">
                  <c:v>36147</c:v>
                </c:pt>
                <c:pt idx="2079">
                  <c:v>36150</c:v>
                </c:pt>
                <c:pt idx="2080">
                  <c:v>36151</c:v>
                </c:pt>
                <c:pt idx="2081">
                  <c:v>36152</c:v>
                </c:pt>
                <c:pt idx="2082">
                  <c:v>36153</c:v>
                </c:pt>
                <c:pt idx="2083">
                  <c:v>36154</c:v>
                </c:pt>
                <c:pt idx="2084">
                  <c:v>36157</c:v>
                </c:pt>
                <c:pt idx="2085">
                  <c:v>36158</c:v>
                </c:pt>
                <c:pt idx="2086">
                  <c:v>36159</c:v>
                </c:pt>
                <c:pt idx="2087">
                  <c:v>36160</c:v>
                </c:pt>
                <c:pt idx="2088">
                  <c:v>36161</c:v>
                </c:pt>
                <c:pt idx="2089">
                  <c:v>36164</c:v>
                </c:pt>
                <c:pt idx="2090">
                  <c:v>36165</c:v>
                </c:pt>
                <c:pt idx="2091">
                  <c:v>36166</c:v>
                </c:pt>
                <c:pt idx="2092">
                  <c:v>36167</c:v>
                </c:pt>
                <c:pt idx="2093">
                  <c:v>36168</c:v>
                </c:pt>
                <c:pt idx="2094">
                  <c:v>36171</c:v>
                </c:pt>
                <c:pt idx="2095">
                  <c:v>36172</c:v>
                </c:pt>
                <c:pt idx="2096">
                  <c:v>36173</c:v>
                </c:pt>
                <c:pt idx="2097">
                  <c:v>36174</c:v>
                </c:pt>
                <c:pt idx="2098">
                  <c:v>36175</c:v>
                </c:pt>
                <c:pt idx="2099">
                  <c:v>36178</c:v>
                </c:pt>
                <c:pt idx="2100">
                  <c:v>36179</c:v>
                </c:pt>
                <c:pt idx="2101">
                  <c:v>36180</c:v>
                </c:pt>
                <c:pt idx="2102">
                  <c:v>36181</c:v>
                </c:pt>
                <c:pt idx="2103">
                  <c:v>36182</c:v>
                </c:pt>
                <c:pt idx="2104">
                  <c:v>36185</c:v>
                </c:pt>
                <c:pt idx="2105">
                  <c:v>36186</c:v>
                </c:pt>
                <c:pt idx="2106">
                  <c:v>36187</c:v>
                </c:pt>
                <c:pt idx="2107">
                  <c:v>36188</c:v>
                </c:pt>
                <c:pt idx="2108">
                  <c:v>36189</c:v>
                </c:pt>
                <c:pt idx="2109">
                  <c:v>36192</c:v>
                </c:pt>
                <c:pt idx="2110">
                  <c:v>36193</c:v>
                </c:pt>
                <c:pt idx="2111">
                  <c:v>36194</c:v>
                </c:pt>
                <c:pt idx="2112">
                  <c:v>36195</c:v>
                </c:pt>
                <c:pt idx="2113">
                  <c:v>36196</c:v>
                </c:pt>
                <c:pt idx="2114">
                  <c:v>36199</c:v>
                </c:pt>
                <c:pt idx="2115">
                  <c:v>36200</c:v>
                </c:pt>
                <c:pt idx="2116">
                  <c:v>36201</c:v>
                </c:pt>
                <c:pt idx="2117">
                  <c:v>36202</c:v>
                </c:pt>
                <c:pt idx="2118">
                  <c:v>36203</c:v>
                </c:pt>
                <c:pt idx="2119">
                  <c:v>36206</c:v>
                </c:pt>
                <c:pt idx="2120">
                  <c:v>36207</c:v>
                </c:pt>
                <c:pt idx="2121">
                  <c:v>36208</c:v>
                </c:pt>
                <c:pt idx="2122">
                  <c:v>36209</c:v>
                </c:pt>
                <c:pt idx="2123">
                  <c:v>36210</c:v>
                </c:pt>
                <c:pt idx="2124">
                  <c:v>36213</c:v>
                </c:pt>
                <c:pt idx="2125">
                  <c:v>36214</c:v>
                </c:pt>
                <c:pt idx="2126">
                  <c:v>36215</c:v>
                </c:pt>
                <c:pt idx="2127">
                  <c:v>36216</c:v>
                </c:pt>
                <c:pt idx="2128">
                  <c:v>36217</c:v>
                </c:pt>
                <c:pt idx="2129">
                  <c:v>36220</c:v>
                </c:pt>
                <c:pt idx="2130">
                  <c:v>36221</c:v>
                </c:pt>
                <c:pt idx="2131">
                  <c:v>36222</c:v>
                </c:pt>
                <c:pt idx="2132">
                  <c:v>36223</c:v>
                </c:pt>
                <c:pt idx="2133">
                  <c:v>36224</c:v>
                </c:pt>
                <c:pt idx="2134">
                  <c:v>36227</c:v>
                </c:pt>
                <c:pt idx="2135">
                  <c:v>36228</c:v>
                </c:pt>
                <c:pt idx="2136">
                  <c:v>36229</c:v>
                </c:pt>
                <c:pt idx="2137">
                  <c:v>36230</c:v>
                </c:pt>
                <c:pt idx="2138">
                  <c:v>36231</c:v>
                </c:pt>
                <c:pt idx="2139">
                  <c:v>36234</c:v>
                </c:pt>
                <c:pt idx="2140">
                  <c:v>36235</c:v>
                </c:pt>
                <c:pt idx="2141">
                  <c:v>36236</c:v>
                </c:pt>
                <c:pt idx="2142">
                  <c:v>36237</c:v>
                </c:pt>
                <c:pt idx="2143">
                  <c:v>36238</c:v>
                </c:pt>
                <c:pt idx="2144">
                  <c:v>36241</c:v>
                </c:pt>
                <c:pt idx="2145">
                  <c:v>36242</c:v>
                </c:pt>
                <c:pt idx="2146">
                  <c:v>36243</c:v>
                </c:pt>
                <c:pt idx="2147">
                  <c:v>36244</c:v>
                </c:pt>
                <c:pt idx="2148">
                  <c:v>36245</c:v>
                </c:pt>
                <c:pt idx="2149">
                  <c:v>36248</c:v>
                </c:pt>
                <c:pt idx="2150">
                  <c:v>36249</c:v>
                </c:pt>
                <c:pt idx="2151">
                  <c:v>36250</c:v>
                </c:pt>
                <c:pt idx="2152">
                  <c:v>36251</c:v>
                </c:pt>
                <c:pt idx="2153">
                  <c:v>36252</c:v>
                </c:pt>
                <c:pt idx="2154">
                  <c:v>36255</c:v>
                </c:pt>
                <c:pt idx="2155">
                  <c:v>36256</c:v>
                </c:pt>
                <c:pt idx="2156">
                  <c:v>36257</c:v>
                </c:pt>
                <c:pt idx="2157">
                  <c:v>36258</c:v>
                </c:pt>
                <c:pt idx="2158">
                  <c:v>36259</c:v>
                </c:pt>
                <c:pt idx="2159">
                  <c:v>36262</c:v>
                </c:pt>
                <c:pt idx="2160">
                  <c:v>36263</c:v>
                </c:pt>
                <c:pt idx="2161">
                  <c:v>36264</c:v>
                </c:pt>
                <c:pt idx="2162">
                  <c:v>36265</c:v>
                </c:pt>
                <c:pt idx="2163">
                  <c:v>36266</c:v>
                </c:pt>
                <c:pt idx="2164">
                  <c:v>36269</c:v>
                </c:pt>
                <c:pt idx="2165">
                  <c:v>36270</c:v>
                </c:pt>
                <c:pt idx="2166">
                  <c:v>36271</c:v>
                </c:pt>
                <c:pt idx="2167">
                  <c:v>36272</c:v>
                </c:pt>
                <c:pt idx="2168">
                  <c:v>36273</c:v>
                </c:pt>
                <c:pt idx="2169">
                  <c:v>36276</c:v>
                </c:pt>
                <c:pt idx="2170">
                  <c:v>36277</c:v>
                </c:pt>
                <c:pt idx="2171">
                  <c:v>36278</c:v>
                </c:pt>
                <c:pt idx="2172">
                  <c:v>36279</c:v>
                </c:pt>
                <c:pt idx="2173">
                  <c:v>36280</c:v>
                </c:pt>
                <c:pt idx="2174">
                  <c:v>36283</c:v>
                </c:pt>
                <c:pt idx="2175">
                  <c:v>36284</c:v>
                </c:pt>
                <c:pt idx="2176">
                  <c:v>36285</c:v>
                </c:pt>
                <c:pt idx="2177">
                  <c:v>36286</c:v>
                </c:pt>
                <c:pt idx="2178">
                  <c:v>36287</c:v>
                </c:pt>
                <c:pt idx="2179">
                  <c:v>36290</c:v>
                </c:pt>
                <c:pt idx="2180">
                  <c:v>36291</c:v>
                </c:pt>
                <c:pt idx="2181">
                  <c:v>36292</c:v>
                </c:pt>
                <c:pt idx="2182">
                  <c:v>36293</c:v>
                </c:pt>
                <c:pt idx="2183">
                  <c:v>36294</c:v>
                </c:pt>
                <c:pt idx="2184">
                  <c:v>36297</c:v>
                </c:pt>
                <c:pt idx="2185">
                  <c:v>36298</c:v>
                </c:pt>
                <c:pt idx="2186">
                  <c:v>36299</c:v>
                </c:pt>
                <c:pt idx="2187">
                  <c:v>36300</c:v>
                </c:pt>
                <c:pt idx="2188">
                  <c:v>36301</c:v>
                </c:pt>
                <c:pt idx="2189">
                  <c:v>36304</c:v>
                </c:pt>
                <c:pt idx="2190">
                  <c:v>36305</c:v>
                </c:pt>
                <c:pt idx="2191">
                  <c:v>36306</c:v>
                </c:pt>
                <c:pt idx="2192">
                  <c:v>36307</c:v>
                </c:pt>
                <c:pt idx="2193">
                  <c:v>36308</c:v>
                </c:pt>
                <c:pt idx="2194">
                  <c:v>36311</c:v>
                </c:pt>
                <c:pt idx="2195">
                  <c:v>36312</c:v>
                </c:pt>
                <c:pt idx="2196">
                  <c:v>36313</c:v>
                </c:pt>
                <c:pt idx="2197">
                  <c:v>36314</c:v>
                </c:pt>
                <c:pt idx="2198">
                  <c:v>36315</c:v>
                </c:pt>
                <c:pt idx="2199">
                  <c:v>36318</c:v>
                </c:pt>
                <c:pt idx="2200">
                  <c:v>36319</c:v>
                </c:pt>
                <c:pt idx="2201">
                  <c:v>36320</c:v>
                </c:pt>
                <c:pt idx="2202">
                  <c:v>36321</c:v>
                </c:pt>
                <c:pt idx="2203">
                  <c:v>36322</c:v>
                </c:pt>
                <c:pt idx="2204">
                  <c:v>36325</c:v>
                </c:pt>
                <c:pt idx="2205">
                  <c:v>36326</c:v>
                </c:pt>
                <c:pt idx="2206">
                  <c:v>36327</c:v>
                </c:pt>
                <c:pt idx="2207">
                  <c:v>36328</c:v>
                </c:pt>
                <c:pt idx="2208">
                  <c:v>36329</c:v>
                </c:pt>
                <c:pt idx="2209">
                  <c:v>36332</c:v>
                </c:pt>
                <c:pt idx="2210">
                  <c:v>36333</c:v>
                </c:pt>
                <c:pt idx="2211">
                  <c:v>36334</c:v>
                </c:pt>
                <c:pt idx="2212">
                  <c:v>36335</c:v>
                </c:pt>
                <c:pt idx="2213">
                  <c:v>36336</c:v>
                </c:pt>
                <c:pt idx="2214">
                  <c:v>36339</c:v>
                </c:pt>
                <c:pt idx="2215">
                  <c:v>36340</c:v>
                </c:pt>
                <c:pt idx="2216">
                  <c:v>36341</c:v>
                </c:pt>
                <c:pt idx="2217">
                  <c:v>36342</c:v>
                </c:pt>
                <c:pt idx="2218">
                  <c:v>36343</c:v>
                </c:pt>
                <c:pt idx="2219">
                  <c:v>36346</c:v>
                </c:pt>
                <c:pt idx="2220">
                  <c:v>36347</c:v>
                </c:pt>
                <c:pt idx="2221">
                  <c:v>36348</c:v>
                </c:pt>
                <c:pt idx="2222">
                  <c:v>36349</c:v>
                </c:pt>
                <c:pt idx="2223">
                  <c:v>36350</c:v>
                </c:pt>
                <c:pt idx="2224">
                  <c:v>36353</c:v>
                </c:pt>
                <c:pt idx="2225">
                  <c:v>36354</c:v>
                </c:pt>
                <c:pt idx="2226">
                  <c:v>36355</c:v>
                </c:pt>
                <c:pt idx="2227">
                  <c:v>36356</c:v>
                </c:pt>
                <c:pt idx="2228">
                  <c:v>36357</c:v>
                </c:pt>
                <c:pt idx="2229">
                  <c:v>36360</c:v>
                </c:pt>
                <c:pt idx="2230">
                  <c:v>36361</c:v>
                </c:pt>
                <c:pt idx="2231">
                  <c:v>36362</c:v>
                </c:pt>
                <c:pt idx="2232">
                  <c:v>36363</c:v>
                </c:pt>
                <c:pt idx="2233">
                  <c:v>36364</c:v>
                </c:pt>
                <c:pt idx="2234">
                  <c:v>36367</c:v>
                </c:pt>
                <c:pt idx="2235">
                  <c:v>36368</c:v>
                </c:pt>
                <c:pt idx="2236">
                  <c:v>36369</c:v>
                </c:pt>
                <c:pt idx="2237">
                  <c:v>36370</c:v>
                </c:pt>
                <c:pt idx="2238">
                  <c:v>36371</c:v>
                </c:pt>
                <c:pt idx="2239">
                  <c:v>36374</c:v>
                </c:pt>
                <c:pt idx="2240">
                  <c:v>36375</c:v>
                </c:pt>
                <c:pt idx="2241">
                  <c:v>36376</c:v>
                </c:pt>
                <c:pt idx="2242">
                  <c:v>36377</c:v>
                </c:pt>
                <c:pt idx="2243">
                  <c:v>36378</c:v>
                </c:pt>
                <c:pt idx="2244">
                  <c:v>36381</c:v>
                </c:pt>
                <c:pt idx="2245">
                  <c:v>36382</c:v>
                </c:pt>
                <c:pt idx="2246">
                  <c:v>36383</c:v>
                </c:pt>
                <c:pt idx="2247">
                  <c:v>36384</c:v>
                </c:pt>
                <c:pt idx="2248">
                  <c:v>36385</c:v>
                </c:pt>
                <c:pt idx="2249">
                  <c:v>36388</c:v>
                </c:pt>
                <c:pt idx="2250">
                  <c:v>36389</c:v>
                </c:pt>
                <c:pt idx="2251">
                  <c:v>36390</c:v>
                </c:pt>
                <c:pt idx="2252">
                  <c:v>36391</c:v>
                </c:pt>
                <c:pt idx="2253">
                  <c:v>36392</c:v>
                </c:pt>
                <c:pt idx="2254">
                  <c:v>36395</c:v>
                </c:pt>
                <c:pt idx="2255">
                  <c:v>36396</c:v>
                </c:pt>
                <c:pt idx="2256">
                  <c:v>36397</c:v>
                </c:pt>
                <c:pt idx="2257">
                  <c:v>36398</c:v>
                </c:pt>
                <c:pt idx="2258">
                  <c:v>36399</c:v>
                </c:pt>
                <c:pt idx="2259">
                  <c:v>36402</c:v>
                </c:pt>
                <c:pt idx="2260">
                  <c:v>36403</c:v>
                </c:pt>
                <c:pt idx="2261">
                  <c:v>36404</c:v>
                </c:pt>
                <c:pt idx="2262">
                  <c:v>36405</c:v>
                </c:pt>
                <c:pt idx="2263">
                  <c:v>36406</c:v>
                </c:pt>
                <c:pt idx="2264">
                  <c:v>36409</c:v>
                </c:pt>
                <c:pt idx="2265">
                  <c:v>36410</c:v>
                </c:pt>
                <c:pt idx="2266">
                  <c:v>36411</c:v>
                </c:pt>
                <c:pt idx="2267">
                  <c:v>36412</c:v>
                </c:pt>
                <c:pt idx="2268">
                  <c:v>36413</c:v>
                </c:pt>
                <c:pt idx="2269">
                  <c:v>36416</c:v>
                </c:pt>
                <c:pt idx="2270">
                  <c:v>36417</c:v>
                </c:pt>
                <c:pt idx="2271">
                  <c:v>36418</c:v>
                </c:pt>
                <c:pt idx="2272">
                  <c:v>36419</c:v>
                </c:pt>
                <c:pt idx="2273">
                  <c:v>36420</c:v>
                </c:pt>
                <c:pt idx="2274">
                  <c:v>36423</c:v>
                </c:pt>
                <c:pt idx="2275">
                  <c:v>36424</c:v>
                </c:pt>
                <c:pt idx="2276">
                  <c:v>36425</c:v>
                </c:pt>
                <c:pt idx="2277">
                  <c:v>36426</c:v>
                </c:pt>
                <c:pt idx="2278">
                  <c:v>36427</c:v>
                </c:pt>
                <c:pt idx="2279">
                  <c:v>36430</c:v>
                </c:pt>
                <c:pt idx="2280">
                  <c:v>36431</c:v>
                </c:pt>
                <c:pt idx="2281">
                  <c:v>36432</c:v>
                </c:pt>
                <c:pt idx="2282">
                  <c:v>36433</c:v>
                </c:pt>
                <c:pt idx="2283">
                  <c:v>36434</c:v>
                </c:pt>
                <c:pt idx="2284">
                  <c:v>36437</c:v>
                </c:pt>
                <c:pt idx="2285">
                  <c:v>36438</c:v>
                </c:pt>
                <c:pt idx="2286">
                  <c:v>36439</c:v>
                </c:pt>
                <c:pt idx="2287">
                  <c:v>36440</c:v>
                </c:pt>
                <c:pt idx="2288">
                  <c:v>36441</c:v>
                </c:pt>
                <c:pt idx="2289">
                  <c:v>36444</c:v>
                </c:pt>
                <c:pt idx="2290">
                  <c:v>36445</c:v>
                </c:pt>
                <c:pt idx="2291">
                  <c:v>36446</c:v>
                </c:pt>
                <c:pt idx="2292">
                  <c:v>36447</c:v>
                </c:pt>
                <c:pt idx="2293">
                  <c:v>36448</c:v>
                </c:pt>
                <c:pt idx="2294">
                  <c:v>36451</c:v>
                </c:pt>
                <c:pt idx="2295">
                  <c:v>36452</c:v>
                </c:pt>
                <c:pt idx="2296">
                  <c:v>36453</c:v>
                </c:pt>
                <c:pt idx="2297">
                  <c:v>36454</c:v>
                </c:pt>
                <c:pt idx="2298">
                  <c:v>36455</c:v>
                </c:pt>
                <c:pt idx="2299">
                  <c:v>36458</c:v>
                </c:pt>
                <c:pt idx="2300">
                  <c:v>36459</c:v>
                </c:pt>
                <c:pt idx="2301">
                  <c:v>36460</c:v>
                </c:pt>
                <c:pt idx="2302">
                  <c:v>36461</c:v>
                </c:pt>
                <c:pt idx="2303">
                  <c:v>36462</c:v>
                </c:pt>
                <c:pt idx="2304">
                  <c:v>36465</c:v>
                </c:pt>
                <c:pt idx="2305">
                  <c:v>36466</c:v>
                </c:pt>
                <c:pt idx="2306">
                  <c:v>36467</c:v>
                </c:pt>
                <c:pt idx="2307">
                  <c:v>36468</c:v>
                </c:pt>
                <c:pt idx="2308">
                  <c:v>36469</c:v>
                </c:pt>
                <c:pt idx="2309">
                  <c:v>36472</c:v>
                </c:pt>
                <c:pt idx="2310">
                  <c:v>36473</c:v>
                </c:pt>
                <c:pt idx="2311">
                  <c:v>36474</c:v>
                </c:pt>
                <c:pt idx="2312">
                  <c:v>36475</c:v>
                </c:pt>
                <c:pt idx="2313">
                  <c:v>36476</c:v>
                </c:pt>
                <c:pt idx="2314">
                  <c:v>36479</c:v>
                </c:pt>
                <c:pt idx="2315">
                  <c:v>36480</c:v>
                </c:pt>
                <c:pt idx="2316">
                  <c:v>36481</c:v>
                </c:pt>
                <c:pt idx="2317">
                  <c:v>36482</c:v>
                </c:pt>
                <c:pt idx="2318">
                  <c:v>36483</c:v>
                </c:pt>
                <c:pt idx="2319">
                  <c:v>36486</c:v>
                </c:pt>
                <c:pt idx="2320">
                  <c:v>36487</c:v>
                </c:pt>
                <c:pt idx="2321">
                  <c:v>36488</c:v>
                </c:pt>
                <c:pt idx="2322">
                  <c:v>36489</c:v>
                </c:pt>
                <c:pt idx="2323">
                  <c:v>36490</c:v>
                </c:pt>
                <c:pt idx="2324">
                  <c:v>36493</c:v>
                </c:pt>
                <c:pt idx="2325">
                  <c:v>36494</c:v>
                </c:pt>
                <c:pt idx="2326">
                  <c:v>36495</c:v>
                </c:pt>
                <c:pt idx="2327">
                  <c:v>36496</c:v>
                </c:pt>
                <c:pt idx="2328">
                  <c:v>36497</c:v>
                </c:pt>
                <c:pt idx="2329">
                  <c:v>36500</c:v>
                </c:pt>
                <c:pt idx="2330">
                  <c:v>36501</c:v>
                </c:pt>
                <c:pt idx="2331">
                  <c:v>36502</c:v>
                </c:pt>
                <c:pt idx="2332">
                  <c:v>36503</c:v>
                </c:pt>
                <c:pt idx="2333">
                  <c:v>36504</c:v>
                </c:pt>
                <c:pt idx="2334">
                  <c:v>36507</c:v>
                </c:pt>
                <c:pt idx="2335">
                  <c:v>36508</c:v>
                </c:pt>
                <c:pt idx="2336">
                  <c:v>36509</c:v>
                </c:pt>
                <c:pt idx="2337">
                  <c:v>36510</c:v>
                </c:pt>
                <c:pt idx="2338">
                  <c:v>36511</c:v>
                </c:pt>
                <c:pt idx="2339">
                  <c:v>36514</c:v>
                </c:pt>
                <c:pt idx="2340">
                  <c:v>36515</c:v>
                </c:pt>
                <c:pt idx="2341">
                  <c:v>36516</c:v>
                </c:pt>
                <c:pt idx="2342">
                  <c:v>36517</c:v>
                </c:pt>
                <c:pt idx="2343">
                  <c:v>36518</c:v>
                </c:pt>
                <c:pt idx="2344">
                  <c:v>36521</c:v>
                </c:pt>
                <c:pt idx="2345">
                  <c:v>36522</c:v>
                </c:pt>
                <c:pt idx="2346">
                  <c:v>36523</c:v>
                </c:pt>
                <c:pt idx="2347">
                  <c:v>36524</c:v>
                </c:pt>
                <c:pt idx="2348">
                  <c:v>36525</c:v>
                </c:pt>
                <c:pt idx="2349">
                  <c:v>36528</c:v>
                </c:pt>
                <c:pt idx="2350">
                  <c:v>36529</c:v>
                </c:pt>
                <c:pt idx="2351">
                  <c:v>36530</c:v>
                </c:pt>
                <c:pt idx="2352">
                  <c:v>36531</c:v>
                </c:pt>
                <c:pt idx="2353">
                  <c:v>36532</c:v>
                </c:pt>
                <c:pt idx="2354">
                  <c:v>36535</c:v>
                </c:pt>
                <c:pt idx="2355">
                  <c:v>36536</c:v>
                </c:pt>
                <c:pt idx="2356">
                  <c:v>36537</c:v>
                </c:pt>
                <c:pt idx="2357">
                  <c:v>36538</c:v>
                </c:pt>
                <c:pt idx="2358">
                  <c:v>36539</c:v>
                </c:pt>
                <c:pt idx="2359">
                  <c:v>36542</c:v>
                </c:pt>
                <c:pt idx="2360">
                  <c:v>36543</c:v>
                </c:pt>
                <c:pt idx="2361">
                  <c:v>36544</c:v>
                </c:pt>
                <c:pt idx="2362">
                  <c:v>36545</c:v>
                </c:pt>
                <c:pt idx="2363">
                  <c:v>36546</c:v>
                </c:pt>
                <c:pt idx="2364">
                  <c:v>36549</c:v>
                </c:pt>
                <c:pt idx="2365">
                  <c:v>36550</c:v>
                </c:pt>
                <c:pt idx="2366">
                  <c:v>36551</c:v>
                </c:pt>
                <c:pt idx="2367">
                  <c:v>36552</c:v>
                </c:pt>
                <c:pt idx="2368">
                  <c:v>36553</c:v>
                </c:pt>
                <c:pt idx="2369">
                  <c:v>36556</c:v>
                </c:pt>
                <c:pt idx="2370">
                  <c:v>36557</c:v>
                </c:pt>
                <c:pt idx="2371">
                  <c:v>36558</c:v>
                </c:pt>
                <c:pt idx="2372">
                  <c:v>36559</c:v>
                </c:pt>
                <c:pt idx="2373">
                  <c:v>36560</c:v>
                </c:pt>
                <c:pt idx="2374">
                  <c:v>36563</c:v>
                </c:pt>
                <c:pt idx="2375">
                  <c:v>36564</c:v>
                </c:pt>
                <c:pt idx="2376">
                  <c:v>36565</c:v>
                </c:pt>
                <c:pt idx="2377">
                  <c:v>36566</c:v>
                </c:pt>
                <c:pt idx="2378">
                  <c:v>36567</c:v>
                </c:pt>
                <c:pt idx="2379">
                  <c:v>36570</c:v>
                </c:pt>
                <c:pt idx="2380">
                  <c:v>36571</c:v>
                </c:pt>
                <c:pt idx="2381">
                  <c:v>36572</c:v>
                </c:pt>
                <c:pt idx="2382">
                  <c:v>36573</c:v>
                </c:pt>
                <c:pt idx="2383">
                  <c:v>36574</c:v>
                </c:pt>
                <c:pt idx="2384">
                  <c:v>36577</c:v>
                </c:pt>
                <c:pt idx="2385">
                  <c:v>36578</c:v>
                </c:pt>
                <c:pt idx="2386">
                  <c:v>36579</c:v>
                </c:pt>
                <c:pt idx="2387">
                  <c:v>36580</c:v>
                </c:pt>
                <c:pt idx="2388">
                  <c:v>36581</c:v>
                </c:pt>
                <c:pt idx="2389">
                  <c:v>36584</c:v>
                </c:pt>
                <c:pt idx="2390">
                  <c:v>36585</c:v>
                </c:pt>
                <c:pt idx="2391">
                  <c:v>36586</c:v>
                </c:pt>
                <c:pt idx="2392">
                  <c:v>36587</c:v>
                </c:pt>
                <c:pt idx="2393">
                  <c:v>36588</c:v>
                </c:pt>
                <c:pt idx="2394">
                  <c:v>36591</c:v>
                </c:pt>
                <c:pt idx="2395">
                  <c:v>36592</c:v>
                </c:pt>
                <c:pt idx="2396">
                  <c:v>36593</c:v>
                </c:pt>
                <c:pt idx="2397">
                  <c:v>36594</c:v>
                </c:pt>
                <c:pt idx="2398">
                  <c:v>36595</c:v>
                </c:pt>
                <c:pt idx="2399">
                  <c:v>36598</c:v>
                </c:pt>
                <c:pt idx="2400">
                  <c:v>36599</c:v>
                </c:pt>
                <c:pt idx="2401">
                  <c:v>36600</c:v>
                </c:pt>
                <c:pt idx="2402">
                  <c:v>36601</c:v>
                </c:pt>
                <c:pt idx="2403">
                  <c:v>36602</c:v>
                </c:pt>
                <c:pt idx="2404">
                  <c:v>36605</c:v>
                </c:pt>
                <c:pt idx="2405">
                  <c:v>36606</c:v>
                </c:pt>
                <c:pt idx="2406">
                  <c:v>36607</c:v>
                </c:pt>
                <c:pt idx="2407">
                  <c:v>36608</c:v>
                </c:pt>
                <c:pt idx="2408">
                  <c:v>36609</c:v>
                </c:pt>
                <c:pt idx="2409">
                  <c:v>36612</c:v>
                </c:pt>
                <c:pt idx="2410">
                  <c:v>36613</c:v>
                </c:pt>
                <c:pt idx="2411">
                  <c:v>36614</c:v>
                </c:pt>
                <c:pt idx="2412">
                  <c:v>36615</c:v>
                </c:pt>
                <c:pt idx="2413">
                  <c:v>36616</c:v>
                </c:pt>
                <c:pt idx="2414">
                  <c:v>36619</c:v>
                </c:pt>
                <c:pt idx="2415">
                  <c:v>36620</c:v>
                </c:pt>
                <c:pt idx="2416">
                  <c:v>36621</c:v>
                </c:pt>
                <c:pt idx="2417">
                  <c:v>36622</c:v>
                </c:pt>
                <c:pt idx="2418">
                  <c:v>36623</c:v>
                </c:pt>
                <c:pt idx="2419">
                  <c:v>36626</c:v>
                </c:pt>
                <c:pt idx="2420">
                  <c:v>36627</c:v>
                </c:pt>
                <c:pt idx="2421">
                  <c:v>36628</c:v>
                </c:pt>
                <c:pt idx="2422">
                  <c:v>36629</c:v>
                </c:pt>
                <c:pt idx="2423">
                  <c:v>36630</c:v>
                </c:pt>
                <c:pt idx="2424">
                  <c:v>36633</c:v>
                </c:pt>
                <c:pt idx="2425">
                  <c:v>36634</c:v>
                </c:pt>
                <c:pt idx="2426">
                  <c:v>36635</c:v>
                </c:pt>
                <c:pt idx="2427">
                  <c:v>36636</c:v>
                </c:pt>
                <c:pt idx="2428">
                  <c:v>36637</c:v>
                </c:pt>
                <c:pt idx="2429">
                  <c:v>36640</c:v>
                </c:pt>
                <c:pt idx="2430">
                  <c:v>36641</c:v>
                </c:pt>
                <c:pt idx="2431">
                  <c:v>36642</c:v>
                </c:pt>
                <c:pt idx="2432">
                  <c:v>36643</c:v>
                </c:pt>
                <c:pt idx="2433">
                  <c:v>36644</c:v>
                </c:pt>
                <c:pt idx="2434">
                  <c:v>36647</c:v>
                </c:pt>
                <c:pt idx="2435">
                  <c:v>36648</c:v>
                </c:pt>
                <c:pt idx="2436">
                  <c:v>36649</c:v>
                </c:pt>
                <c:pt idx="2437">
                  <c:v>36650</c:v>
                </c:pt>
                <c:pt idx="2438">
                  <c:v>36651</c:v>
                </c:pt>
                <c:pt idx="2439">
                  <c:v>36654</c:v>
                </c:pt>
                <c:pt idx="2440">
                  <c:v>36655</c:v>
                </c:pt>
                <c:pt idx="2441">
                  <c:v>36656</c:v>
                </c:pt>
                <c:pt idx="2442">
                  <c:v>36657</c:v>
                </c:pt>
                <c:pt idx="2443">
                  <c:v>36658</c:v>
                </c:pt>
                <c:pt idx="2444">
                  <c:v>36661</c:v>
                </c:pt>
                <c:pt idx="2445">
                  <c:v>36662</c:v>
                </c:pt>
                <c:pt idx="2446">
                  <c:v>36663</c:v>
                </c:pt>
                <c:pt idx="2447">
                  <c:v>36664</c:v>
                </c:pt>
                <c:pt idx="2448">
                  <c:v>36665</c:v>
                </c:pt>
                <c:pt idx="2449">
                  <c:v>36668</c:v>
                </c:pt>
                <c:pt idx="2450">
                  <c:v>36669</c:v>
                </c:pt>
                <c:pt idx="2451">
                  <c:v>36670</c:v>
                </c:pt>
                <c:pt idx="2452">
                  <c:v>36671</c:v>
                </c:pt>
                <c:pt idx="2453">
                  <c:v>36672</c:v>
                </c:pt>
                <c:pt idx="2454">
                  <c:v>36675</c:v>
                </c:pt>
                <c:pt idx="2455">
                  <c:v>36676</c:v>
                </c:pt>
                <c:pt idx="2456">
                  <c:v>36677</c:v>
                </c:pt>
                <c:pt idx="2457">
                  <c:v>36678</c:v>
                </c:pt>
                <c:pt idx="2458">
                  <c:v>36679</c:v>
                </c:pt>
                <c:pt idx="2459">
                  <c:v>36682</c:v>
                </c:pt>
                <c:pt idx="2460">
                  <c:v>36683</c:v>
                </c:pt>
                <c:pt idx="2461">
                  <c:v>36684</c:v>
                </c:pt>
                <c:pt idx="2462">
                  <c:v>36685</c:v>
                </c:pt>
                <c:pt idx="2463">
                  <c:v>36686</c:v>
                </c:pt>
                <c:pt idx="2464">
                  <c:v>36689</c:v>
                </c:pt>
                <c:pt idx="2465">
                  <c:v>36690</c:v>
                </c:pt>
                <c:pt idx="2466">
                  <c:v>36691</c:v>
                </c:pt>
                <c:pt idx="2467">
                  <c:v>36692</c:v>
                </c:pt>
                <c:pt idx="2468">
                  <c:v>36693</c:v>
                </c:pt>
                <c:pt idx="2469">
                  <c:v>36696</c:v>
                </c:pt>
                <c:pt idx="2470">
                  <c:v>36697</c:v>
                </c:pt>
                <c:pt idx="2471">
                  <c:v>36698</c:v>
                </c:pt>
                <c:pt idx="2472">
                  <c:v>36699</c:v>
                </c:pt>
                <c:pt idx="2473">
                  <c:v>36700</c:v>
                </c:pt>
                <c:pt idx="2474">
                  <c:v>36703</c:v>
                </c:pt>
                <c:pt idx="2475">
                  <c:v>36704</c:v>
                </c:pt>
                <c:pt idx="2476">
                  <c:v>36705</c:v>
                </c:pt>
                <c:pt idx="2477">
                  <c:v>36706</c:v>
                </c:pt>
                <c:pt idx="2478">
                  <c:v>36707</c:v>
                </c:pt>
                <c:pt idx="2479">
                  <c:v>36710</c:v>
                </c:pt>
                <c:pt idx="2480">
                  <c:v>36711</c:v>
                </c:pt>
                <c:pt idx="2481">
                  <c:v>36712</c:v>
                </c:pt>
                <c:pt idx="2482">
                  <c:v>36713</c:v>
                </c:pt>
                <c:pt idx="2483">
                  <c:v>36714</c:v>
                </c:pt>
                <c:pt idx="2484">
                  <c:v>36717</c:v>
                </c:pt>
                <c:pt idx="2485">
                  <c:v>36718</c:v>
                </c:pt>
                <c:pt idx="2486">
                  <c:v>36719</c:v>
                </c:pt>
                <c:pt idx="2487">
                  <c:v>36720</c:v>
                </c:pt>
                <c:pt idx="2488">
                  <c:v>36721</c:v>
                </c:pt>
                <c:pt idx="2489">
                  <c:v>36724</c:v>
                </c:pt>
                <c:pt idx="2490">
                  <c:v>36725</c:v>
                </c:pt>
                <c:pt idx="2491">
                  <c:v>36726</c:v>
                </c:pt>
                <c:pt idx="2492">
                  <c:v>36727</c:v>
                </c:pt>
                <c:pt idx="2493">
                  <c:v>36728</c:v>
                </c:pt>
                <c:pt idx="2494">
                  <c:v>36731</c:v>
                </c:pt>
                <c:pt idx="2495">
                  <c:v>36732</c:v>
                </c:pt>
                <c:pt idx="2496">
                  <c:v>36733</c:v>
                </c:pt>
                <c:pt idx="2497">
                  <c:v>36734</c:v>
                </c:pt>
                <c:pt idx="2498">
                  <c:v>36735</c:v>
                </c:pt>
                <c:pt idx="2499">
                  <c:v>36738</c:v>
                </c:pt>
                <c:pt idx="2500">
                  <c:v>36739</c:v>
                </c:pt>
                <c:pt idx="2501">
                  <c:v>36740</c:v>
                </c:pt>
                <c:pt idx="2502">
                  <c:v>36741</c:v>
                </c:pt>
                <c:pt idx="2503">
                  <c:v>36742</c:v>
                </c:pt>
                <c:pt idx="2504">
                  <c:v>36745</c:v>
                </c:pt>
                <c:pt idx="2505">
                  <c:v>36746</c:v>
                </c:pt>
                <c:pt idx="2506">
                  <c:v>36747</c:v>
                </c:pt>
                <c:pt idx="2507">
                  <c:v>36748</c:v>
                </c:pt>
                <c:pt idx="2508">
                  <c:v>36749</c:v>
                </c:pt>
                <c:pt idx="2509">
                  <c:v>36752</c:v>
                </c:pt>
                <c:pt idx="2510">
                  <c:v>36753</c:v>
                </c:pt>
                <c:pt idx="2511">
                  <c:v>36754</c:v>
                </c:pt>
                <c:pt idx="2512">
                  <c:v>36755</c:v>
                </c:pt>
                <c:pt idx="2513">
                  <c:v>36756</c:v>
                </c:pt>
                <c:pt idx="2514">
                  <c:v>36759</c:v>
                </c:pt>
                <c:pt idx="2515">
                  <c:v>36760</c:v>
                </c:pt>
                <c:pt idx="2516">
                  <c:v>36761</c:v>
                </c:pt>
                <c:pt idx="2517">
                  <c:v>36762</c:v>
                </c:pt>
                <c:pt idx="2518">
                  <c:v>36763</c:v>
                </c:pt>
                <c:pt idx="2519">
                  <c:v>36766</c:v>
                </c:pt>
                <c:pt idx="2520">
                  <c:v>36767</c:v>
                </c:pt>
                <c:pt idx="2521">
                  <c:v>36768</c:v>
                </c:pt>
                <c:pt idx="2522">
                  <c:v>36769</c:v>
                </c:pt>
                <c:pt idx="2523">
                  <c:v>36770</c:v>
                </c:pt>
                <c:pt idx="2524">
                  <c:v>36773</c:v>
                </c:pt>
                <c:pt idx="2525">
                  <c:v>36774</c:v>
                </c:pt>
                <c:pt idx="2526">
                  <c:v>36775</c:v>
                </c:pt>
                <c:pt idx="2527">
                  <c:v>36776</c:v>
                </c:pt>
                <c:pt idx="2528">
                  <c:v>36777</c:v>
                </c:pt>
                <c:pt idx="2529">
                  <c:v>36780</c:v>
                </c:pt>
                <c:pt idx="2530">
                  <c:v>36781</c:v>
                </c:pt>
                <c:pt idx="2531">
                  <c:v>36782</c:v>
                </c:pt>
                <c:pt idx="2532">
                  <c:v>36783</c:v>
                </c:pt>
                <c:pt idx="2533">
                  <c:v>36784</c:v>
                </c:pt>
                <c:pt idx="2534">
                  <c:v>36787</c:v>
                </c:pt>
                <c:pt idx="2535">
                  <c:v>36788</c:v>
                </c:pt>
                <c:pt idx="2536">
                  <c:v>36789</c:v>
                </c:pt>
                <c:pt idx="2537">
                  <c:v>36790</c:v>
                </c:pt>
                <c:pt idx="2538">
                  <c:v>36791</c:v>
                </c:pt>
                <c:pt idx="2539">
                  <c:v>36794</c:v>
                </c:pt>
                <c:pt idx="2540">
                  <c:v>36795</c:v>
                </c:pt>
                <c:pt idx="2541">
                  <c:v>36796</c:v>
                </c:pt>
                <c:pt idx="2542">
                  <c:v>36797</c:v>
                </c:pt>
                <c:pt idx="2543">
                  <c:v>36798</c:v>
                </c:pt>
                <c:pt idx="2544">
                  <c:v>36801</c:v>
                </c:pt>
                <c:pt idx="2545">
                  <c:v>36802</c:v>
                </c:pt>
                <c:pt idx="2546">
                  <c:v>36803</c:v>
                </c:pt>
                <c:pt idx="2547">
                  <c:v>36804</c:v>
                </c:pt>
                <c:pt idx="2548">
                  <c:v>36805</c:v>
                </c:pt>
                <c:pt idx="2549">
                  <c:v>36808</c:v>
                </c:pt>
                <c:pt idx="2550">
                  <c:v>36809</c:v>
                </c:pt>
                <c:pt idx="2551">
                  <c:v>36810</c:v>
                </c:pt>
                <c:pt idx="2552">
                  <c:v>36811</c:v>
                </c:pt>
                <c:pt idx="2553">
                  <c:v>36812</c:v>
                </c:pt>
                <c:pt idx="2554">
                  <c:v>36815</c:v>
                </c:pt>
                <c:pt idx="2555">
                  <c:v>36816</c:v>
                </c:pt>
                <c:pt idx="2556">
                  <c:v>36817</c:v>
                </c:pt>
                <c:pt idx="2557">
                  <c:v>36818</c:v>
                </c:pt>
                <c:pt idx="2558">
                  <c:v>36819</c:v>
                </c:pt>
                <c:pt idx="2559">
                  <c:v>36822</c:v>
                </c:pt>
                <c:pt idx="2560">
                  <c:v>36823</c:v>
                </c:pt>
                <c:pt idx="2561">
                  <c:v>36824</c:v>
                </c:pt>
                <c:pt idx="2562">
                  <c:v>36825</c:v>
                </c:pt>
                <c:pt idx="2563">
                  <c:v>36826</c:v>
                </c:pt>
                <c:pt idx="2564">
                  <c:v>36829</c:v>
                </c:pt>
                <c:pt idx="2565">
                  <c:v>36830</c:v>
                </c:pt>
                <c:pt idx="2566">
                  <c:v>36831</c:v>
                </c:pt>
                <c:pt idx="2567">
                  <c:v>36832</c:v>
                </c:pt>
                <c:pt idx="2568">
                  <c:v>36833</c:v>
                </c:pt>
                <c:pt idx="2569">
                  <c:v>36836</c:v>
                </c:pt>
                <c:pt idx="2570">
                  <c:v>36837</c:v>
                </c:pt>
                <c:pt idx="2571">
                  <c:v>36838</c:v>
                </c:pt>
                <c:pt idx="2572">
                  <c:v>36839</c:v>
                </c:pt>
                <c:pt idx="2573">
                  <c:v>36840</c:v>
                </c:pt>
                <c:pt idx="2574">
                  <c:v>36843</c:v>
                </c:pt>
                <c:pt idx="2575">
                  <c:v>36844</c:v>
                </c:pt>
                <c:pt idx="2576">
                  <c:v>36845</c:v>
                </c:pt>
                <c:pt idx="2577">
                  <c:v>36846</c:v>
                </c:pt>
                <c:pt idx="2578">
                  <c:v>36847</c:v>
                </c:pt>
                <c:pt idx="2579">
                  <c:v>36850</c:v>
                </c:pt>
                <c:pt idx="2580">
                  <c:v>36851</c:v>
                </c:pt>
                <c:pt idx="2581">
                  <c:v>36852</c:v>
                </c:pt>
                <c:pt idx="2582">
                  <c:v>36853</c:v>
                </c:pt>
                <c:pt idx="2583">
                  <c:v>36854</c:v>
                </c:pt>
                <c:pt idx="2584">
                  <c:v>36857</c:v>
                </c:pt>
                <c:pt idx="2585">
                  <c:v>36858</c:v>
                </c:pt>
                <c:pt idx="2586">
                  <c:v>36859</c:v>
                </c:pt>
                <c:pt idx="2587">
                  <c:v>36860</c:v>
                </c:pt>
                <c:pt idx="2588">
                  <c:v>36861</c:v>
                </c:pt>
                <c:pt idx="2589">
                  <c:v>36864</c:v>
                </c:pt>
                <c:pt idx="2590">
                  <c:v>36865</c:v>
                </c:pt>
                <c:pt idx="2591">
                  <c:v>36866</c:v>
                </c:pt>
                <c:pt idx="2592">
                  <c:v>36867</c:v>
                </c:pt>
                <c:pt idx="2593">
                  <c:v>36868</c:v>
                </c:pt>
                <c:pt idx="2594">
                  <c:v>36871</c:v>
                </c:pt>
                <c:pt idx="2595">
                  <c:v>36872</c:v>
                </c:pt>
                <c:pt idx="2596">
                  <c:v>36873</c:v>
                </c:pt>
                <c:pt idx="2597">
                  <c:v>36874</c:v>
                </c:pt>
                <c:pt idx="2598">
                  <c:v>36875</c:v>
                </c:pt>
                <c:pt idx="2599">
                  <c:v>36878</c:v>
                </c:pt>
                <c:pt idx="2600">
                  <c:v>36879</c:v>
                </c:pt>
                <c:pt idx="2601">
                  <c:v>36880</c:v>
                </c:pt>
                <c:pt idx="2602">
                  <c:v>36881</c:v>
                </c:pt>
                <c:pt idx="2603">
                  <c:v>36882</c:v>
                </c:pt>
                <c:pt idx="2604">
                  <c:v>36885</c:v>
                </c:pt>
                <c:pt idx="2605">
                  <c:v>36886</c:v>
                </c:pt>
                <c:pt idx="2606">
                  <c:v>36887</c:v>
                </c:pt>
                <c:pt idx="2607">
                  <c:v>36888</c:v>
                </c:pt>
                <c:pt idx="2608">
                  <c:v>36889</c:v>
                </c:pt>
                <c:pt idx="2609">
                  <c:v>36892</c:v>
                </c:pt>
                <c:pt idx="2610">
                  <c:v>36893</c:v>
                </c:pt>
                <c:pt idx="2611">
                  <c:v>36894</c:v>
                </c:pt>
                <c:pt idx="2612">
                  <c:v>36895</c:v>
                </c:pt>
                <c:pt idx="2613">
                  <c:v>36896</c:v>
                </c:pt>
                <c:pt idx="2614">
                  <c:v>36899</c:v>
                </c:pt>
                <c:pt idx="2615">
                  <c:v>36900</c:v>
                </c:pt>
                <c:pt idx="2616">
                  <c:v>36901</c:v>
                </c:pt>
                <c:pt idx="2617">
                  <c:v>36902</c:v>
                </c:pt>
                <c:pt idx="2618">
                  <c:v>36903</c:v>
                </c:pt>
                <c:pt idx="2619">
                  <c:v>36906</c:v>
                </c:pt>
                <c:pt idx="2620">
                  <c:v>36907</c:v>
                </c:pt>
                <c:pt idx="2621">
                  <c:v>36908</c:v>
                </c:pt>
                <c:pt idx="2622">
                  <c:v>36909</c:v>
                </c:pt>
                <c:pt idx="2623">
                  <c:v>36910</c:v>
                </c:pt>
                <c:pt idx="2624">
                  <c:v>36913</c:v>
                </c:pt>
                <c:pt idx="2625">
                  <c:v>36914</c:v>
                </c:pt>
                <c:pt idx="2626">
                  <c:v>36915</c:v>
                </c:pt>
                <c:pt idx="2627">
                  <c:v>36916</c:v>
                </c:pt>
                <c:pt idx="2628">
                  <c:v>36917</c:v>
                </c:pt>
                <c:pt idx="2629">
                  <c:v>36920</c:v>
                </c:pt>
                <c:pt idx="2630">
                  <c:v>36921</c:v>
                </c:pt>
                <c:pt idx="2631">
                  <c:v>36922</c:v>
                </c:pt>
                <c:pt idx="2632">
                  <c:v>36923</c:v>
                </c:pt>
                <c:pt idx="2633">
                  <c:v>36924</c:v>
                </c:pt>
                <c:pt idx="2634">
                  <c:v>36927</c:v>
                </c:pt>
                <c:pt idx="2635">
                  <c:v>36928</c:v>
                </c:pt>
                <c:pt idx="2636">
                  <c:v>36929</c:v>
                </c:pt>
                <c:pt idx="2637">
                  <c:v>36930</c:v>
                </c:pt>
                <c:pt idx="2638">
                  <c:v>36931</c:v>
                </c:pt>
                <c:pt idx="2639">
                  <c:v>36934</c:v>
                </c:pt>
                <c:pt idx="2640">
                  <c:v>36935</c:v>
                </c:pt>
                <c:pt idx="2641">
                  <c:v>36936</c:v>
                </c:pt>
                <c:pt idx="2642">
                  <c:v>36937</c:v>
                </c:pt>
                <c:pt idx="2643">
                  <c:v>36938</c:v>
                </c:pt>
                <c:pt idx="2644">
                  <c:v>36941</c:v>
                </c:pt>
                <c:pt idx="2645">
                  <c:v>36942</c:v>
                </c:pt>
                <c:pt idx="2646">
                  <c:v>36943</c:v>
                </c:pt>
                <c:pt idx="2647">
                  <c:v>36944</c:v>
                </c:pt>
                <c:pt idx="2648">
                  <c:v>36945</c:v>
                </c:pt>
                <c:pt idx="2649">
                  <c:v>36948</c:v>
                </c:pt>
                <c:pt idx="2650">
                  <c:v>36949</c:v>
                </c:pt>
                <c:pt idx="2651">
                  <c:v>36950</c:v>
                </c:pt>
                <c:pt idx="2652">
                  <c:v>36951</c:v>
                </c:pt>
                <c:pt idx="2653">
                  <c:v>36952</c:v>
                </c:pt>
                <c:pt idx="2654">
                  <c:v>36955</c:v>
                </c:pt>
                <c:pt idx="2655">
                  <c:v>36956</c:v>
                </c:pt>
                <c:pt idx="2656">
                  <c:v>36957</c:v>
                </c:pt>
                <c:pt idx="2657">
                  <c:v>36958</c:v>
                </c:pt>
                <c:pt idx="2658">
                  <c:v>36959</c:v>
                </c:pt>
                <c:pt idx="2659">
                  <c:v>36962</c:v>
                </c:pt>
                <c:pt idx="2660">
                  <c:v>36963</c:v>
                </c:pt>
                <c:pt idx="2661">
                  <c:v>36964</c:v>
                </c:pt>
                <c:pt idx="2662">
                  <c:v>36965</c:v>
                </c:pt>
                <c:pt idx="2663">
                  <c:v>36966</c:v>
                </c:pt>
                <c:pt idx="2664">
                  <c:v>36969</c:v>
                </c:pt>
                <c:pt idx="2665">
                  <c:v>36970</c:v>
                </c:pt>
                <c:pt idx="2666">
                  <c:v>36971</c:v>
                </c:pt>
                <c:pt idx="2667">
                  <c:v>36972</c:v>
                </c:pt>
                <c:pt idx="2668">
                  <c:v>36973</c:v>
                </c:pt>
                <c:pt idx="2669">
                  <c:v>36976</c:v>
                </c:pt>
                <c:pt idx="2670">
                  <c:v>36977</c:v>
                </c:pt>
                <c:pt idx="2671">
                  <c:v>36978</c:v>
                </c:pt>
                <c:pt idx="2672">
                  <c:v>36979</c:v>
                </c:pt>
                <c:pt idx="2673">
                  <c:v>36980</c:v>
                </c:pt>
                <c:pt idx="2674">
                  <c:v>36983</c:v>
                </c:pt>
                <c:pt idx="2675">
                  <c:v>36984</c:v>
                </c:pt>
                <c:pt idx="2676">
                  <c:v>36985</c:v>
                </c:pt>
                <c:pt idx="2677">
                  <c:v>36986</c:v>
                </c:pt>
                <c:pt idx="2678">
                  <c:v>36987</c:v>
                </c:pt>
                <c:pt idx="2679">
                  <c:v>36990</c:v>
                </c:pt>
                <c:pt idx="2680">
                  <c:v>36991</c:v>
                </c:pt>
                <c:pt idx="2681">
                  <c:v>36992</c:v>
                </c:pt>
                <c:pt idx="2682">
                  <c:v>36993</c:v>
                </c:pt>
                <c:pt idx="2683">
                  <c:v>36994</c:v>
                </c:pt>
                <c:pt idx="2684">
                  <c:v>36997</c:v>
                </c:pt>
                <c:pt idx="2685">
                  <c:v>36998</c:v>
                </c:pt>
                <c:pt idx="2686">
                  <c:v>36999</c:v>
                </c:pt>
                <c:pt idx="2687">
                  <c:v>37000</c:v>
                </c:pt>
                <c:pt idx="2688">
                  <c:v>37001</c:v>
                </c:pt>
                <c:pt idx="2689">
                  <c:v>37004</c:v>
                </c:pt>
                <c:pt idx="2690">
                  <c:v>37005</c:v>
                </c:pt>
                <c:pt idx="2691">
                  <c:v>37006</c:v>
                </c:pt>
                <c:pt idx="2692">
                  <c:v>37007</c:v>
                </c:pt>
                <c:pt idx="2693">
                  <c:v>37008</c:v>
                </c:pt>
                <c:pt idx="2694">
                  <c:v>37011</c:v>
                </c:pt>
                <c:pt idx="2695">
                  <c:v>37012</c:v>
                </c:pt>
                <c:pt idx="2696">
                  <c:v>37013</c:v>
                </c:pt>
                <c:pt idx="2697">
                  <c:v>37014</c:v>
                </c:pt>
                <c:pt idx="2698">
                  <c:v>37015</c:v>
                </c:pt>
                <c:pt idx="2699">
                  <c:v>37018</c:v>
                </c:pt>
                <c:pt idx="2700">
                  <c:v>37019</c:v>
                </c:pt>
                <c:pt idx="2701">
                  <c:v>37020</c:v>
                </c:pt>
                <c:pt idx="2702">
                  <c:v>37021</c:v>
                </c:pt>
                <c:pt idx="2703">
                  <c:v>37022</c:v>
                </c:pt>
                <c:pt idx="2704">
                  <c:v>37025</c:v>
                </c:pt>
                <c:pt idx="2705">
                  <c:v>37026</c:v>
                </c:pt>
                <c:pt idx="2706">
                  <c:v>37027</c:v>
                </c:pt>
                <c:pt idx="2707">
                  <c:v>37028</c:v>
                </c:pt>
                <c:pt idx="2708">
                  <c:v>37029</c:v>
                </c:pt>
                <c:pt idx="2709">
                  <c:v>37032</c:v>
                </c:pt>
                <c:pt idx="2710">
                  <c:v>37033</c:v>
                </c:pt>
                <c:pt idx="2711">
                  <c:v>37034</c:v>
                </c:pt>
                <c:pt idx="2712">
                  <c:v>37035</c:v>
                </c:pt>
                <c:pt idx="2713">
                  <c:v>37036</c:v>
                </c:pt>
                <c:pt idx="2714">
                  <c:v>37039</c:v>
                </c:pt>
                <c:pt idx="2715">
                  <c:v>37040</c:v>
                </c:pt>
                <c:pt idx="2716">
                  <c:v>37041</c:v>
                </c:pt>
                <c:pt idx="2717">
                  <c:v>37042</c:v>
                </c:pt>
                <c:pt idx="2718">
                  <c:v>37043</c:v>
                </c:pt>
                <c:pt idx="2719">
                  <c:v>37046</c:v>
                </c:pt>
                <c:pt idx="2720">
                  <c:v>37047</c:v>
                </c:pt>
                <c:pt idx="2721">
                  <c:v>37048</c:v>
                </c:pt>
                <c:pt idx="2722">
                  <c:v>37049</c:v>
                </c:pt>
                <c:pt idx="2723">
                  <c:v>37050</c:v>
                </c:pt>
                <c:pt idx="2724">
                  <c:v>37053</c:v>
                </c:pt>
                <c:pt idx="2725">
                  <c:v>37054</c:v>
                </c:pt>
                <c:pt idx="2726">
                  <c:v>37055</c:v>
                </c:pt>
                <c:pt idx="2727">
                  <c:v>37056</c:v>
                </c:pt>
                <c:pt idx="2728">
                  <c:v>37057</c:v>
                </c:pt>
                <c:pt idx="2729">
                  <c:v>37060</c:v>
                </c:pt>
                <c:pt idx="2730">
                  <c:v>37061</c:v>
                </c:pt>
                <c:pt idx="2731">
                  <c:v>37062</c:v>
                </c:pt>
                <c:pt idx="2732">
                  <c:v>37063</c:v>
                </c:pt>
                <c:pt idx="2733">
                  <c:v>37064</c:v>
                </c:pt>
                <c:pt idx="2734">
                  <c:v>37067</c:v>
                </c:pt>
                <c:pt idx="2735">
                  <c:v>37068</c:v>
                </c:pt>
                <c:pt idx="2736">
                  <c:v>37069</c:v>
                </c:pt>
                <c:pt idx="2737">
                  <c:v>37070</c:v>
                </c:pt>
                <c:pt idx="2738">
                  <c:v>37071</c:v>
                </c:pt>
                <c:pt idx="2739">
                  <c:v>37074</c:v>
                </c:pt>
                <c:pt idx="2740">
                  <c:v>37075</c:v>
                </c:pt>
                <c:pt idx="2741">
                  <c:v>37076</c:v>
                </c:pt>
                <c:pt idx="2742">
                  <c:v>37077</c:v>
                </c:pt>
                <c:pt idx="2743">
                  <c:v>37078</c:v>
                </c:pt>
                <c:pt idx="2744">
                  <c:v>37081</c:v>
                </c:pt>
                <c:pt idx="2745">
                  <c:v>37082</c:v>
                </c:pt>
                <c:pt idx="2746">
                  <c:v>37083</c:v>
                </c:pt>
                <c:pt idx="2747">
                  <c:v>37084</c:v>
                </c:pt>
                <c:pt idx="2748">
                  <c:v>37085</c:v>
                </c:pt>
                <c:pt idx="2749">
                  <c:v>37088</c:v>
                </c:pt>
                <c:pt idx="2750">
                  <c:v>37089</c:v>
                </c:pt>
                <c:pt idx="2751">
                  <c:v>37090</c:v>
                </c:pt>
                <c:pt idx="2752">
                  <c:v>37091</c:v>
                </c:pt>
                <c:pt idx="2753">
                  <c:v>37092</c:v>
                </c:pt>
                <c:pt idx="2754">
                  <c:v>37095</c:v>
                </c:pt>
                <c:pt idx="2755">
                  <c:v>37096</c:v>
                </c:pt>
                <c:pt idx="2756">
                  <c:v>37097</c:v>
                </c:pt>
                <c:pt idx="2757">
                  <c:v>37098</c:v>
                </c:pt>
                <c:pt idx="2758">
                  <c:v>37099</c:v>
                </c:pt>
                <c:pt idx="2759">
                  <c:v>37102</c:v>
                </c:pt>
                <c:pt idx="2760">
                  <c:v>37103</c:v>
                </c:pt>
                <c:pt idx="2761">
                  <c:v>37104</c:v>
                </c:pt>
                <c:pt idx="2762">
                  <c:v>37105</c:v>
                </c:pt>
                <c:pt idx="2763">
                  <c:v>37106</c:v>
                </c:pt>
                <c:pt idx="2764">
                  <c:v>37109</c:v>
                </c:pt>
                <c:pt idx="2765">
                  <c:v>37110</c:v>
                </c:pt>
                <c:pt idx="2766">
                  <c:v>37111</c:v>
                </c:pt>
                <c:pt idx="2767">
                  <c:v>37112</c:v>
                </c:pt>
                <c:pt idx="2768">
                  <c:v>37113</c:v>
                </c:pt>
                <c:pt idx="2769">
                  <c:v>37116</c:v>
                </c:pt>
                <c:pt idx="2770">
                  <c:v>37117</c:v>
                </c:pt>
                <c:pt idx="2771">
                  <c:v>37118</c:v>
                </c:pt>
                <c:pt idx="2772">
                  <c:v>37119</c:v>
                </c:pt>
                <c:pt idx="2773">
                  <c:v>37120</c:v>
                </c:pt>
                <c:pt idx="2774">
                  <c:v>37123</c:v>
                </c:pt>
                <c:pt idx="2775">
                  <c:v>37124</c:v>
                </c:pt>
                <c:pt idx="2776">
                  <c:v>37125</c:v>
                </c:pt>
                <c:pt idx="2777">
                  <c:v>37126</c:v>
                </c:pt>
                <c:pt idx="2778">
                  <c:v>37127</c:v>
                </c:pt>
                <c:pt idx="2779">
                  <c:v>37130</c:v>
                </c:pt>
                <c:pt idx="2780">
                  <c:v>37131</c:v>
                </c:pt>
                <c:pt idx="2781">
                  <c:v>37132</c:v>
                </c:pt>
                <c:pt idx="2782">
                  <c:v>37133</c:v>
                </c:pt>
                <c:pt idx="2783">
                  <c:v>37134</c:v>
                </c:pt>
                <c:pt idx="2784">
                  <c:v>37137</c:v>
                </c:pt>
                <c:pt idx="2785">
                  <c:v>37138</c:v>
                </c:pt>
                <c:pt idx="2786">
                  <c:v>37139</c:v>
                </c:pt>
                <c:pt idx="2787">
                  <c:v>37140</c:v>
                </c:pt>
                <c:pt idx="2788">
                  <c:v>37141</c:v>
                </c:pt>
                <c:pt idx="2789">
                  <c:v>37144</c:v>
                </c:pt>
                <c:pt idx="2790">
                  <c:v>37145</c:v>
                </c:pt>
                <c:pt idx="2791">
                  <c:v>37146</c:v>
                </c:pt>
                <c:pt idx="2792">
                  <c:v>37147</c:v>
                </c:pt>
                <c:pt idx="2793">
                  <c:v>37148</c:v>
                </c:pt>
                <c:pt idx="2794">
                  <c:v>37151</c:v>
                </c:pt>
                <c:pt idx="2795">
                  <c:v>37152</c:v>
                </c:pt>
                <c:pt idx="2796">
                  <c:v>37153</c:v>
                </c:pt>
                <c:pt idx="2797">
                  <c:v>37154</c:v>
                </c:pt>
                <c:pt idx="2798">
                  <c:v>37155</c:v>
                </c:pt>
                <c:pt idx="2799">
                  <c:v>37158</c:v>
                </c:pt>
                <c:pt idx="2800">
                  <c:v>37159</c:v>
                </c:pt>
                <c:pt idx="2801">
                  <c:v>37160</c:v>
                </c:pt>
                <c:pt idx="2802">
                  <c:v>37161</c:v>
                </c:pt>
                <c:pt idx="2803">
                  <c:v>37162</c:v>
                </c:pt>
                <c:pt idx="2804">
                  <c:v>37165</c:v>
                </c:pt>
                <c:pt idx="2805">
                  <c:v>37166</c:v>
                </c:pt>
                <c:pt idx="2806">
                  <c:v>37167</c:v>
                </c:pt>
                <c:pt idx="2807">
                  <c:v>37168</c:v>
                </c:pt>
                <c:pt idx="2808">
                  <c:v>37169</c:v>
                </c:pt>
                <c:pt idx="2809">
                  <c:v>37172</c:v>
                </c:pt>
                <c:pt idx="2810">
                  <c:v>37173</c:v>
                </c:pt>
                <c:pt idx="2811">
                  <c:v>37174</c:v>
                </c:pt>
                <c:pt idx="2812">
                  <c:v>37175</c:v>
                </c:pt>
                <c:pt idx="2813">
                  <c:v>37176</c:v>
                </c:pt>
                <c:pt idx="2814">
                  <c:v>37179</c:v>
                </c:pt>
                <c:pt idx="2815">
                  <c:v>37180</c:v>
                </c:pt>
                <c:pt idx="2816">
                  <c:v>37181</c:v>
                </c:pt>
                <c:pt idx="2817">
                  <c:v>37182</c:v>
                </c:pt>
                <c:pt idx="2818">
                  <c:v>37183</c:v>
                </c:pt>
                <c:pt idx="2819">
                  <c:v>37186</c:v>
                </c:pt>
                <c:pt idx="2820">
                  <c:v>37187</c:v>
                </c:pt>
                <c:pt idx="2821">
                  <c:v>37188</c:v>
                </c:pt>
                <c:pt idx="2822">
                  <c:v>37189</c:v>
                </c:pt>
                <c:pt idx="2823">
                  <c:v>37190</c:v>
                </c:pt>
                <c:pt idx="2824">
                  <c:v>37193</c:v>
                </c:pt>
                <c:pt idx="2825">
                  <c:v>37194</c:v>
                </c:pt>
                <c:pt idx="2826">
                  <c:v>37195</c:v>
                </c:pt>
                <c:pt idx="2827">
                  <c:v>37196</c:v>
                </c:pt>
                <c:pt idx="2828">
                  <c:v>37197</c:v>
                </c:pt>
                <c:pt idx="2829">
                  <c:v>37200</c:v>
                </c:pt>
                <c:pt idx="2830">
                  <c:v>37201</c:v>
                </c:pt>
                <c:pt idx="2831">
                  <c:v>37202</c:v>
                </c:pt>
                <c:pt idx="2832">
                  <c:v>37203</c:v>
                </c:pt>
                <c:pt idx="2833">
                  <c:v>37204</c:v>
                </c:pt>
                <c:pt idx="2834">
                  <c:v>37207</c:v>
                </c:pt>
                <c:pt idx="2835">
                  <c:v>37208</c:v>
                </c:pt>
                <c:pt idx="2836">
                  <c:v>37209</c:v>
                </c:pt>
                <c:pt idx="2837">
                  <c:v>37210</c:v>
                </c:pt>
                <c:pt idx="2838">
                  <c:v>37211</c:v>
                </c:pt>
                <c:pt idx="2839">
                  <c:v>37214</c:v>
                </c:pt>
                <c:pt idx="2840">
                  <c:v>37215</c:v>
                </c:pt>
                <c:pt idx="2841">
                  <c:v>37216</c:v>
                </c:pt>
                <c:pt idx="2842">
                  <c:v>37217</c:v>
                </c:pt>
                <c:pt idx="2843">
                  <c:v>37218</c:v>
                </c:pt>
                <c:pt idx="2844">
                  <c:v>37221</c:v>
                </c:pt>
                <c:pt idx="2845">
                  <c:v>37222</c:v>
                </c:pt>
                <c:pt idx="2846">
                  <c:v>37223</c:v>
                </c:pt>
                <c:pt idx="2847">
                  <c:v>37224</c:v>
                </c:pt>
                <c:pt idx="2848">
                  <c:v>37225</c:v>
                </c:pt>
                <c:pt idx="2849">
                  <c:v>37228</c:v>
                </c:pt>
                <c:pt idx="2850">
                  <c:v>37229</c:v>
                </c:pt>
                <c:pt idx="2851">
                  <c:v>37230</c:v>
                </c:pt>
                <c:pt idx="2852">
                  <c:v>37231</c:v>
                </c:pt>
                <c:pt idx="2853">
                  <c:v>37232</c:v>
                </c:pt>
                <c:pt idx="2854">
                  <c:v>37235</c:v>
                </c:pt>
                <c:pt idx="2855">
                  <c:v>37236</c:v>
                </c:pt>
                <c:pt idx="2856">
                  <c:v>37237</c:v>
                </c:pt>
                <c:pt idx="2857">
                  <c:v>37238</c:v>
                </c:pt>
                <c:pt idx="2858">
                  <c:v>37239</c:v>
                </c:pt>
                <c:pt idx="2859">
                  <c:v>37242</c:v>
                </c:pt>
                <c:pt idx="2860">
                  <c:v>37243</c:v>
                </c:pt>
                <c:pt idx="2861">
                  <c:v>37244</c:v>
                </c:pt>
                <c:pt idx="2862">
                  <c:v>37245</c:v>
                </c:pt>
                <c:pt idx="2863">
                  <c:v>37246</c:v>
                </c:pt>
                <c:pt idx="2864">
                  <c:v>37249</c:v>
                </c:pt>
                <c:pt idx="2865">
                  <c:v>37250</c:v>
                </c:pt>
                <c:pt idx="2866">
                  <c:v>37251</c:v>
                </c:pt>
                <c:pt idx="2867">
                  <c:v>37252</c:v>
                </c:pt>
                <c:pt idx="2868">
                  <c:v>37253</c:v>
                </c:pt>
                <c:pt idx="2869">
                  <c:v>37256</c:v>
                </c:pt>
                <c:pt idx="2870">
                  <c:v>37257</c:v>
                </c:pt>
                <c:pt idx="2871">
                  <c:v>37258</c:v>
                </c:pt>
                <c:pt idx="2872">
                  <c:v>37259</c:v>
                </c:pt>
                <c:pt idx="2873">
                  <c:v>37260</c:v>
                </c:pt>
                <c:pt idx="2874">
                  <c:v>37263</c:v>
                </c:pt>
                <c:pt idx="2875">
                  <c:v>37264</c:v>
                </c:pt>
                <c:pt idx="2876">
                  <c:v>37265</c:v>
                </c:pt>
                <c:pt idx="2877">
                  <c:v>37266</c:v>
                </c:pt>
                <c:pt idx="2878">
                  <c:v>37267</c:v>
                </c:pt>
                <c:pt idx="2879">
                  <c:v>37270</c:v>
                </c:pt>
                <c:pt idx="2880">
                  <c:v>37271</c:v>
                </c:pt>
                <c:pt idx="2881">
                  <c:v>37272</c:v>
                </c:pt>
                <c:pt idx="2882">
                  <c:v>37273</c:v>
                </c:pt>
                <c:pt idx="2883">
                  <c:v>37274</c:v>
                </c:pt>
                <c:pt idx="2884">
                  <c:v>37277</c:v>
                </c:pt>
                <c:pt idx="2885">
                  <c:v>37278</c:v>
                </c:pt>
                <c:pt idx="2886">
                  <c:v>37279</c:v>
                </c:pt>
                <c:pt idx="2887">
                  <c:v>37280</c:v>
                </c:pt>
                <c:pt idx="2888">
                  <c:v>37281</c:v>
                </c:pt>
                <c:pt idx="2889">
                  <c:v>37284</c:v>
                </c:pt>
                <c:pt idx="2890">
                  <c:v>37285</c:v>
                </c:pt>
                <c:pt idx="2891">
                  <c:v>37286</c:v>
                </c:pt>
                <c:pt idx="2892">
                  <c:v>37287</c:v>
                </c:pt>
                <c:pt idx="2893">
                  <c:v>37288</c:v>
                </c:pt>
                <c:pt idx="2894">
                  <c:v>37291</c:v>
                </c:pt>
                <c:pt idx="2895">
                  <c:v>37292</c:v>
                </c:pt>
                <c:pt idx="2896">
                  <c:v>37293</c:v>
                </c:pt>
                <c:pt idx="2897">
                  <c:v>37294</c:v>
                </c:pt>
                <c:pt idx="2898">
                  <c:v>37295</c:v>
                </c:pt>
                <c:pt idx="2899">
                  <c:v>37298</c:v>
                </c:pt>
                <c:pt idx="2900">
                  <c:v>37299</c:v>
                </c:pt>
                <c:pt idx="2901">
                  <c:v>37300</c:v>
                </c:pt>
                <c:pt idx="2902">
                  <c:v>37301</c:v>
                </c:pt>
                <c:pt idx="2903">
                  <c:v>37302</c:v>
                </c:pt>
                <c:pt idx="2904">
                  <c:v>37305</c:v>
                </c:pt>
                <c:pt idx="2905">
                  <c:v>37306</c:v>
                </c:pt>
                <c:pt idx="2906">
                  <c:v>37307</c:v>
                </c:pt>
                <c:pt idx="2907">
                  <c:v>37308</c:v>
                </c:pt>
                <c:pt idx="2908">
                  <c:v>37309</c:v>
                </c:pt>
                <c:pt idx="2909">
                  <c:v>37312</c:v>
                </c:pt>
                <c:pt idx="2910">
                  <c:v>37313</c:v>
                </c:pt>
                <c:pt idx="2911">
                  <c:v>37314</c:v>
                </c:pt>
                <c:pt idx="2912">
                  <c:v>37315</c:v>
                </c:pt>
                <c:pt idx="2913">
                  <c:v>37316</c:v>
                </c:pt>
                <c:pt idx="2914">
                  <c:v>37319</c:v>
                </c:pt>
                <c:pt idx="2915">
                  <c:v>37320</c:v>
                </c:pt>
                <c:pt idx="2916">
                  <c:v>37321</c:v>
                </c:pt>
                <c:pt idx="2917">
                  <c:v>37322</c:v>
                </c:pt>
                <c:pt idx="2918">
                  <c:v>37323</c:v>
                </c:pt>
                <c:pt idx="2919">
                  <c:v>37326</c:v>
                </c:pt>
                <c:pt idx="2920">
                  <c:v>37327</c:v>
                </c:pt>
                <c:pt idx="2921">
                  <c:v>37328</c:v>
                </c:pt>
                <c:pt idx="2922">
                  <c:v>37329</c:v>
                </c:pt>
                <c:pt idx="2923">
                  <c:v>37330</c:v>
                </c:pt>
                <c:pt idx="2924">
                  <c:v>37333</c:v>
                </c:pt>
                <c:pt idx="2925">
                  <c:v>37334</c:v>
                </c:pt>
                <c:pt idx="2926">
                  <c:v>37335</c:v>
                </c:pt>
                <c:pt idx="2927">
                  <c:v>37336</c:v>
                </c:pt>
                <c:pt idx="2928">
                  <c:v>37337</c:v>
                </c:pt>
                <c:pt idx="2929">
                  <c:v>37340</c:v>
                </c:pt>
                <c:pt idx="2930">
                  <c:v>37341</c:v>
                </c:pt>
                <c:pt idx="2931">
                  <c:v>37342</c:v>
                </c:pt>
                <c:pt idx="2932">
                  <c:v>37343</c:v>
                </c:pt>
                <c:pt idx="2933">
                  <c:v>37344</c:v>
                </c:pt>
                <c:pt idx="2934">
                  <c:v>37347</c:v>
                </c:pt>
                <c:pt idx="2935">
                  <c:v>37348</c:v>
                </c:pt>
                <c:pt idx="2936">
                  <c:v>37349</c:v>
                </c:pt>
                <c:pt idx="2937">
                  <c:v>37350</c:v>
                </c:pt>
                <c:pt idx="2938">
                  <c:v>37351</c:v>
                </c:pt>
                <c:pt idx="2939">
                  <c:v>37354</c:v>
                </c:pt>
                <c:pt idx="2940">
                  <c:v>37355</c:v>
                </c:pt>
                <c:pt idx="2941">
                  <c:v>37356</c:v>
                </c:pt>
                <c:pt idx="2942">
                  <c:v>37357</c:v>
                </c:pt>
                <c:pt idx="2943">
                  <c:v>37358</c:v>
                </c:pt>
                <c:pt idx="2944">
                  <c:v>37361</c:v>
                </c:pt>
                <c:pt idx="2945">
                  <c:v>37362</c:v>
                </c:pt>
                <c:pt idx="2946">
                  <c:v>37363</c:v>
                </c:pt>
                <c:pt idx="2947">
                  <c:v>37364</c:v>
                </c:pt>
                <c:pt idx="2948">
                  <c:v>37365</c:v>
                </c:pt>
                <c:pt idx="2949">
                  <c:v>37368</c:v>
                </c:pt>
                <c:pt idx="2950">
                  <c:v>37369</c:v>
                </c:pt>
                <c:pt idx="2951">
                  <c:v>37370</c:v>
                </c:pt>
                <c:pt idx="2952">
                  <c:v>37371</c:v>
                </c:pt>
                <c:pt idx="2953">
                  <c:v>37372</c:v>
                </c:pt>
                <c:pt idx="2954">
                  <c:v>37375</c:v>
                </c:pt>
                <c:pt idx="2955">
                  <c:v>37376</c:v>
                </c:pt>
                <c:pt idx="2956">
                  <c:v>37377</c:v>
                </c:pt>
                <c:pt idx="2957">
                  <c:v>37378</c:v>
                </c:pt>
                <c:pt idx="2958">
                  <c:v>37379</c:v>
                </c:pt>
                <c:pt idx="2959">
                  <c:v>37382</c:v>
                </c:pt>
                <c:pt idx="2960">
                  <c:v>37383</c:v>
                </c:pt>
                <c:pt idx="2961">
                  <c:v>37384</c:v>
                </c:pt>
                <c:pt idx="2962">
                  <c:v>37385</c:v>
                </c:pt>
                <c:pt idx="2963">
                  <c:v>37386</c:v>
                </c:pt>
                <c:pt idx="2964">
                  <c:v>37389</c:v>
                </c:pt>
                <c:pt idx="2965">
                  <c:v>37390</c:v>
                </c:pt>
                <c:pt idx="2966">
                  <c:v>37391</c:v>
                </c:pt>
                <c:pt idx="2967">
                  <c:v>37392</c:v>
                </c:pt>
                <c:pt idx="2968">
                  <c:v>37393</c:v>
                </c:pt>
                <c:pt idx="2969">
                  <c:v>37396</c:v>
                </c:pt>
                <c:pt idx="2970">
                  <c:v>37397</c:v>
                </c:pt>
                <c:pt idx="2971">
                  <c:v>37398</c:v>
                </c:pt>
                <c:pt idx="2972">
                  <c:v>37399</c:v>
                </c:pt>
                <c:pt idx="2973">
                  <c:v>37400</c:v>
                </c:pt>
                <c:pt idx="2974">
                  <c:v>37403</c:v>
                </c:pt>
                <c:pt idx="2975">
                  <c:v>37404</c:v>
                </c:pt>
                <c:pt idx="2976">
                  <c:v>37405</c:v>
                </c:pt>
                <c:pt idx="2977">
                  <c:v>37406</c:v>
                </c:pt>
                <c:pt idx="2978">
                  <c:v>37407</c:v>
                </c:pt>
                <c:pt idx="2979">
                  <c:v>37410</c:v>
                </c:pt>
                <c:pt idx="2980">
                  <c:v>37411</c:v>
                </c:pt>
                <c:pt idx="2981">
                  <c:v>37412</c:v>
                </c:pt>
                <c:pt idx="2982">
                  <c:v>37413</c:v>
                </c:pt>
                <c:pt idx="2983">
                  <c:v>37414</c:v>
                </c:pt>
                <c:pt idx="2984">
                  <c:v>37417</c:v>
                </c:pt>
                <c:pt idx="2985">
                  <c:v>37418</c:v>
                </c:pt>
                <c:pt idx="2986">
                  <c:v>37419</c:v>
                </c:pt>
                <c:pt idx="2987">
                  <c:v>37420</c:v>
                </c:pt>
                <c:pt idx="2988">
                  <c:v>37421</c:v>
                </c:pt>
                <c:pt idx="2989">
                  <c:v>37424</c:v>
                </c:pt>
                <c:pt idx="2990">
                  <c:v>37425</c:v>
                </c:pt>
                <c:pt idx="2991">
                  <c:v>37426</c:v>
                </c:pt>
                <c:pt idx="2992">
                  <c:v>37427</c:v>
                </c:pt>
                <c:pt idx="2993">
                  <c:v>37428</c:v>
                </c:pt>
                <c:pt idx="2994">
                  <c:v>37431</c:v>
                </c:pt>
                <c:pt idx="2995">
                  <c:v>37432</c:v>
                </c:pt>
                <c:pt idx="2996">
                  <c:v>37433</c:v>
                </c:pt>
                <c:pt idx="2997">
                  <c:v>37434</c:v>
                </c:pt>
                <c:pt idx="2998">
                  <c:v>37435</c:v>
                </c:pt>
                <c:pt idx="2999">
                  <c:v>37438</c:v>
                </c:pt>
                <c:pt idx="3000">
                  <c:v>37439</c:v>
                </c:pt>
                <c:pt idx="3001">
                  <c:v>37440</c:v>
                </c:pt>
                <c:pt idx="3002">
                  <c:v>37441</c:v>
                </c:pt>
                <c:pt idx="3003">
                  <c:v>37442</c:v>
                </c:pt>
                <c:pt idx="3004">
                  <c:v>37445</c:v>
                </c:pt>
                <c:pt idx="3005">
                  <c:v>37446</c:v>
                </c:pt>
                <c:pt idx="3006">
                  <c:v>37447</c:v>
                </c:pt>
                <c:pt idx="3007">
                  <c:v>37448</c:v>
                </c:pt>
                <c:pt idx="3008">
                  <c:v>37449</c:v>
                </c:pt>
                <c:pt idx="3009">
                  <c:v>37452</c:v>
                </c:pt>
                <c:pt idx="3010">
                  <c:v>37453</c:v>
                </c:pt>
                <c:pt idx="3011">
                  <c:v>37454</c:v>
                </c:pt>
                <c:pt idx="3012">
                  <c:v>37455</c:v>
                </c:pt>
                <c:pt idx="3013">
                  <c:v>37456</c:v>
                </c:pt>
                <c:pt idx="3014">
                  <c:v>37459</c:v>
                </c:pt>
                <c:pt idx="3015">
                  <c:v>37460</c:v>
                </c:pt>
                <c:pt idx="3016">
                  <c:v>37461</c:v>
                </c:pt>
                <c:pt idx="3017">
                  <c:v>37462</c:v>
                </c:pt>
                <c:pt idx="3018">
                  <c:v>37463</c:v>
                </c:pt>
                <c:pt idx="3019">
                  <c:v>37466</c:v>
                </c:pt>
                <c:pt idx="3020">
                  <c:v>37467</c:v>
                </c:pt>
                <c:pt idx="3021">
                  <c:v>37468</c:v>
                </c:pt>
                <c:pt idx="3022">
                  <c:v>37469</c:v>
                </c:pt>
                <c:pt idx="3023">
                  <c:v>37470</c:v>
                </c:pt>
                <c:pt idx="3024">
                  <c:v>37473</c:v>
                </c:pt>
                <c:pt idx="3025">
                  <c:v>37474</c:v>
                </c:pt>
                <c:pt idx="3026">
                  <c:v>37475</c:v>
                </c:pt>
                <c:pt idx="3027">
                  <c:v>37476</c:v>
                </c:pt>
                <c:pt idx="3028">
                  <c:v>37477</c:v>
                </c:pt>
                <c:pt idx="3029">
                  <c:v>37480</c:v>
                </c:pt>
                <c:pt idx="3030">
                  <c:v>37481</c:v>
                </c:pt>
                <c:pt idx="3031">
                  <c:v>37482</c:v>
                </c:pt>
                <c:pt idx="3032">
                  <c:v>37483</c:v>
                </c:pt>
                <c:pt idx="3033">
                  <c:v>37484</c:v>
                </c:pt>
                <c:pt idx="3034">
                  <c:v>37487</c:v>
                </c:pt>
                <c:pt idx="3035">
                  <c:v>37488</c:v>
                </c:pt>
                <c:pt idx="3036">
                  <c:v>37489</c:v>
                </c:pt>
                <c:pt idx="3037">
                  <c:v>37490</c:v>
                </c:pt>
                <c:pt idx="3038">
                  <c:v>37491</c:v>
                </c:pt>
                <c:pt idx="3039">
                  <c:v>37494</c:v>
                </c:pt>
                <c:pt idx="3040">
                  <c:v>37495</c:v>
                </c:pt>
                <c:pt idx="3041">
                  <c:v>37496</c:v>
                </c:pt>
                <c:pt idx="3042">
                  <c:v>37497</c:v>
                </c:pt>
                <c:pt idx="3043">
                  <c:v>37498</c:v>
                </c:pt>
                <c:pt idx="3044">
                  <c:v>37501</c:v>
                </c:pt>
                <c:pt idx="3045">
                  <c:v>37502</c:v>
                </c:pt>
                <c:pt idx="3046">
                  <c:v>37503</c:v>
                </c:pt>
                <c:pt idx="3047">
                  <c:v>37504</c:v>
                </c:pt>
                <c:pt idx="3048">
                  <c:v>37505</c:v>
                </c:pt>
                <c:pt idx="3049">
                  <c:v>37508</c:v>
                </c:pt>
                <c:pt idx="3050">
                  <c:v>37509</c:v>
                </c:pt>
                <c:pt idx="3051">
                  <c:v>37510</c:v>
                </c:pt>
                <c:pt idx="3052">
                  <c:v>37511</c:v>
                </c:pt>
                <c:pt idx="3053">
                  <c:v>37512</c:v>
                </c:pt>
                <c:pt idx="3054">
                  <c:v>37515</c:v>
                </c:pt>
                <c:pt idx="3055">
                  <c:v>37516</c:v>
                </c:pt>
                <c:pt idx="3056">
                  <c:v>37517</c:v>
                </c:pt>
                <c:pt idx="3057">
                  <c:v>37518</c:v>
                </c:pt>
                <c:pt idx="3058">
                  <c:v>37519</c:v>
                </c:pt>
                <c:pt idx="3059">
                  <c:v>37522</c:v>
                </c:pt>
                <c:pt idx="3060">
                  <c:v>37523</c:v>
                </c:pt>
                <c:pt idx="3061">
                  <c:v>37524</c:v>
                </c:pt>
                <c:pt idx="3062">
                  <c:v>37525</c:v>
                </c:pt>
                <c:pt idx="3063">
                  <c:v>37526</c:v>
                </c:pt>
                <c:pt idx="3064">
                  <c:v>37529</c:v>
                </c:pt>
                <c:pt idx="3065">
                  <c:v>37530</c:v>
                </c:pt>
                <c:pt idx="3066">
                  <c:v>37531</c:v>
                </c:pt>
                <c:pt idx="3067">
                  <c:v>37532</c:v>
                </c:pt>
                <c:pt idx="3068">
                  <c:v>37533</c:v>
                </c:pt>
                <c:pt idx="3069">
                  <c:v>37536</c:v>
                </c:pt>
                <c:pt idx="3070">
                  <c:v>37537</c:v>
                </c:pt>
                <c:pt idx="3071">
                  <c:v>37538</c:v>
                </c:pt>
                <c:pt idx="3072">
                  <c:v>37539</c:v>
                </c:pt>
                <c:pt idx="3073">
                  <c:v>37540</c:v>
                </c:pt>
                <c:pt idx="3074">
                  <c:v>37543</c:v>
                </c:pt>
                <c:pt idx="3075">
                  <c:v>37544</c:v>
                </c:pt>
                <c:pt idx="3076">
                  <c:v>37545</c:v>
                </c:pt>
                <c:pt idx="3077">
                  <c:v>37546</c:v>
                </c:pt>
                <c:pt idx="3078">
                  <c:v>37547</c:v>
                </c:pt>
                <c:pt idx="3079">
                  <c:v>37550</c:v>
                </c:pt>
                <c:pt idx="3080">
                  <c:v>37551</c:v>
                </c:pt>
                <c:pt idx="3081">
                  <c:v>37552</c:v>
                </c:pt>
                <c:pt idx="3082">
                  <c:v>37553</c:v>
                </c:pt>
                <c:pt idx="3083">
                  <c:v>37554</c:v>
                </c:pt>
                <c:pt idx="3084">
                  <c:v>37557</c:v>
                </c:pt>
                <c:pt idx="3085">
                  <c:v>37558</c:v>
                </c:pt>
                <c:pt idx="3086">
                  <c:v>37559</c:v>
                </c:pt>
                <c:pt idx="3087">
                  <c:v>37560</c:v>
                </c:pt>
                <c:pt idx="3088">
                  <c:v>37561</c:v>
                </c:pt>
                <c:pt idx="3089">
                  <c:v>37564</c:v>
                </c:pt>
                <c:pt idx="3090">
                  <c:v>37565</c:v>
                </c:pt>
                <c:pt idx="3091">
                  <c:v>37566</c:v>
                </c:pt>
                <c:pt idx="3092">
                  <c:v>37567</c:v>
                </c:pt>
                <c:pt idx="3093">
                  <c:v>37568</c:v>
                </c:pt>
                <c:pt idx="3094">
                  <c:v>37571</c:v>
                </c:pt>
                <c:pt idx="3095">
                  <c:v>37572</c:v>
                </c:pt>
                <c:pt idx="3096">
                  <c:v>37573</c:v>
                </c:pt>
                <c:pt idx="3097">
                  <c:v>37574</c:v>
                </c:pt>
                <c:pt idx="3098">
                  <c:v>37575</c:v>
                </c:pt>
                <c:pt idx="3099">
                  <c:v>37578</c:v>
                </c:pt>
                <c:pt idx="3100">
                  <c:v>37579</c:v>
                </c:pt>
                <c:pt idx="3101">
                  <c:v>37580</c:v>
                </c:pt>
                <c:pt idx="3102">
                  <c:v>37581</c:v>
                </c:pt>
                <c:pt idx="3103">
                  <c:v>37582</c:v>
                </c:pt>
                <c:pt idx="3104">
                  <c:v>37585</c:v>
                </c:pt>
                <c:pt idx="3105">
                  <c:v>37586</c:v>
                </c:pt>
                <c:pt idx="3106">
                  <c:v>37587</c:v>
                </c:pt>
                <c:pt idx="3107">
                  <c:v>37588</c:v>
                </c:pt>
                <c:pt idx="3108">
                  <c:v>37589</c:v>
                </c:pt>
                <c:pt idx="3109">
                  <c:v>37592</c:v>
                </c:pt>
                <c:pt idx="3110">
                  <c:v>37593</c:v>
                </c:pt>
                <c:pt idx="3111">
                  <c:v>37594</c:v>
                </c:pt>
                <c:pt idx="3112">
                  <c:v>37595</c:v>
                </c:pt>
                <c:pt idx="3113">
                  <c:v>37596</c:v>
                </c:pt>
                <c:pt idx="3114">
                  <c:v>37599</c:v>
                </c:pt>
                <c:pt idx="3115">
                  <c:v>37600</c:v>
                </c:pt>
                <c:pt idx="3116">
                  <c:v>37601</c:v>
                </c:pt>
                <c:pt idx="3117">
                  <c:v>37602</c:v>
                </c:pt>
                <c:pt idx="3118">
                  <c:v>37603</c:v>
                </c:pt>
                <c:pt idx="3119">
                  <c:v>37606</c:v>
                </c:pt>
                <c:pt idx="3120">
                  <c:v>37607</c:v>
                </c:pt>
                <c:pt idx="3121">
                  <c:v>37608</c:v>
                </c:pt>
                <c:pt idx="3122">
                  <c:v>37609</c:v>
                </c:pt>
                <c:pt idx="3123">
                  <c:v>37610</c:v>
                </c:pt>
                <c:pt idx="3124">
                  <c:v>37613</c:v>
                </c:pt>
                <c:pt idx="3125">
                  <c:v>37614</c:v>
                </c:pt>
                <c:pt idx="3126">
                  <c:v>37615</c:v>
                </c:pt>
                <c:pt idx="3127">
                  <c:v>37616</c:v>
                </c:pt>
                <c:pt idx="3128">
                  <c:v>37617</c:v>
                </c:pt>
                <c:pt idx="3129">
                  <c:v>37620</c:v>
                </c:pt>
                <c:pt idx="3130">
                  <c:v>37621</c:v>
                </c:pt>
                <c:pt idx="3131">
                  <c:v>37622</c:v>
                </c:pt>
                <c:pt idx="3132">
                  <c:v>37623</c:v>
                </c:pt>
                <c:pt idx="3133">
                  <c:v>37624</c:v>
                </c:pt>
                <c:pt idx="3134">
                  <c:v>37627</c:v>
                </c:pt>
                <c:pt idx="3135">
                  <c:v>37628</c:v>
                </c:pt>
                <c:pt idx="3136">
                  <c:v>37629</c:v>
                </c:pt>
                <c:pt idx="3137">
                  <c:v>37630</c:v>
                </c:pt>
                <c:pt idx="3138">
                  <c:v>37631</c:v>
                </c:pt>
                <c:pt idx="3139">
                  <c:v>37634</c:v>
                </c:pt>
                <c:pt idx="3140">
                  <c:v>37635</c:v>
                </c:pt>
                <c:pt idx="3141">
                  <c:v>37636</c:v>
                </c:pt>
                <c:pt idx="3142">
                  <c:v>37637</c:v>
                </c:pt>
                <c:pt idx="3143">
                  <c:v>37638</c:v>
                </c:pt>
                <c:pt idx="3144">
                  <c:v>37641</c:v>
                </c:pt>
                <c:pt idx="3145">
                  <c:v>37642</c:v>
                </c:pt>
                <c:pt idx="3146">
                  <c:v>37643</c:v>
                </c:pt>
                <c:pt idx="3147">
                  <c:v>37644</c:v>
                </c:pt>
                <c:pt idx="3148">
                  <c:v>37645</c:v>
                </c:pt>
                <c:pt idx="3149">
                  <c:v>37648</c:v>
                </c:pt>
                <c:pt idx="3150">
                  <c:v>37649</c:v>
                </c:pt>
                <c:pt idx="3151">
                  <c:v>37650</c:v>
                </c:pt>
                <c:pt idx="3152">
                  <c:v>37651</c:v>
                </c:pt>
                <c:pt idx="3153">
                  <c:v>37652</c:v>
                </c:pt>
                <c:pt idx="3154">
                  <c:v>37655</c:v>
                </c:pt>
                <c:pt idx="3155">
                  <c:v>37656</c:v>
                </c:pt>
                <c:pt idx="3156">
                  <c:v>37657</c:v>
                </c:pt>
                <c:pt idx="3157">
                  <c:v>37658</c:v>
                </c:pt>
                <c:pt idx="3158">
                  <c:v>37659</c:v>
                </c:pt>
                <c:pt idx="3159">
                  <c:v>37662</c:v>
                </c:pt>
                <c:pt idx="3160">
                  <c:v>37663</c:v>
                </c:pt>
                <c:pt idx="3161">
                  <c:v>37664</c:v>
                </c:pt>
                <c:pt idx="3162">
                  <c:v>37665</c:v>
                </c:pt>
                <c:pt idx="3163">
                  <c:v>37666</c:v>
                </c:pt>
                <c:pt idx="3164">
                  <c:v>37669</c:v>
                </c:pt>
                <c:pt idx="3165">
                  <c:v>37670</c:v>
                </c:pt>
                <c:pt idx="3166">
                  <c:v>37671</c:v>
                </c:pt>
                <c:pt idx="3167">
                  <c:v>37672</c:v>
                </c:pt>
                <c:pt idx="3168">
                  <c:v>37673</c:v>
                </c:pt>
                <c:pt idx="3169">
                  <c:v>37676</c:v>
                </c:pt>
                <c:pt idx="3170">
                  <c:v>37677</c:v>
                </c:pt>
                <c:pt idx="3171">
                  <c:v>37678</c:v>
                </c:pt>
                <c:pt idx="3172">
                  <c:v>37679</c:v>
                </c:pt>
                <c:pt idx="3173">
                  <c:v>37680</c:v>
                </c:pt>
                <c:pt idx="3174">
                  <c:v>37683</c:v>
                </c:pt>
                <c:pt idx="3175">
                  <c:v>37684</c:v>
                </c:pt>
                <c:pt idx="3176">
                  <c:v>37685</c:v>
                </c:pt>
                <c:pt idx="3177">
                  <c:v>37686</c:v>
                </c:pt>
                <c:pt idx="3178">
                  <c:v>37687</c:v>
                </c:pt>
                <c:pt idx="3179">
                  <c:v>37690</c:v>
                </c:pt>
                <c:pt idx="3180">
                  <c:v>37691</c:v>
                </c:pt>
                <c:pt idx="3181">
                  <c:v>37692</c:v>
                </c:pt>
                <c:pt idx="3182">
                  <c:v>37693</c:v>
                </c:pt>
                <c:pt idx="3183">
                  <c:v>37694</c:v>
                </c:pt>
                <c:pt idx="3184">
                  <c:v>37697</c:v>
                </c:pt>
                <c:pt idx="3185">
                  <c:v>37698</c:v>
                </c:pt>
                <c:pt idx="3186">
                  <c:v>37699</c:v>
                </c:pt>
                <c:pt idx="3187">
                  <c:v>37700</c:v>
                </c:pt>
                <c:pt idx="3188">
                  <c:v>37701</c:v>
                </c:pt>
                <c:pt idx="3189">
                  <c:v>37704</c:v>
                </c:pt>
                <c:pt idx="3190">
                  <c:v>37705</c:v>
                </c:pt>
                <c:pt idx="3191">
                  <c:v>37706</c:v>
                </c:pt>
                <c:pt idx="3192">
                  <c:v>37707</c:v>
                </c:pt>
                <c:pt idx="3193">
                  <c:v>37708</c:v>
                </c:pt>
                <c:pt idx="3194">
                  <c:v>37711</c:v>
                </c:pt>
                <c:pt idx="3195">
                  <c:v>37712</c:v>
                </c:pt>
                <c:pt idx="3196">
                  <c:v>37713</c:v>
                </c:pt>
                <c:pt idx="3197">
                  <c:v>37714</c:v>
                </c:pt>
                <c:pt idx="3198">
                  <c:v>37715</c:v>
                </c:pt>
                <c:pt idx="3199">
                  <c:v>37718</c:v>
                </c:pt>
                <c:pt idx="3200">
                  <c:v>37719</c:v>
                </c:pt>
                <c:pt idx="3201">
                  <c:v>37720</c:v>
                </c:pt>
                <c:pt idx="3202">
                  <c:v>37721</c:v>
                </c:pt>
                <c:pt idx="3203">
                  <c:v>37722</c:v>
                </c:pt>
                <c:pt idx="3204">
                  <c:v>37725</c:v>
                </c:pt>
                <c:pt idx="3205">
                  <c:v>37726</c:v>
                </c:pt>
                <c:pt idx="3206">
                  <c:v>37727</c:v>
                </c:pt>
                <c:pt idx="3207">
                  <c:v>37728</c:v>
                </c:pt>
                <c:pt idx="3208">
                  <c:v>37729</c:v>
                </c:pt>
                <c:pt idx="3209">
                  <c:v>37732</c:v>
                </c:pt>
                <c:pt idx="3210">
                  <c:v>37733</c:v>
                </c:pt>
                <c:pt idx="3211">
                  <c:v>37734</c:v>
                </c:pt>
                <c:pt idx="3212">
                  <c:v>37735</c:v>
                </c:pt>
                <c:pt idx="3213">
                  <c:v>37736</c:v>
                </c:pt>
                <c:pt idx="3214">
                  <c:v>37739</c:v>
                </c:pt>
                <c:pt idx="3215">
                  <c:v>37740</c:v>
                </c:pt>
                <c:pt idx="3216">
                  <c:v>37741</c:v>
                </c:pt>
                <c:pt idx="3217">
                  <c:v>37742</c:v>
                </c:pt>
                <c:pt idx="3218">
                  <c:v>37743</c:v>
                </c:pt>
                <c:pt idx="3219">
                  <c:v>37746</c:v>
                </c:pt>
                <c:pt idx="3220">
                  <c:v>37747</c:v>
                </c:pt>
                <c:pt idx="3221">
                  <c:v>37748</c:v>
                </c:pt>
                <c:pt idx="3222">
                  <c:v>37749</c:v>
                </c:pt>
                <c:pt idx="3223">
                  <c:v>37750</c:v>
                </c:pt>
                <c:pt idx="3224">
                  <c:v>37753</c:v>
                </c:pt>
                <c:pt idx="3225">
                  <c:v>37754</c:v>
                </c:pt>
                <c:pt idx="3226">
                  <c:v>37755</c:v>
                </c:pt>
                <c:pt idx="3227">
                  <c:v>37756</c:v>
                </c:pt>
                <c:pt idx="3228">
                  <c:v>37757</c:v>
                </c:pt>
                <c:pt idx="3229">
                  <c:v>37760</c:v>
                </c:pt>
                <c:pt idx="3230">
                  <c:v>37761</c:v>
                </c:pt>
                <c:pt idx="3231">
                  <c:v>37762</c:v>
                </c:pt>
                <c:pt idx="3232">
                  <c:v>37763</c:v>
                </c:pt>
                <c:pt idx="3233">
                  <c:v>37764</c:v>
                </c:pt>
                <c:pt idx="3234">
                  <c:v>37767</c:v>
                </c:pt>
                <c:pt idx="3235">
                  <c:v>37768</c:v>
                </c:pt>
                <c:pt idx="3236">
                  <c:v>37769</c:v>
                </c:pt>
                <c:pt idx="3237">
                  <c:v>37770</c:v>
                </c:pt>
                <c:pt idx="3238">
                  <c:v>37771</c:v>
                </c:pt>
                <c:pt idx="3239">
                  <c:v>37774</c:v>
                </c:pt>
                <c:pt idx="3240">
                  <c:v>37775</c:v>
                </c:pt>
                <c:pt idx="3241">
                  <c:v>37776</c:v>
                </c:pt>
                <c:pt idx="3242">
                  <c:v>37777</c:v>
                </c:pt>
                <c:pt idx="3243">
                  <c:v>37778</c:v>
                </c:pt>
                <c:pt idx="3244">
                  <c:v>37781</c:v>
                </c:pt>
                <c:pt idx="3245">
                  <c:v>37782</c:v>
                </c:pt>
                <c:pt idx="3246">
                  <c:v>37783</c:v>
                </c:pt>
                <c:pt idx="3247">
                  <c:v>37784</c:v>
                </c:pt>
                <c:pt idx="3248">
                  <c:v>37785</c:v>
                </c:pt>
                <c:pt idx="3249">
                  <c:v>37788</c:v>
                </c:pt>
                <c:pt idx="3250">
                  <c:v>37789</c:v>
                </c:pt>
                <c:pt idx="3251">
                  <c:v>37790</c:v>
                </c:pt>
                <c:pt idx="3252">
                  <c:v>37791</c:v>
                </c:pt>
                <c:pt idx="3253">
                  <c:v>37792</c:v>
                </c:pt>
                <c:pt idx="3254">
                  <c:v>37795</c:v>
                </c:pt>
                <c:pt idx="3255">
                  <c:v>37796</c:v>
                </c:pt>
                <c:pt idx="3256">
                  <c:v>37797</c:v>
                </c:pt>
                <c:pt idx="3257">
                  <c:v>37798</c:v>
                </c:pt>
                <c:pt idx="3258">
                  <c:v>37799</c:v>
                </c:pt>
                <c:pt idx="3259">
                  <c:v>37802</c:v>
                </c:pt>
                <c:pt idx="3260">
                  <c:v>37803</c:v>
                </c:pt>
                <c:pt idx="3261">
                  <c:v>37804</c:v>
                </c:pt>
                <c:pt idx="3262">
                  <c:v>37805</c:v>
                </c:pt>
                <c:pt idx="3263">
                  <c:v>37806</c:v>
                </c:pt>
                <c:pt idx="3264">
                  <c:v>37809</c:v>
                </c:pt>
                <c:pt idx="3265">
                  <c:v>37810</c:v>
                </c:pt>
                <c:pt idx="3266">
                  <c:v>37811</c:v>
                </c:pt>
                <c:pt idx="3267">
                  <c:v>37812</c:v>
                </c:pt>
                <c:pt idx="3268">
                  <c:v>37813</c:v>
                </c:pt>
                <c:pt idx="3269">
                  <c:v>37816</c:v>
                </c:pt>
                <c:pt idx="3270">
                  <c:v>37817</c:v>
                </c:pt>
                <c:pt idx="3271">
                  <c:v>37818</c:v>
                </c:pt>
                <c:pt idx="3272">
                  <c:v>37819</c:v>
                </c:pt>
                <c:pt idx="3273">
                  <c:v>37820</c:v>
                </c:pt>
                <c:pt idx="3274">
                  <c:v>37823</c:v>
                </c:pt>
                <c:pt idx="3275">
                  <c:v>37824</c:v>
                </c:pt>
                <c:pt idx="3276">
                  <c:v>37825</c:v>
                </c:pt>
                <c:pt idx="3277">
                  <c:v>37826</c:v>
                </c:pt>
                <c:pt idx="3278">
                  <c:v>37827</c:v>
                </c:pt>
                <c:pt idx="3279">
                  <c:v>37830</c:v>
                </c:pt>
                <c:pt idx="3280">
                  <c:v>37831</c:v>
                </c:pt>
                <c:pt idx="3281">
                  <c:v>37832</c:v>
                </c:pt>
                <c:pt idx="3282">
                  <c:v>37833</c:v>
                </c:pt>
                <c:pt idx="3283">
                  <c:v>37834</c:v>
                </c:pt>
                <c:pt idx="3284">
                  <c:v>37837</c:v>
                </c:pt>
                <c:pt idx="3285">
                  <c:v>37838</c:v>
                </c:pt>
                <c:pt idx="3286">
                  <c:v>37839</c:v>
                </c:pt>
                <c:pt idx="3287">
                  <c:v>37840</c:v>
                </c:pt>
                <c:pt idx="3288">
                  <c:v>37841</c:v>
                </c:pt>
                <c:pt idx="3289">
                  <c:v>37844</c:v>
                </c:pt>
                <c:pt idx="3290">
                  <c:v>37845</c:v>
                </c:pt>
                <c:pt idx="3291">
                  <c:v>37846</c:v>
                </c:pt>
                <c:pt idx="3292">
                  <c:v>37847</c:v>
                </c:pt>
                <c:pt idx="3293">
                  <c:v>37848</c:v>
                </c:pt>
                <c:pt idx="3294">
                  <c:v>37851</c:v>
                </c:pt>
                <c:pt idx="3295">
                  <c:v>37852</c:v>
                </c:pt>
                <c:pt idx="3296">
                  <c:v>37853</c:v>
                </c:pt>
                <c:pt idx="3297">
                  <c:v>37854</c:v>
                </c:pt>
                <c:pt idx="3298">
                  <c:v>37855</c:v>
                </c:pt>
                <c:pt idx="3299">
                  <c:v>37858</c:v>
                </c:pt>
                <c:pt idx="3300">
                  <c:v>37859</c:v>
                </c:pt>
                <c:pt idx="3301">
                  <c:v>37860</c:v>
                </c:pt>
                <c:pt idx="3302">
                  <c:v>37861</c:v>
                </c:pt>
                <c:pt idx="3303">
                  <c:v>37862</c:v>
                </c:pt>
                <c:pt idx="3304">
                  <c:v>37865</c:v>
                </c:pt>
                <c:pt idx="3305">
                  <c:v>37866</c:v>
                </c:pt>
                <c:pt idx="3306">
                  <c:v>37867</c:v>
                </c:pt>
                <c:pt idx="3307">
                  <c:v>37868</c:v>
                </c:pt>
                <c:pt idx="3308">
                  <c:v>37869</c:v>
                </c:pt>
                <c:pt idx="3309">
                  <c:v>37872</c:v>
                </c:pt>
                <c:pt idx="3310">
                  <c:v>37873</c:v>
                </c:pt>
                <c:pt idx="3311">
                  <c:v>37874</c:v>
                </c:pt>
                <c:pt idx="3312">
                  <c:v>37875</c:v>
                </c:pt>
                <c:pt idx="3313">
                  <c:v>37876</c:v>
                </c:pt>
                <c:pt idx="3314">
                  <c:v>37879</c:v>
                </c:pt>
                <c:pt idx="3315">
                  <c:v>37880</c:v>
                </c:pt>
                <c:pt idx="3316">
                  <c:v>37881</c:v>
                </c:pt>
                <c:pt idx="3317">
                  <c:v>37882</c:v>
                </c:pt>
                <c:pt idx="3318">
                  <c:v>37883</c:v>
                </c:pt>
                <c:pt idx="3319">
                  <c:v>37886</c:v>
                </c:pt>
                <c:pt idx="3320">
                  <c:v>37887</c:v>
                </c:pt>
                <c:pt idx="3321">
                  <c:v>37888</c:v>
                </c:pt>
                <c:pt idx="3322">
                  <c:v>37889</c:v>
                </c:pt>
                <c:pt idx="3323">
                  <c:v>37890</c:v>
                </c:pt>
                <c:pt idx="3324">
                  <c:v>37893</c:v>
                </c:pt>
                <c:pt idx="3325">
                  <c:v>37894</c:v>
                </c:pt>
                <c:pt idx="3326">
                  <c:v>37895</c:v>
                </c:pt>
                <c:pt idx="3327">
                  <c:v>37896</c:v>
                </c:pt>
                <c:pt idx="3328">
                  <c:v>37897</c:v>
                </c:pt>
                <c:pt idx="3329">
                  <c:v>37900</c:v>
                </c:pt>
                <c:pt idx="3330">
                  <c:v>37901</c:v>
                </c:pt>
                <c:pt idx="3331">
                  <c:v>37902</c:v>
                </c:pt>
                <c:pt idx="3332">
                  <c:v>37903</c:v>
                </c:pt>
                <c:pt idx="3333">
                  <c:v>37904</c:v>
                </c:pt>
                <c:pt idx="3334">
                  <c:v>37907</c:v>
                </c:pt>
                <c:pt idx="3335">
                  <c:v>37908</c:v>
                </c:pt>
                <c:pt idx="3336">
                  <c:v>37909</c:v>
                </c:pt>
                <c:pt idx="3337">
                  <c:v>37910</c:v>
                </c:pt>
                <c:pt idx="3338">
                  <c:v>37911</c:v>
                </c:pt>
                <c:pt idx="3339">
                  <c:v>37914</c:v>
                </c:pt>
                <c:pt idx="3340">
                  <c:v>37915</c:v>
                </c:pt>
                <c:pt idx="3341">
                  <c:v>37916</c:v>
                </c:pt>
                <c:pt idx="3342">
                  <c:v>37917</c:v>
                </c:pt>
                <c:pt idx="3343">
                  <c:v>37918</c:v>
                </c:pt>
                <c:pt idx="3344">
                  <c:v>37921</c:v>
                </c:pt>
                <c:pt idx="3345">
                  <c:v>37922</c:v>
                </c:pt>
                <c:pt idx="3346">
                  <c:v>37923</c:v>
                </c:pt>
                <c:pt idx="3347">
                  <c:v>37924</c:v>
                </c:pt>
                <c:pt idx="3348">
                  <c:v>37925</c:v>
                </c:pt>
                <c:pt idx="3349">
                  <c:v>37928</c:v>
                </c:pt>
                <c:pt idx="3350">
                  <c:v>37929</c:v>
                </c:pt>
                <c:pt idx="3351">
                  <c:v>37930</c:v>
                </c:pt>
                <c:pt idx="3352">
                  <c:v>37931</c:v>
                </c:pt>
                <c:pt idx="3353">
                  <c:v>37932</c:v>
                </c:pt>
                <c:pt idx="3354">
                  <c:v>37935</c:v>
                </c:pt>
                <c:pt idx="3355">
                  <c:v>37936</c:v>
                </c:pt>
                <c:pt idx="3356">
                  <c:v>37937</c:v>
                </c:pt>
                <c:pt idx="3357">
                  <c:v>37938</c:v>
                </c:pt>
                <c:pt idx="3358">
                  <c:v>37939</c:v>
                </c:pt>
                <c:pt idx="3359">
                  <c:v>37942</c:v>
                </c:pt>
                <c:pt idx="3360">
                  <c:v>37943</c:v>
                </c:pt>
                <c:pt idx="3361">
                  <c:v>37944</c:v>
                </c:pt>
                <c:pt idx="3362">
                  <c:v>37945</c:v>
                </c:pt>
                <c:pt idx="3363">
                  <c:v>37946</c:v>
                </c:pt>
                <c:pt idx="3364">
                  <c:v>37949</c:v>
                </c:pt>
                <c:pt idx="3365">
                  <c:v>37950</c:v>
                </c:pt>
                <c:pt idx="3366">
                  <c:v>37951</c:v>
                </c:pt>
                <c:pt idx="3367">
                  <c:v>37952</c:v>
                </c:pt>
                <c:pt idx="3368">
                  <c:v>37953</c:v>
                </c:pt>
                <c:pt idx="3369">
                  <c:v>37956</c:v>
                </c:pt>
                <c:pt idx="3370">
                  <c:v>37957</c:v>
                </c:pt>
                <c:pt idx="3371">
                  <c:v>37958</c:v>
                </c:pt>
                <c:pt idx="3372">
                  <c:v>37959</c:v>
                </c:pt>
                <c:pt idx="3373">
                  <c:v>37960</c:v>
                </c:pt>
                <c:pt idx="3374">
                  <c:v>37963</c:v>
                </c:pt>
                <c:pt idx="3375">
                  <c:v>37964</c:v>
                </c:pt>
                <c:pt idx="3376">
                  <c:v>37965</c:v>
                </c:pt>
                <c:pt idx="3377">
                  <c:v>37966</c:v>
                </c:pt>
                <c:pt idx="3378">
                  <c:v>37967</c:v>
                </c:pt>
                <c:pt idx="3379">
                  <c:v>37970</c:v>
                </c:pt>
                <c:pt idx="3380">
                  <c:v>37971</c:v>
                </c:pt>
                <c:pt idx="3381">
                  <c:v>37972</c:v>
                </c:pt>
                <c:pt idx="3382">
                  <c:v>37973</c:v>
                </c:pt>
                <c:pt idx="3383">
                  <c:v>37974</c:v>
                </c:pt>
                <c:pt idx="3384">
                  <c:v>37977</c:v>
                </c:pt>
                <c:pt idx="3385">
                  <c:v>37978</c:v>
                </c:pt>
                <c:pt idx="3386">
                  <c:v>37979</c:v>
                </c:pt>
                <c:pt idx="3387">
                  <c:v>37980</c:v>
                </c:pt>
                <c:pt idx="3388">
                  <c:v>37981</c:v>
                </c:pt>
                <c:pt idx="3389">
                  <c:v>37984</c:v>
                </c:pt>
                <c:pt idx="3390">
                  <c:v>37985</c:v>
                </c:pt>
                <c:pt idx="3391">
                  <c:v>37986</c:v>
                </c:pt>
                <c:pt idx="3392">
                  <c:v>37987</c:v>
                </c:pt>
                <c:pt idx="3393">
                  <c:v>37988</c:v>
                </c:pt>
                <c:pt idx="3394">
                  <c:v>37991</c:v>
                </c:pt>
                <c:pt idx="3395">
                  <c:v>37992</c:v>
                </c:pt>
                <c:pt idx="3396">
                  <c:v>37993</c:v>
                </c:pt>
                <c:pt idx="3397">
                  <c:v>37994</c:v>
                </c:pt>
                <c:pt idx="3398">
                  <c:v>37995</c:v>
                </c:pt>
                <c:pt idx="3399">
                  <c:v>37998</c:v>
                </c:pt>
                <c:pt idx="3400">
                  <c:v>37999</c:v>
                </c:pt>
                <c:pt idx="3401">
                  <c:v>38000</c:v>
                </c:pt>
                <c:pt idx="3402">
                  <c:v>38001</c:v>
                </c:pt>
                <c:pt idx="3403">
                  <c:v>38002</c:v>
                </c:pt>
                <c:pt idx="3404">
                  <c:v>38005</c:v>
                </c:pt>
                <c:pt idx="3405">
                  <c:v>38006</c:v>
                </c:pt>
                <c:pt idx="3406">
                  <c:v>38007</c:v>
                </c:pt>
                <c:pt idx="3407">
                  <c:v>38008</c:v>
                </c:pt>
                <c:pt idx="3408">
                  <c:v>38009</c:v>
                </c:pt>
                <c:pt idx="3409">
                  <c:v>38012</c:v>
                </c:pt>
                <c:pt idx="3410">
                  <c:v>38013</c:v>
                </c:pt>
                <c:pt idx="3411">
                  <c:v>38014</c:v>
                </c:pt>
                <c:pt idx="3412">
                  <c:v>38015</c:v>
                </c:pt>
                <c:pt idx="3413">
                  <c:v>38016</c:v>
                </c:pt>
                <c:pt idx="3414">
                  <c:v>38019</c:v>
                </c:pt>
                <c:pt idx="3415">
                  <c:v>38020</c:v>
                </c:pt>
                <c:pt idx="3416">
                  <c:v>38021</c:v>
                </c:pt>
                <c:pt idx="3417">
                  <c:v>38022</c:v>
                </c:pt>
                <c:pt idx="3418">
                  <c:v>38023</c:v>
                </c:pt>
                <c:pt idx="3419">
                  <c:v>38026</c:v>
                </c:pt>
                <c:pt idx="3420">
                  <c:v>38027</c:v>
                </c:pt>
                <c:pt idx="3421">
                  <c:v>38028</c:v>
                </c:pt>
                <c:pt idx="3422">
                  <c:v>38029</c:v>
                </c:pt>
                <c:pt idx="3423">
                  <c:v>38030</c:v>
                </c:pt>
                <c:pt idx="3424">
                  <c:v>38033</c:v>
                </c:pt>
                <c:pt idx="3425">
                  <c:v>38034</c:v>
                </c:pt>
                <c:pt idx="3426">
                  <c:v>38035</c:v>
                </c:pt>
                <c:pt idx="3427">
                  <c:v>38036</c:v>
                </c:pt>
                <c:pt idx="3428">
                  <c:v>38037</c:v>
                </c:pt>
                <c:pt idx="3429">
                  <c:v>38040</c:v>
                </c:pt>
                <c:pt idx="3430">
                  <c:v>38041</c:v>
                </c:pt>
                <c:pt idx="3431">
                  <c:v>38042</c:v>
                </c:pt>
                <c:pt idx="3432">
                  <c:v>38043</c:v>
                </c:pt>
                <c:pt idx="3433">
                  <c:v>38044</c:v>
                </c:pt>
                <c:pt idx="3434">
                  <c:v>38047</c:v>
                </c:pt>
                <c:pt idx="3435">
                  <c:v>38048</c:v>
                </c:pt>
                <c:pt idx="3436">
                  <c:v>38049</c:v>
                </c:pt>
                <c:pt idx="3437">
                  <c:v>38050</c:v>
                </c:pt>
                <c:pt idx="3438">
                  <c:v>38051</c:v>
                </c:pt>
                <c:pt idx="3439">
                  <c:v>38054</c:v>
                </c:pt>
                <c:pt idx="3440">
                  <c:v>38055</c:v>
                </c:pt>
                <c:pt idx="3441">
                  <c:v>38056</c:v>
                </c:pt>
                <c:pt idx="3442">
                  <c:v>38057</c:v>
                </c:pt>
                <c:pt idx="3443">
                  <c:v>38058</c:v>
                </c:pt>
                <c:pt idx="3444">
                  <c:v>38061</c:v>
                </c:pt>
                <c:pt idx="3445">
                  <c:v>38062</c:v>
                </c:pt>
                <c:pt idx="3446">
                  <c:v>38063</c:v>
                </c:pt>
                <c:pt idx="3447">
                  <c:v>38064</c:v>
                </c:pt>
                <c:pt idx="3448">
                  <c:v>38065</c:v>
                </c:pt>
                <c:pt idx="3449">
                  <c:v>38068</c:v>
                </c:pt>
                <c:pt idx="3450">
                  <c:v>38069</c:v>
                </c:pt>
                <c:pt idx="3451">
                  <c:v>38070</c:v>
                </c:pt>
                <c:pt idx="3452">
                  <c:v>38071</c:v>
                </c:pt>
                <c:pt idx="3453">
                  <c:v>38072</c:v>
                </c:pt>
                <c:pt idx="3454">
                  <c:v>38075</c:v>
                </c:pt>
                <c:pt idx="3455">
                  <c:v>38076</c:v>
                </c:pt>
                <c:pt idx="3456">
                  <c:v>38077</c:v>
                </c:pt>
                <c:pt idx="3457">
                  <c:v>38078</c:v>
                </c:pt>
                <c:pt idx="3458">
                  <c:v>38079</c:v>
                </c:pt>
                <c:pt idx="3459">
                  <c:v>38082</c:v>
                </c:pt>
                <c:pt idx="3460">
                  <c:v>38083</c:v>
                </c:pt>
                <c:pt idx="3461">
                  <c:v>38084</c:v>
                </c:pt>
                <c:pt idx="3462">
                  <c:v>38085</c:v>
                </c:pt>
                <c:pt idx="3463">
                  <c:v>38086</c:v>
                </c:pt>
                <c:pt idx="3464">
                  <c:v>38089</c:v>
                </c:pt>
                <c:pt idx="3465">
                  <c:v>38090</c:v>
                </c:pt>
                <c:pt idx="3466">
                  <c:v>38091</c:v>
                </c:pt>
                <c:pt idx="3467">
                  <c:v>38092</c:v>
                </c:pt>
                <c:pt idx="3468">
                  <c:v>38093</c:v>
                </c:pt>
                <c:pt idx="3469">
                  <c:v>38096</c:v>
                </c:pt>
                <c:pt idx="3470">
                  <c:v>38097</c:v>
                </c:pt>
                <c:pt idx="3471">
                  <c:v>38098</c:v>
                </c:pt>
                <c:pt idx="3472">
                  <c:v>38099</c:v>
                </c:pt>
                <c:pt idx="3473">
                  <c:v>38100</c:v>
                </c:pt>
                <c:pt idx="3474">
                  <c:v>38103</c:v>
                </c:pt>
                <c:pt idx="3475">
                  <c:v>38104</c:v>
                </c:pt>
                <c:pt idx="3476">
                  <c:v>38105</c:v>
                </c:pt>
                <c:pt idx="3477">
                  <c:v>38106</c:v>
                </c:pt>
                <c:pt idx="3478">
                  <c:v>38107</c:v>
                </c:pt>
                <c:pt idx="3479">
                  <c:v>38110</c:v>
                </c:pt>
                <c:pt idx="3480">
                  <c:v>38111</c:v>
                </c:pt>
                <c:pt idx="3481">
                  <c:v>38112</c:v>
                </c:pt>
                <c:pt idx="3482">
                  <c:v>38113</c:v>
                </c:pt>
                <c:pt idx="3483">
                  <c:v>38114</c:v>
                </c:pt>
                <c:pt idx="3484">
                  <c:v>38117</c:v>
                </c:pt>
                <c:pt idx="3485">
                  <c:v>38118</c:v>
                </c:pt>
                <c:pt idx="3486">
                  <c:v>38119</c:v>
                </c:pt>
                <c:pt idx="3487">
                  <c:v>38120</c:v>
                </c:pt>
                <c:pt idx="3488">
                  <c:v>38121</c:v>
                </c:pt>
                <c:pt idx="3489">
                  <c:v>38124</c:v>
                </c:pt>
                <c:pt idx="3490">
                  <c:v>38125</c:v>
                </c:pt>
                <c:pt idx="3491">
                  <c:v>38126</c:v>
                </c:pt>
                <c:pt idx="3492">
                  <c:v>38127</c:v>
                </c:pt>
                <c:pt idx="3493">
                  <c:v>38128</c:v>
                </c:pt>
                <c:pt idx="3494">
                  <c:v>38131</c:v>
                </c:pt>
                <c:pt idx="3495">
                  <c:v>38132</c:v>
                </c:pt>
                <c:pt idx="3496">
                  <c:v>38133</c:v>
                </c:pt>
                <c:pt idx="3497">
                  <c:v>38134</c:v>
                </c:pt>
                <c:pt idx="3498">
                  <c:v>38135</c:v>
                </c:pt>
                <c:pt idx="3499">
                  <c:v>38138</c:v>
                </c:pt>
                <c:pt idx="3500">
                  <c:v>38139</c:v>
                </c:pt>
                <c:pt idx="3501">
                  <c:v>38140</c:v>
                </c:pt>
                <c:pt idx="3502">
                  <c:v>38141</c:v>
                </c:pt>
                <c:pt idx="3503">
                  <c:v>38142</c:v>
                </c:pt>
                <c:pt idx="3504">
                  <c:v>38145</c:v>
                </c:pt>
                <c:pt idx="3505">
                  <c:v>38146</c:v>
                </c:pt>
                <c:pt idx="3506">
                  <c:v>38147</c:v>
                </c:pt>
                <c:pt idx="3507">
                  <c:v>38148</c:v>
                </c:pt>
                <c:pt idx="3508">
                  <c:v>38149</c:v>
                </c:pt>
                <c:pt idx="3509">
                  <c:v>38152</c:v>
                </c:pt>
                <c:pt idx="3510">
                  <c:v>38153</c:v>
                </c:pt>
                <c:pt idx="3511">
                  <c:v>38154</c:v>
                </c:pt>
                <c:pt idx="3512">
                  <c:v>38155</c:v>
                </c:pt>
                <c:pt idx="3513">
                  <c:v>38156</c:v>
                </c:pt>
                <c:pt idx="3514">
                  <c:v>38159</c:v>
                </c:pt>
                <c:pt idx="3515">
                  <c:v>38160</c:v>
                </c:pt>
                <c:pt idx="3516">
                  <c:v>38161</c:v>
                </c:pt>
                <c:pt idx="3517">
                  <c:v>38162</c:v>
                </c:pt>
                <c:pt idx="3518">
                  <c:v>38163</c:v>
                </c:pt>
                <c:pt idx="3519">
                  <c:v>38166</c:v>
                </c:pt>
                <c:pt idx="3520">
                  <c:v>38167</c:v>
                </c:pt>
                <c:pt idx="3521">
                  <c:v>38168</c:v>
                </c:pt>
                <c:pt idx="3522">
                  <c:v>38169</c:v>
                </c:pt>
                <c:pt idx="3523">
                  <c:v>38170</c:v>
                </c:pt>
                <c:pt idx="3524">
                  <c:v>38173</c:v>
                </c:pt>
                <c:pt idx="3525">
                  <c:v>38174</c:v>
                </c:pt>
                <c:pt idx="3526">
                  <c:v>38175</c:v>
                </c:pt>
                <c:pt idx="3527">
                  <c:v>38176</c:v>
                </c:pt>
                <c:pt idx="3528">
                  <c:v>38177</c:v>
                </c:pt>
                <c:pt idx="3529">
                  <c:v>38180</c:v>
                </c:pt>
                <c:pt idx="3530">
                  <c:v>38181</c:v>
                </c:pt>
                <c:pt idx="3531">
                  <c:v>38182</c:v>
                </c:pt>
                <c:pt idx="3532">
                  <c:v>38183</c:v>
                </c:pt>
                <c:pt idx="3533">
                  <c:v>38184</c:v>
                </c:pt>
                <c:pt idx="3534">
                  <c:v>38187</c:v>
                </c:pt>
                <c:pt idx="3535">
                  <c:v>38188</c:v>
                </c:pt>
                <c:pt idx="3536">
                  <c:v>38189</c:v>
                </c:pt>
                <c:pt idx="3537">
                  <c:v>38190</c:v>
                </c:pt>
                <c:pt idx="3538">
                  <c:v>38191</c:v>
                </c:pt>
                <c:pt idx="3539">
                  <c:v>38194</c:v>
                </c:pt>
                <c:pt idx="3540">
                  <c:v>38195</c:v>
                </c:pt>
                <c:pt idx="3541">
                  <c:v>38196</c:v>
                </c:pt>
                <c:pt idx="3542">
                  <c:v>38197</c:v>
                </c:pt>
                <c:pt idx="3543">
                  <c:v>38198</c:v>
                </c:pt>
                <c:pt idx="3544">
                  <c:v>38201</c:v>
                </c:pt>
                <c:pt idx="3545">
                  <c:v>38202</c:v>
                </c:pt>
                <c:pt idx="3546">
                  <c:v>38203</c:v>
                </c:pt>
                <c:pt idx="3547">
                  <c:v>38204</c:v>
                </c:pt>
                <c:pt idx="3548">
                  <c:v>38205</c:v>
                </c:pt>
                <c:pt idx="3549">
                  <c:v>38208</c:v>
                </c:pt>
                <c:pt idx="3550">
                  <c:v>38209</c:v>
                </c:pt>
                <c:pt idx="3551">
                  <c:v>38210</c:v>
                </c:pt>
                <c:pt idx="3552">
                  <c:v>38211</c:v>
                </c:pt>
                <c:pt idx="3553">
                  <c:v>38212</c:v>
                </c:pt>
                <c:pt idx="3554">
                  <c:v>38215</c:v>
                </c:pt>
                <c:pt idx="3555">
                  <c:v>38216</c:v>
                </c:pt>
                <c:pt idx="3556">
                  <c:v>38217</c:v>
                </c:pt>
                <c:pt idx="3557">
                  <c:v>38218</c:v>
                </c:pt>
                <c:pt idx="3558">
                  <c:v>38219</c:v>
                </c:pt>
                <c:pt idx="3559">
                  <c:v>38222</c:v>
                </c:pt>
                <c:pt idx="3560">
                  <c:v>38223</c:v>
                </c:pt>
                <c:pt idx="3561">
                  <c:v>38224</c:v>
                </c:pt>
                <c:pt idx="3562">
                  <c:v>38225</c:v>
                </c:pt>
                <c:pt idx="3563">
                  <c:v>38226</c:v>
                </c:pt>
                <c:pt idx="3564">
                  <c:v>38229</c:v>
                </c:pt>
                <c:pt idx="3565">
                  <c:v>38230</c:v>
                </c:pt>
                <c:pt idx="3566">
                  <c:v>38231</c:v>
                </c:pt>
                <c:pt idx="3567">
                  <c:v>38232</c:v>
                </c:pt>
                <c:pt idx="3568">
                  <c:v>38233</c:v>
                </c:pt>
                <c:pt idx="3569">
                  <c:v>38236</c:v>
                </c:pt>
                <c:pt idx="3570">
                  <c:v>38237</c:v>
                </c:pt>
                <c:pt idx="3571">
                  <c:v>38238</c:v>
                </c:pt>
                <c:pt idx="3572">
                  <c:v>38239</c:v>
                </c:pt>
                <c:pt idx="3573">
                  <c:v>38240</c:v>
                </c:pt>
                <c:pt idx="3574">
                  <c:v>38243</c:v>
                </c:pt>
                <c:pt idx="3575">
                  <c:v>38244</c:v>
                </c:pt>
                <c:pt idx="3576">
                  <c:v>38245</c:v>
                </c:pt>
                <c:pt idx="3577">
                  <c:v>38246</c:v>
                </c:pt>
                <c:pt idx="3578">
                  <c:v>38247</c:v>
                </c:pt>
                <c:pt idx="3579">
                  <c:v>38250</c:v>
                </c:pt>
                <c:pt idx="3580">
                  <c:v>38251</c:v>
                </c:pt>
                <c:pt idx="3581">
                  <c:v>38252</c:v>
                </c:pt>
                <c:pt idx="3582">
                  <c:v>38253</c:v>
                </c:pt>
                <c:pt idx="3583">
                  <c:v>38254</c:v>
                </c:pt>
                <c:pt idx="3584">
                  <c:v>38257</c:v>
                </c:pt>
                <c:pt idx="3585">
                  <c:v>38258</c:v>
                </c:pt>
                <c:pt idx="3586">
                  <c:v>38259</c:v>
                </c:pt>
                <c:pt idx="3587">
                  <c:v>38260</c:v>
                </c:pt>
                <c:pt idx="3588">
                  <c:v>38261</c:v>
                </c:pt>
                <c:pt idx="3589">
                  <c:v>38264</c:v>
                </c:pt>
                <c:pt idx="3590">
                  <c:v>38265</c:v>
                </c:pt>
                <c:pt idx="3591">
                  <c:v>38266</c:v>
                </c:pt>
                <c:pt idx="3592">
                  <c:v>38267</c:v>
                </c:pt>
                <c:pt idx="3593">
                  <c:v>38268</c:v>
                </c:pt>
                <c:pt idx="3594">
                  <c:v>38271</c:v>
                </c:pt>
                <c:pt idx="3595">
                  <c:v>38272</c:v>
                </c:pt>
                <c:pt idx="3596">
                  <c:v>38273</c:v>
                </c:pt>
                <c:pt idx="3597">
                  <c:v>38274</c:v>
                </c:pt>
                <c:pt idx="3598">
                  <c:v>38275</c:v>
                </c:pt>
                <c:pt idx="3599">
                  <c:v>38278</c:v>
                </c:pt>
                <c:pt idx="3600">
                  <c:v>38279</c:v>
                </c:pt>
                <c:pt idx="3601">
                  <c:v>38280</c:v>
                </c:pt>
                <c:pt idx="3602">
                  <c:v>38281</c:v>
                </c:pt>
                <c:pt idx="3603">
                  <c:v>38282</c:v>
                </c:pt>
                <c:pt idx="3604">
                  <c:v>38285</c:v>
                </c:pt>
                <c:pt idx="3605">
                  <c:v>38286</c:v>
                </c:pt>
                <c:pt idx="3606">
                  <c:v>38287</c:v>
                </c:pt>
                <c:pt idx="3607">
                  <c:v>38288</c:v>
                </c:pt>
                <c:pt idx="3608">
                  <c:v>38289</c:v>
                </c:pt>
                <c:pt idx="3609">
                  <c:v>38292</c:v>
                </c:pt>
                <c:pt idx="3610">
                  <c:v>38293</c:v>
                </c:pt>
                <c:pt idx="3611">
                  <c:v>38294</c:v>
                </c:pt>
                <c:pt idx="3612">
                  <c:v>38295</c:v>
                </c:pt>
                <c:pt idx="3613">
                  <c:v>38296</c:v>
                </c:pt>
                <c:pt idx="3614">
                  <c:v>38299</c:v>
                </c:pt>
                <c:pt idx="3615">
                  <c:v>38300</c:v>
                </c:pt>
                <c:pt idx="3616">
                  <c:v>38301</c:v>
                </c:pt>
                <c:pt idx="3617">
                  <c:v>38302</c:v>
                </c:pt>
                <c:pt idx="3618">
                  <c:v>38303</c:v>
                </c:pt>
                <c:pt idx="3619">
                  <c:v>38306</c:v>
                </c:pt>
                <c:pt idx="3620">
                  <c:v>38307</c:v>
                </c:pt>
                <c:pt idx="3621">
                  <c:v>38308</c:v>
                </c:pt>
                <c:pt idx="3622">
                  <c:v>38309</c:v>
                </c:pt>
                <c:pt idx="3623">
                  <c:v>38310</c:v>
                </c:pt>
                <c:pt idx="3624">
                  <c:v>38313</c:v>
                </c:pt>
                <c:pt idx="3625">
                  <c:v>38314</c:v>
                </c:pt>
                <c:pt idx="3626">
                  <c:v>38315</c:v>
                </c:pt>
                <c:pt idx="3627">
                  <c:v>38316</c:v>
                </c:pt>
                <c:pt idx="3628">
                  <c:v>38317</c:v>
                </c:pt>
                <c:pt idx="3629">
                  <c:v>38320</c:v>
                </c:pt>
                <c:pt idx="3630">
                  <c:v>38321</c:v>
                </c:pt>
                <c:pt idx="3631">
                  <c:v>38322</c:v>
                </c:pt>
                <c:pt idx="3632">
                  <c:v>38323</c:v>
                </c:pt>
                <c:pt idx="3633">
                  <c:v>38324</c:v>
                </c:pt>
                <c:pt idx="3634">
                  <c:v>38327</c:v>
                </c:pt>
                <c:pt idx="3635">
                  <c:v>38328</c:v>
                </c:pt>
                <c:pt idx="3636">
                  <c:v>38329</c:v>
                </c:pt>
                <c:pt idx="3637">
                  <c:v>38330</c:v>
                </c:pt>
                <c:pt idx="3638">
                  <c:v>38331</c:v>
                </c:pt>
                <c:pt idx="3639">
                  <c:v>38334</c:v>
                </c:pt>
                <c:pt idx="3640">
                  <c:v>38335</c:v>
                </c:pt>
                <c:pt idx="3641">
                  <c:v>38336</c:v>
                </c:pt>
                <c:pt idx="3642">
                  <c:v>38337</c:v>
                </c:pt>
                <c:pt idx="3643">
                  <c:v>38338</c:v>
                </c:pt>
                <c:pt idx="3644">
                  <c:v>38341</c:v>
                </c:pt>
                <c:pt idx="3645">
                  <c:v>38342</c:v>
                </c:pt>
                <c:pt idx="3646">
                  <c:v>38343</c:v>
                </c:pt>
                <c:pt idx="3647">
                  <c:v>38344</c:v>
                </c:pt>
                <c:pt idx="3648">
                  <c:v>38345</c:v>
                </c:pt>
                <c:pt idx="3649">
                  <c:v>38348</c:v>
                </c:pt>
                <c:pt idx="3650">
                  <c:v>38349</c:v>
                </c:pt>
                <c:pt idx="3651">
                  <c:v>38350</c:v>
                </c:pt>
                <c:pt idx="3652">
                  <c:v>38351</c:v>
                </c:pt>
                <c:pt idx="3653">
                  <c:v>38352</c:v>
                </c:pt>
                <c:pt idx="3654">
                  <c:v>38355</c:v>
                </c:pt>
                <c:pt idx="3655">
                  <c:v>38356</c:v>
                </c:pt>
                <c:pt idx="3656">
                  <c:v>38357</c:v>
                </c:pt>
                <c:pt idx="3657">
                  <c:v>38358</c:v>
                </c:pt>
                <c:pt idx="3658">
                  <c:v>38359</c:v>
                </c:pt>
                <c:pt idx="3659">
                  <c:v>38362</c:v>
                </c:pt>
                <c:pt idx="3660">
                  <c:v>38363</c:v>
                </c:pt>
                <c:pt idx="3661">
                  <c:v>38364</c:v>
                </c:pt>
                <c:pt idx="3662">
                  <c:v>38365</c:v>
                </c:pt>
                <c:pt idx="3663">
                  <c:v>38366</c:v>
                </c:pt>
                <c:pt idx="3664">
                  <c:v>38369</c:v>
                </c:pt>
                <c:pt idx="3665">
                  <c:v>38370</c:v>
                </c:pt>
                <c:pt idx="3666">
                  <c:v>38371</c:v>
                </c:pt>
                <c:pt idx="3667">
                  <c:v>38372</c:v>
                </c:pt>
                <c:pt idx="3668">
                  <c:v>38373</c:v>
                </c:pt>
                <c:pt idx="3669">
                  <c:v>38376</c:v>
                </c:pt>
                <c:pt idx="3670">
                  <c:v>38377</c:v>
                </c:pt>
                <c:pt idx="3671">
                  <c:v>38378</c:v>
                </c:pt>
                <c:pt idx="3672">
                  <c:v>38379</c:v>
                </c:pt>
                <c:pt idx="3673">
                  <c:v>38380</c:v>
                </c:pt>
                <c:pt idx="3674">
                  <c:v>38383</c:v>
                </c:pt>
                <c:pt idx="3675">
                  <c:v>38384</c:v>
                </c:pt>
                <c:pt idx="3676">
                  <c:v>38385</c:v>
                </c:pt>
                <c:pt idx="3677">
                  <c:v>38386</c:v>
                </c:pt>
                <c:pt idx="3678">
                  <c:v>38387</c:v>
                </c:pt>
                <c:pt idx="3679">
                  <c:v>38390</c:v>
                </c:pt>
                <c:pt idx="3680">
                  <c:v>38391</c:v>
                </c:pt>
                <c:pt idx="3681">
                  <c:v>38392</c:v>
                </c:pt>
                <c:pt idx="3682">
                  <c:v>38393</c:v>
                </c:pt>
                <c:pt idx="3683">
                  <c:v>38394</c:v>
                </c:pt>
                <c:pt idx="3684">
                  <c:v>38397</c:v>
                </c:pt>
                <c:pt idx="3685">
                  <c:v>38398</c:v>
                </c:pt>
                <c:pt idx="3686">
                  <c:v>38399</c:v>
                </c:pt>
                <c:pt idx="3687">
                  <c:v>38400</c:v>
                </c:pt>
                <c:pt idx="3688">
                  <c:v>38401</c:v>
                </c:pt>
                <c:pt idx="3689">
                  <c:v>38404</c:v>
                </c:pt>
                <c:pt idx="3690">
                  <c:v>38405</c:v>
                </c:pt>
                <c:pt idx="3691">
                  <c:v>38406</c:v>
                </c:pt>
                <c:pt idx="3692">
                  <c:v>38407</c:v>
                </c:pt>
                <c:pt idx="3693">
                  <c:v>38408</c:v>
                </c:pt>
                <c:pt idx="3694">
                  <c:v>38411</c:v>
                </c:pt>
                <c:pt idx="3695">
                  <c:v>38412</c:v>
                </c:pt>
                <c:pt idx="3696">
                  <c:v>38413</c:v>
                </c:pt>
                <c:pt idx="3697">
                  <c:v>38414</c:v>
                </c:pt>
                <c:pt idx="3698">
                  <c:v>38415</c:v>
                </c:pt>
                <c:pt idx="3699">
                  <c:v>38418</c:v>
                </c:pt>
                <c:pt idx="3700">
                  <c:v>38419</c:v>
                </c:pt>
                <c:pt idx="3701">
                  <c:v>38420</c:v>
                </c:pt>
                <c:pt idx="3702">
                  <c:v>38421</c:v>
                </c:pt>
                <c:pt idx="3703">
                  <c:v>38422</c:v>
                </c:pt>
                <c:pt idx="3704">
                  <c:v>38425</c:v>
                </c:pt>
                <c:pt idx="3705">
                  <c:v>38426</c:v>
                </c:pt>
                <c:pt idx="3706">
                  <c:v>38427</c:v>
                </c:pt>
                <c:pt idx="3707">
                  <c:v>38428</c:v>
                </c:pt>
                <c:pt idx="3708">
                  <c:v>38429</c:v>
                </c:pt>
                <c:pt idx="3709">
                  <c:v>38432</c:v>
                </c:pt>
                <c:pt idx="3710">
                  <c:v>38433</c:v>
                </c:pt>
                <c:pt idx="3711">
                  <c:v>38434</c:v>
                </c:pt>
                <c:pt idx="3712">
                  <c:v>38435</c:v>
                </c:pt>
                <c:pt idx="3713">
                  <c:v>38436</c:v>
                </c:pt>
                <c:pt idx="3714">
                  <c:v>38439</c:v>
                </c:pt>
                <c:pt idx="3715">
                  <c:v>38440</c:v>
                </c:pt>
                <c:pt idx="3716">
                  <c:v>38441</c:v>
                </c:pt>
                <c:pt idx="3717">
                  <c:v>38442</c:v>
                </c:pt>
                <c:pt idx="3718">
                  <c:v>38443</c:v>
                </c:pt>
                <c:pt idx="3719">
                  <c:v>38446</c:v>
                </c:pt>
                <c:pt idx="3720">
                  <c:v>38447</c:v>
                </c:pt>
                <c:pt idx="3721">
                  <c:v>38448</c:v>
                </c:pt>
                <c:pt idx="3722">
                  <c:v>38449</c:v>
                </c:pt>
                <c:pt idx="3723">
                  <c:v>38450</c:v>
                </c:pt>
                <c:pt idx="3724">
                  <c:v>38453</c:v>
                </c:pt>
                <c:pt idx="3725">
                  <c:v>38454</c:v>
                </c:pt>
                <c:pt idx="3726">
                  <c:v>38455</c:v>
                </c:pt>
                <c:pt idx="3727">
                  <c:v>38456</c:v>
                </c:pt>
                <c:pt idx="3728">
                  <c:v>38457</c:v>
                </c:pt>
                <c:pt idx="3729">
                  <c:v>38460</c:v>
                </c:pt>
                <c:pt idx="3730">
                  <c:v>38461</c:v>
                </c:pt>
                <c:pt idx="3731">
                  <c:v>38462</c:v>
                </c:pt>
                <c:pt idx="3732">
                  <c:v>38463</c:v>
                </c:pt>
                <c:pt idx="3733">
                  <c:v>38464</c:v>
                </c:pt>
                <c:pt idx="3734">
                  <c:v>38467</c:v>
                </c:pt>
                <c:pt idx="3735">
                  <c:v>38468</c:v>
                </c:pt>
                <c:pt idx="3736">
                  <c:v>38469</c:v>
                </c:pt>
                <c:pt idx="3737">
                  <c:v>38470</c:v>
                </c:pt>
                <c:pt idx="3738">
                  <c:v>38471</c:v>
                </c:pt>
                <c:pt idx="3739">
                  <c:v>38474</c:v>
                </c:pt>
                <c:pt idx="3740">
                  <c:v>38475</c:v>
                </c:pt>
                <c:pt idx="3741">
                  <c:v>38476</c:v>
                </c:pt>
                <c:pt idx="3742">
                  <c:v>38477</c:v>
                </c:pt>
                <c:pt idx="3743">
                  <c:v>38478</c:v>
                </c:pt>
                <c:pt idx="3744">
                  <c:v>38481</c:v>
                </c:pt>
                <c:pt idx="3745">
                  <c:v>38482</c:v>
                </c:pt>
                <c:pt idx="3746">
                  <c:v>38483</c:v>
                </c:pt>
                <c:pt idx="3747">
                  <c:v>38484</c:v>
                </c:pt>
                <c:pt idx="3748">
                  <c:v>38485</c:v>
                </c:pt>
                <c:pt idx="3749">
                  <c:v>38488</c:v>
                </c:pt>
                <c:pt idx="3750">
                  <c:v>38489</c:v>
                </c:pt>
                <c:pt idx="3751">
                  <c:v>38490</c:v>
                </c:pt>
                <c:pt idx="3752">
                  <c:v>38491</c:v>
                </c:pt>
                <c:pt idx="3753">
                  <c:v>38492</c:v>
                </c:pt>
                <c:pt idx="3754">
                  <c:v>38495</c:v>
                </c:pt>
                <c:pt idx="3755">
                  <c:v>38496</c:v>
                </c:pt>
                <c:pt idx="3756">
                  <c:v>38497</c:v>
                </c:pt>
                <c:pt idx="3757">
                  <c:v>38498</c:v>
                </c:pt>
                <c:pt idx="3758">
                  <c:v>38499</c:v>
                </c:pt>
                <c:pt idx="3759">
                  <c:v>38502</c:v>
                </c:pt>
                <c:pt idx="3760">
                  <c:v>38503</c:v>
                </c:pt>
                <c:pt idx="3761">
                  <c:v>38504</c:v>
                </c:pt>
                <c:pt idx="3762">
                  <c:v>38505</c:v>
                </c:pt>
                <c:pt idx="3763">
                  <c:v>38506</c:v>
                </c:pt>
                <c:pt idx="3764">
                  <c:v>38509</c:v>
                </c:pt>
                <c:pt idx="3765">
                  <c:v>38510</c:v>
                </c:pt>
                <c:pt idx="3766">
                  <c:v>38511</c:v>
                </c:pt>
                <c:pt idx="3767">
                  <c:v>38512</c:v>
                </c:pt>
                <c:pt idx="3768">
                  <c:v>38513</c:v>
                </c:pt>
                <c:pt idx="3769">
                  <c:v>38516</c:v>
                </c:pt>
                <c:pt idx="3770">
                  <c:v>38517</c:v>
                </c:pt>
                <c:pt idx="3771">
                  <c:v>38518</c:v>
                </c:pt>
                <c:pt idx="3772">
                  <c:v>38519</c:v>
                </c:pt>
                <c:pt idx="3773">
                  <c:v>38520</c:v>
                </c:pt>
                <c:pt idx="3774">
                  <c:v>38523</c:v>
                </c:pt>
                <c:pt idx="3775">
                  <c:v>38524</c:v>
                </c:pt>
                <c:pt idx="3776">
                  <c:v>38525</c:v>
                </c:pt>
                <c:pt idx="3777">
                  <c:v>38526</c:v>
                </c:pt>
                <c:pt idx="3778">
                  <c:v>38527</c:v>
                </c:pt>
                <c:pt idx="3779">
                  <c:v>38530</c:v>
                </c:pt>
                <c:pt idx="3780">
                  <c:v>38531</c:v>
                </c:pt>
                <c:pt idx="3781">
                  <c:v>38532</c:v>
                </c:pt>
                <c:pt idx="3782">
                  <c:v>38533</c:v>
                </c:pt>
                <c:pt idx="3783">
                  <c:v>38534</c:v>
                </c:pt>
                <c:pt idx="3784">
                  <c:v>38537</c:v>
                </c:pt>
                <c:pt idx="3785">
                  <c:v>38538</c:v>
                </c:pt>
                <c:pt idx="3786">
                  <c:v>38539</c:v>
                </c:pt>
                <c:pt idx="3787">
                  <c:v>38540</c:v>
                </c:pt>
                <c:pt idx="3788">
                  <c:v>38541</c:v>
                </c:pt>
                <c:pt idx="3789">
                  <c:v>38544</c:v>
                </c:pt>
                <c:pt idx="3790">
                  <c:v>38545</c:v>
                </c:pt>
                <c:pt idx="3791">
                  <c:v>38546</c:v>
                </c:pt>
                <c:pt idx="3792">
                  <c:v>38547</c:v>
                </c:pt>
                <c:pt idx="3793">
                  <c:v>38548</c:v>
                </c:pt>
                <c:pt idx="3794">
                  <c:v>38551</c:v>
                </c:pt>
                <c:pt idx="3795">
                  <c:v>38552</c:v>
                </c:pt>
                <c:pt idx="3796">
                  <c:v>38553</c:v>
                </c:pt>
                <c:pt idx="3797">
                  <c:v>38554</c:v>
                </c:pt>
                <c:pt idx="3798">
                  <c:v>38555</c:v>
                </c:pt>
                <c:pt idx="3799">
                  <c:v>38558</c:v>
                </c:pt>
                <c:pt idx="3800">
                  <c:v>38559</c:v>
                </c:pt>
                <c:pt idx="3801">
                  <c:v>38560</c:v>
                </c:pt>
                <c:pt idx="3802">
                  <c:v>38561</c:v>
                </c:pt>
                <c:pt idx="3803">
                  <c:v>38562</c:v>
                </c:pt>
                <c:pt idx="3804">
                  <c:v>38565</c:v>
                </c:pt>
                <c:pt idx="3805">
                  <c:v>38566</c:v>
                </c:pt>
                <c:pt idx="3806">
                  <c:v>38567</c:v>
                </c:pt>
                <c:pt idx="3807">
                  <c:v>38568</c:v>
                </c:pt>
                <c:pt idx="3808">
                  <c:v>38569</c:v>
                </c:pt>
                <c:pt idx="3809">
                  <c:v>38572</c:v>
                </c:pt>
                <c:pt idx="3810">
                  <c:v>38573</c:v>
                </c:pt>
                <c:pt idx="3811">
                  <c:v>38574</c:v>
                </c:pt>
                <c:pt idx="3812">
                  <c:v>38575</c:v>
                </c:pt>
                <c:pt idx="3813">
                  <c:v>38576</c:v>
                </c:pt>
                <c:pt idx="3814">
                  <c:v>38579</c:v>
                </c:pt>
                <c:pt idx="3815">
                  <c:v>38580</c:v>
                </c:pt>
                <c:pt idx="3816">
                  <c:v>38581</c:v>
                </c:pt>
                <c:pt idx="3817">
                  <c:v>38582</c:v>
                </c:pt>
                <c:pt idx="3818">
                  <c:v>38583</c:v>
                </c:pt>
                <c:pt idx="3819">
                  <c:v>38586</c:v>
                </c:pt>
                <c:pt idx="3820">
                  <c:v>38587</c:v>
                </c:pt>
                <c:pt idx="3821">
                  <c:v>38588</c:v>
                </c:pt>
                <c:pt idx="3822">
                  <c:v>38589</c:v>
                </c:pt>
                <c:pt idx="3823">
                  <c:v>38590</c:v>
                </c:pt>
                <c:pt idx="3824">
                  <c:v>38593</c:v>
                </c:pt>
                <c:pt idx="3825">
                  <c:v>38594</c:v>
                </c:pt>
                <c:pt idx="3826">
                  <c:v>38595</c:v>
                </c:pt>
                <c:pt idx="3827">
                  <c:v>38596</c:v>
                </c:pt>
                <c:pt idx="3828">
                  <c:v>38597</c:v>
                </c:pt>
                <c:pt idx="3829">
                  <c:v>38600</c:v>
                </c:pt>
                <c:pt idx="3830">
                  <c:v>38601</c:v>
                </c:pt>
                <c:pt idx="3831">
                  <c:v>38602</c:v>
                </c:pt>
                <c:pt idx="3832">
                  <c:v>38603</c:v>
                </c:pt>
                <c:pt idx="3833">
                  <c:v>38604</c:v>
                </c:pt>
                <c:pt idx="3834">
                  <c:v>38607</c:v>
                </c:pt>
                <c:pt idx="3835">
                  <c:v>38608</c:v>
                </c:pt>
                <c:pt idx="3836">
                  <c:v>38609</c:v>
                </c:pt>
                <c:pt idx="3837">
                  <c:v>38610</c:v>
                </c:pt>
                <c:pt idx="3838">
                  <c:v>38611</c:v>
                </c:pt>
                <c:pt idx="3839">
                  <c:v>38614</c:v>
                </c:pt>
                <c:pt idx="3840">
                  <c:v>38615</c:v>
                </c:pt>
                <c:pt idx="3841">
                  <c:v>38616</c:v>
                </c:pt>
                <c:pt idx="3842">
                  <c:v>38617</c:v>
                </c:pt>
                <c:pt idx="3843">
                  <c:v>38618</c:v>
                </c:pt>
                <c:pt idx="3844">
                  <c:v>38621</c:v>
                </c:pt>
                <c:pt idx="3845">
                  <c:v>38622</c:v>
                </c:pt>
                <c:pt idx="3846">
                  <c:v>38623</c:v>
                </c:pt>
                <c:pt idx="3847">
                  <c:v>38624</c:v>
                </c:pt>
                <c:pt idx="3848">
                  <c:v>38625</c:v>
                </c:pt>
                <c:pt idx="3849">
                  <c:v>38628</c:v>
                </c:pt>
                <c:pt idx="3850">
                  <c:v>38629</c:v>
                </c:pt>
                <c:pt idx="3851">
                  <c:v>38630</c:v>
                </c:pt>
                <c:pt idx="3852">
                  <c:v>38631</c:v>
                </c:pt>
                <c:pt idx="3853">
                  <c:v>38632</c:v>
                </c:pt>
                <c:pt idx="3854">
                  <c:v>38635</c:v>
                </c:pt>
                <c:pt idx="3855">
                  <c:v>38636</c:v>
                </c:pt>
                <c:pt idx="3856">
                  <c:v>38637</c:v>
                </c:pt>
                <c:pt idx="3857">
                  <c:v>38638</c:v>
                </c:pt>
                <c:pt idx="3858">
                  <c:v>38639</c:v>
                </c:pt>
                <c:pt idx="3859">
                  <c:v>38642</c:v>
                </c:pt>
                <c:pt idx="3860">
                  <c:v>38643</c:v>
                </c:pt>
                <c:pt idx="3861">
                  <c:v>38644</c:v>
                </c:pt>
                <c:pt idx="3862">
                  <c:v>38645</c:v>
                </c:pt>
                <c:pt idx="3863">
                  <c:v>38646</c:v>
                </c:pt>
                <c:pt idx="3864">
                  <c:v>38649</c:v>
                </c:pt>
                <c:pt idx="3865">
                  <c:v>38650</c:v>
                </c:pt>
                <c:pt idx="3866">
                  <c:v>38651</c:v>
                </c:pt>
                <c:pt idx="3867">
                  <c:v>38652</c:v>
                </c:pt>
                <c:pt idx="3868">
                  <c:v>38653</c:v>
                </c:pt>
                <c:pt idx="3869">
                  <c:v>38656</c:v>
                </c:pt>
                <c:pt idx="3870">
                  <c:v>38657</c:v>
                </c:pt>
                <c:pt idx="3871">
                  <c:v>38658</c:v>
                </c:pt>
                <c:pt idx="3872">
                  <c:v>38659</c:v>
                </c:pt>
                <c:pt idx="3873">
                  <c:v>38660</c:v>
                </c:pt>
                <c:pt idx="3874">
                  <c:v>38663</c:v>
                </c:pt>
                <c:pt idx="3875">
                  <c:v>38664</c:v>
                </c:pt>
                <c:pt idx="3876">
                  <c:v>38665</c:v>
                </c:pt>
                <c:pt idx="3877">
                  <c:v>38666</c:v>
                </c:pt>
                <c:pt idx="3878">
                  <c:v>38667</c:v>
                </c:pt>
                <c:pt idx="3879">
                  <c:v>38670</c:v>
                </c:pt>
                <c:pt idx="3880">
                  <c:v>38671</c:v>
                </c:pt>
                <c:pt idx="3881">
                  <c:v>38672</c:v>
                </c:pt>
                <c:pt idx="3882">
                  <c:v>38673</c:v>
                </c:pt>
                <c:pt idx="3883">
                  <c:v>38674</c:v>
                </c:pt>
                <c:pt idx="3884">
                  <c:v>38677</c:v>
                </c:pt>
                <c:pt idx="3885">
                  <c:v>38678</c:v>
                </c:pt>
                <c:pt idx="3886">
                  <c:v>38679</c:v>
                </c:pt>
                <c:pt idx="3887">
                  <c:v>38680</c:v>
                </c:pt>
                <c:pt idx="3888">
                  <c:v>38681</c:v>
                </c:pt>
                <c:pt idx="3889">
                  <c:v>38684</c:v>
                </c:pt>
                <c:pt idx="3890">
                  <c:v>38685</c:v>
                </c:pt>
                <c:pt idx="3891">
                  <c:v>38686</c:v>
                </c:pt>
                <c:pt idx="3892">
                  <c:v>38687</c:v>
                </c:pt>
                <c:pt idx="3893">
                  <c:v>38688</c:v>
                </c:pt>
                <c:pt idx="3894">
                  <c:v>38691</c:v>
                </c:pt>
                <c:pt idx="3895">
                  <c:v>38692</c:v>
                </c:pt>
                <c:pt idx="3896">
                  <c:v>38693</c:v>
                </c:pt>
                <c:pt idx="3897">
                  <c:v>38694</c:v>
                </c:pt>
                <c:pt idx="3898">
                  <c:v>38695</c:v>
                </c:pt>
                <c:pt idx="3899">
                  <c:v>38698</c:v>
                </c:pt>
                <c:pt idx="3900">
                  <c:v>38699</c:v>
                </c:pt>
                <c:pt idx="3901">
                  <c:v>38700</c:v>
                </c:pt>
                <c:pt idx="3902">
                  <c:v>38701</c:v>
                </c:pt>
                <c:pt idx="3903">
                  <c:v>38702</c:v>
                </c:pt>
                <c:pt idx="3904">
                  <c:v>38705</c:v>
                </c:pt>
                <c:pt idx="3905">
                  <c:v>38706</c:v>
                </c:pt>
                <c:pt idx="3906">
                  <c:v>38707</c:v>
                </c:pt>
                <c:pt idx="3907">
                  <c:v>38708</c:v>
                </c:pt>
                <c:pt idx="3908">
                  <c:v>38709</c:v>
                </c:pt>
                <c:pt idx="3909">
                  <c:v>38712</c:v>
                </c:pt>
                <c:pt idx="3910">
                  <c:v>38713</c:v>
                </c:pt>
                <c:pt idx="3911">
                  <c:v>38714</c:v>
                </c:pt>
                <c:pt idx="3912">
                  <c:v>38715</c:v>
                </c:pt>
                <c:pt idx="3913">
                  <c:v>38716</c:v>
                </c:pt>
                <c:pt idx="3914">
                  <c:v>38719</c:v>
                </c:pt>
                <c:pt idx="3915">
                  <c:v>38720</c:v>
                </c:pt>
                <c:pt idx="3916">
                  <c:v>38721</c:v>
                </c:pt>
                <c:pt idx="3917">
                  <c:v>38722</c:v>
                </c:pt>
                <c:pt idx="3918">
                  <c:v>38723</c:v>
                </c:pt>
                <c:pt idx="3919">
                  <c:v>38726</c:v>
                </c:pt>
                <c:pt idx="3920">
                  <c:v>38727</c:v>
                </c:pt>
                <c:pt idx="3921">
                  <c:v>38728</c:v>
                </c:pt>
                <c:pt idx="3922">
                  <c:v>38729</c:v>
                </c:pt>
                <c:pt idx="3923">
                  <c:v>38730</c:v>
                </c:pt>
                <c:pt idx="3924">
                  <c:v>38733</c:v>
                </c:pt>
                <c:pt idx="3925">
                  <c:v>38734</c:v>
                </c:pt>
                <c:pt idx="3926">
                  <c:v>38735</c:v>
                </c:pt>
                <c:pt idx="3927">
                  <c:v>38736</c:v>
                </c:pt>
                <c:pt idx="3928">
                  <c:v>38737</c:v>
                </c:pt>
                <c:pt idx="3929">
                  <c:v>38740</c:v>
                </c:pt>
                <c:pt idx="3930">
                  <c:v>38741</c:v>
                </c:pt>
                <c:pt idx="3931">
                  <c:v>38742</c:v>
                </c:pt>
                <c:pt idx="3932">
                  <c:v>38743</c:v>
                </c:pt>
                <c:pt idx="3933">
                  <c:v>38744</c:v>
                </c:pt>
                <c:pt idx="3934">
                  <c:v>38747</c:v>
                </c:pt>
                <c:pt idx="3935">
                  <c:v>38748</c:v>
                </c:pt>
                <c:pt idx="3936">
                  <c:v>38749</c:v>
                </c:pt>
                <c:pt idx="3937">
                  <c:v>38750</c:v>
                </c:pt>
                <c:pt idx="3938">
                  <c:v>38751</c:v>
                </c:pt>
                <c:pt idx="3939">
                  <c:v>38754</c:v>
                </c:pt>
                <c:pt idx="3940">
                  <c:v>38755</c:v>
                </c:pt>
                <c:pt idx="3941">
                  <c:v>38756</c:v>
                </c:pt>
                <c:pt idx="3942">
                  <c:v>38757</c:v>
                </c:pt>
                <c:pt idx="3943">
                  <c:v>38758</c:v>
                </c:pt>
                <c:pt idx="3944">
                  <c:v>38761</c:v>
                </c:pt>
                <c:pt idx="3945">
                  <c:v>38762</c:v>
                </c:pt>
                <c:pt idx="3946">
                  <c:v>38763</c:v>
                </c:pt>
                <c:pt idx="3947">
                  <c:v>38764</c:v>
                </c:pt>
                <c:pt idx="3948">
                  <c:v>38765</c:v>
                </c:pt>
                <c:pt idx="3949">
                  <c:v>38768</c:v>
                </c:pt>
                <c:pt idx="3950">
                  <c:v>38769</c:v>
                </c:pt>
                <c:pt idx="3951">
                  <c:v>38770</c:v>
                </c:pt>
                <c:pt idx="3952">
                  <c:v>38771</c:v>
                </c:pt>
                <c:pt idx="3953">
                  <c:v>38772</c:v>
                </c:pt>
                <c:pt idx="3954">
                  <c:v>38775</c:v>
                </c:pt>
                <c:pt idx="3955">
                  <c:v>38776</c:v>
                </c:pt>
                <c:pt idx="3956">
                  <c:v>38777</c:v>
                </c:pt>
                <c:pt idx="3957">
                  <c:v>38778</c:v>
                </c:pt>
                <c:pt idx="3958">
                  <c:v>38779</c:v>
                </c:pt>
                <c:pt idx="3959">
                  <c:v>38782</c:v>
                </c:pt>
                <c:pt idx="3960">
                  <c:v>38783</c:v>
                </c:pt>
                <c:pt idx="3961">
                  <c:v>38784</c:v>
                </c:pt>
                <c:pt idx="3962">
                  <c:v>38785</c:v>
                </c:pt>
                <c:pt idx="3963">
                  <c:v>38786</c:v>
                </c:pt>
                <c:pt idx="3964">
                  <c:v>38789</c:v>
                </c:pt>
                <c:pt idx="3965">
                  <c:v>38790</c:v>
                </c:pt>
                <c:pt idx="3966">
                  <c:v>38791</c:v>
                </c:pt>
                <c:pt idx="3967">
                  <c:v>38792</c:v>
                </c:pt>
                <c:pt idx="3968">
                  <c:v>38793</c:v>
                </c:pt>
                <c:pt idx="3969">
                  <c:v>38796</c:v>
                </c:pt>
                <c:pt idx="3970">
                  <c:v>38797</c:v>
                </c:pt>
                <c:pt idx="3971">
                  <c:v>38798</c:v>
                </c:pt>
                <c:pt idx="3972">
                  <c:v>38799</c:v>
                </c:pt>
                <c:pt idx="3973">
                  <c:v>38800</c:v>
                </c:pt>
                <c:pt idx="3974">
                  <c:v>38803</c:v>
                </c:pt>
                <c:pt idx="3975">
                  <c:v>38804</c:v>
                </c:pt>
                <c:pt idx="3976">
                  <c:v>38805</c:v>
                </c:pt>
                <c:pt idx="3977">
                  <c:v>38806</c:v>
                </c:pt>
                <c:pt idx="3978">
                  <c:v>38807</c:v>
                </c:pt>
                <c:pt idx="3979">
                  <c:v>38810</c:v>
                </c:pt>
                <c:pt idx="3980">
                  <c:v>38811</c:v>
                </c:pt>
                <c:pt idx="3981">
                  <c:v>38812</c:v>
                </c:pt>
                <c:pt idx="3982">
                  <c:v>38813</c:v>
                </c:pt>
                <c:pt idx="3983">
                  <c:v>38814</c:v>
                </c:pt>
                <c:pt idx="3984">
                  <c:v>38817</c:v>
                </c:pt>
                <c:pt idx="3985">
                  <c:v>38818</c:v>
                </c:pt>
                <c:pt idx="3986">
                  <c:v>38819</c:v>
                </c:pt>
                <c:pt idx="3987">
                  <c:v>38820</c:v>
                </c:pt>
                <c:pt idx="3988">
                  <c:v>38821</c:v>
                </c:pt>
                <c:pt idx="3989">
                  <c:v>38824</c:v>
                </c:pt>
                <c:pt idx="3990">
                  <c:v>38825</c:v>
                </c:pt>
                <c:pt idx="3991">
                  <c:v>38826</c:v>
                </c:pt>
                <c:pt idx="3992">
                  <c:v>38827</c:v>
                </c:pt>
                <c:pt idx="3993">
                  <c:v>38828</c:v>
                </c:pt>
                <c:pt idx="3994">
                  <c:v>38831</c:v>
                </c:pt>
                <c:pt idx="3995">
                  <c:v>38832</c:v>
                </c:pt>
                <c:pt idx="3996">
                  <c:v>38833</c:v>
                </c:pt>
                <c:pt idx="3997">
                  <c:v>38834</c:v>
                </c:pt>
                <c:pt idx="3998">
                  <c:v>38835</c:v>
                </c:pt>
                <c:pt idx="3999">
                  <c:v>38838</c:v>
                </c:pt>
                <c:pt idx="4000">
                  <c:v>38839</c:v>
                </c:pt>
                <c:pt idx="4001">
                  <c:v>38840</c:v>
                </c:pt>
                <c:pt idx="4002">
                  <c:v>38841</c:v>
                </c:pt>
                <c:pt idx="4003">
                  <c:v>38842</c:v>
                </c:pt>
                <c:pt idx="4004">
                  <c:v>38845</c:v>
                </c:pt>
                <c:pt idx="4005">
                  <c:v>38846</c:v>
                </c:pt>
                <c:pt idx="4006">
                  <c:v>38847</c:v>
                </c:pt>
                <c:pt idx="4007">
                  <c:v>38848</c:v>
                </c:pt>
                <c:pt idx="4008">
                  <c:v>38849</c:v>
                </c:pt>
                <c:pt idx="4009">
                  <c:v>38852</c:v>
                </c:pt>
                <c:pt idx="4010">
                  <c:v>38853</c:v>
                </c:pt>
                <c:pt idx="4011">
                  <c:v>38854</c:v>
                </c:pt>
                <c:pt idx="4012">
                  <c:v>38855</c:v>
                </c:pt>
                <c:pt idx="4013">
                  <c:v>38856</c:v>
                </c:pt>
                <c:pt idx="4014">
                  <c:v>38859</c:v>
                </c:pt>
                <c:pt idx="4015">
                  <c:v>38860</c:v>
                </c:pt>
                <c:pt idx="4016">
                  <c:v>38861</c:v>
                </c:pt>
                <c:pt idx="4017">
                  <c:v>38862</c:v>
                </c:pt>
                <c:pt idx="4018">
                  <c:v>38863</c:v>
                </c:pt>
                <c:pt idx="4019">
                  <c:v>38866</c:v>
                </c:pt>
                <c:pt idx="4020">
                  <c:v>38867</c:v>
                </c:pt>
                <c:pt idx="4021">
                  <c:v>38868</c:v>
                </c:pt>
                <c:pt idx="4022">
                  <c:v>38869</c:v>
                </c:pt>
                <c:pt idx="4023">
                  <c:v>38870</c:v>
                </c:pt>
                <c:pt idx="4024">
                  <c:v>38873</c:v>
                </c:pt>
                <c:pt idx="4025">
                  <c:v>38874</c:v>
                </c:pt>
                <c:pt idx="4026">
                  <c:v>38875</c:v>
                </c:pt>
                <c:pt idx="4027">
                  <c:v>38876</c:v>
                </c:pt>
                <c:pt idx="4028">
                  <c:v>38877</c:v>
                </c:pt>
                <c:pt idx="4029">
                  <c:v>38880</c:v>
                </c:pt>
                <c:pt idx="4030">
                  <c:v>38881</c:v>
                </c:pt>
                <c:pt idx="4031">
                  <c:v>38882</c:v>
                </c:pt>
                <c:pt idx="4032">
                  <c:v>38883</c:v>
                </c:pt>
                <c:pt idx="4033">
                  <c:v>38884</c:v>
                </c:pt>
                <c:pt idx="4034">
                  <c:v>38887</c:v>
                </c:pt>
                <c:pt idx="4035">
                  <c:v>38888</c:v>
                </c:pt>
                <c:pt idx="4036">
                  <c:v>38889</c:v>
                </c:pt>
                <c:pt idx="4037">
                  <c:v>38890</c:v>
                </c:pt>
                <c:pt idx="4038">
                  <c:v>38891</c:v>
                </c:pt>
                <c:pt idx="4039">
                  <c:v>38894</c:v>
                </c:pt>
                <c:pt idx="4040">
                  <c:v>38895</c:v>
                </c:pt>
                <c:pt idx="4041">
                  <c:v>38896</c:v>
                </c:pt>
                <c:pt idx="4042">
                  <c:v>38897</c:v>
                </c:pt>
                <c:pt idx="4043">
                  <c:v>38898</c:v>
                </c:pt>
                <c:pt idx="4044">
                  <c:v>38901</c:v>
                </c:pt>
                <c:pt idx="4045">
                  <c:v>38902</c:v>
                </c:pt>
                <c:pt idx="4046">
                  <c:v>38903</c:v>
                </c:pt>
                <c:pt idx="4047">
                  <c:v>38904</c:v>
                </c:pt>
                <c:pt idx="4048">
                  <c:v>38905</c:v>
                </c:pt>
                <c:pt idx="4049">
                  <c:v>38908</c:v>
                </c:pt>
                <c:pt idx="4050">
                  <c:v>38909</c:v>
                </c:pt>
                <c:pt idx="4051">
                  <c:v>38910</c:v>
                </c:pt>
                <c:pt idx="4052">
                  <c:v>38911</c:v>
                </c:pt>
                <c:pt idx="4053">
                  <c:v>38912</c:v>
                </c:pt>
                <c:pt idx="4054">
                  <c:v>38915</c:v>
                </c:pt>
                <c:pt idx="4055">
                  <c:v>38916</c:v>
                </c:pt>
                <c:pt idx="4056">
                  <c:v>38917</c:v>
                </c:pt>
                <c:pt idx="4057">
                  <c:v>38918</c:v>
                </c:pt>
                <c:pt idx="4058">
                  <c:v>38919</c:v>
                </c:pt>
                <c:pt idx="4059">
                  <c:v>38922</c:v>
                </c:pt>
                <c:pt idx="4060">
                  <c:v>38923</c:v>
                </c:pt>
                <c:pt idx="4061">
                  <c:v>38924</c:v>
                </c:pt>
                <c:pt idx="4062">
                  <c:v>38925</c:v>
                </c:pt>
                <c:pt idx="4063">
                  <c:v>38926</c:v>
                </c:pt>
                <c:pt idx="4064">
                  <c:v>38929</c:v>
                </c:pt>
                <c:pt idx="4065">
                  <c:v>38930</c:v>
                </c:pt>
                <c:pt idx="4066">
                  <c:v>38931</c:v>
                </c:pt>
                <c:pt idx="4067">
                  <c:v>38932</c:v>
                </c:pt>
                <c:pt idx="4068">
                  <c:v>38933</c:v>
                </c:pt>
                <c:pt idx="4069">
                  <c:v>38936</c:v>
                </c:pt>
                <c:pt idx="4070">
                  <c:v>38937</c:v>
                </c:pt>
                <c:pt idx="4071">
                  <c:v>38938</c:v>
                </c:pt>
                <c:pt idx="4072">
                  <c:v>38939</c:v>
                </c:pt>
                <c:pt idx="4073">
                  <c:v>38940</c:v>
                </c:pt>
                <c:pt idx="4074">
                  <c:v>38943</c:v>
                </c:pt>
                <c:pt idx="4075">
                  <c:v>38944</c:v>
                </c:pt>
                <c:pt idx="4076">
                  <c:v>38945</c:v>
                </c:pt>
                <c:pt idx="4077">
                  <c:v>38946</c:v>
                </c:pt>
                <c:pt idx="4078">
                  <c:v>38947</c:v>
                </c:pt>
                <c:pt idx="4079">
                  <c:v>38950</c:v>
                </c:pt>
                <c:pt idx="4080">
                  <c:v>38951</c:v>
                </c:pt>
                <c:pt idx="4081">
                  <c:v>38952</c:v>
                </c:pt>
                <c:pt idx="4082">
                  <c:v>38953</c:v>
                </c:pt>
                <c:pt idx="4083">
                  <c:v>38954</c:v>
                </c:pt>
                <c:pt idx="4084">
                  <c:v>38957</c:v>
                </c:pt>
                <c:pt idx="4085">
                  <c:v>38958</c:v>
                </c:pt>
                <c:pt idx="4086">
                  <c:v>38959</c:v>
                </c:pt>
                <c:pt idx="4087">
                  <c:v>38960</c:v>
                </c:pt>
                <c:pt idx="4088">
                  <c:v>38961</c:v>
                </c:pt>
                <c:pt idx="4089">
                  <c:v>38964</c:v>
                </c:pt>
                <c:pt idx="4090">
                  <c:v>38965</c:v>
                </c:pt>
                <c:pt idx="4091">
                  <c:v>38966</c:v>
                </c:pt>
                <c:pt idx="4092">
                  <c:v>38967</c:v>
                </c:pt>
                <c:pt idx="4093">
                  <c:v>38968</c:v>
                </c:pt>
                <c:pt idx="4094">
                  <c:v>38971</c:v>
                </c:pt>
                <c:pt idx="4095">
                  <c:v>38972</c:v>
                </c:pt>
                <c:pt idx="4096">
                  <c:v>38973</c:v>
                </c:pt>
                <c:pt idx="4097">
                  <c:v>38974</c:v>
                </c:pt>
                <c:pt idx="4098">
                  <c:v>38975</c:v>
                </c:pt>
                <c:pt idx="4099">
                  <c:v>38978</c:v>
                </c:pt>
                <c:pt idx="4100">
                  <c:v>38979</c:v>
                </c:pt>
                <c:pt idx="4101">
                  <c:v>38980</c:v>
                </c:pt>
                <c:pt idx="4102">
                  <c:v>38981</c:v>
                </c:pt>
                <c:pt idx="4103">
                  <c:v>38982</c:v>
                </c:pt>
                <c:pt idx="4104">
                  <c:v>38985</c:v>
                </c:pt>
                <c:pt idx="4105">
                  <c:v>38986</c:v>
                </c:pt>
                <c:pt idx="4106">
                  <c:v>38987</c:v>
                </c:pt>
                <c:pt idx="4107">
                  <c:v>38988</c:v>
                </c:pt>
                <c:pt idx="4108">
                  <c:v>38989</c:v>
                </c:pt>
                <c:pt idx="4109">
                  <c:v>38992</c:v>
                </c:pt>
                <c:pt idx="4110">
                  <c:v>38993</c:v>
                </c:pt>
                <c:pt idx="4111">
                  <c:v>38994</c:v>
                </c:pt>
                <c:pt idx="4112">
                  <c:v>38995</c:v>
                </c:pt>
                <c:pt idx="4113">
                  <c:v>38996</c:v>
                </c:pt>
                <c:pt idx="4114">
                  <c:v>38999</c:v>
                </c:pt>
                <c:pt idx="4115">
                  <c:v>39000</c:v>
                </c:pt>
                <c:pt idx="4116">
                  <c:v>39001</c:v>
                </c:pt>
                <c:pt idx="4117">
                  <c:v>39002</c:v>
                </c:pt>
                <c:pt idx="4118">
                  <c:v>39003</c:v>
                </c:pt>
                <c:pt idx="4119">
                  <c:v>39006</c:v>
                </c:pt>
                <c:pt idx="4120">
                  <c:v>39007</c:v>
                </c:pt>
                <c:pt idx="4121">
                  <c:v>39008</c:v>
                </c:pt>
                <c:pt idx="4122">
                  <c:v>39009</c:v>
                </c:pt>
                <c:pt idx="4123">
                  <c:v>39010</c:v>
                </c:pt>
                <c:pt idx="4124">
                  <c:v>39013</c:v>
                </c:pt>
                <c:pt idx="4125">
                  <c:v>39014</c:v>
                </c:pt>
                <c:pt idx="4126">
                  <c:v>39015</c:v>
                </c:pt>
                <c:pt idx="4127">
                  <c:v>39016</c:v>
                </c:pt>
                <c:pt idx="4128">
                  <c:v>39017</c:v>
                </c:pt>
                <c:pt idx="4129">
                  <c:v>39020</c:v>
                </c:pt>
                <c:pt idx="4130">
                  <c:v>39021</c:v>
                </c:pt>
                <c:pt idx="4131">
                  <c:v>39022</c:v>
                </c:pt>
                <c:pt idx="4132">
                  <c:v>39023</c:v>
                </c:pt>
                <c:pt idx="4133">
                  <c:v>39024</c:v>
                </c:pt>
                <c:pt idx="4134">
                  <c:v>39027</c:v>
                </c:pt>
                <c:pt idx="4135">
                  <c:v>39028</c:v>
                </c:pt>
                <c:pt idx="4136">
                  <c:v>39029</c:v>
                </c:pt>
                <c:pt idx="4137">
                  <c:v>39030</c:v>
                </c:pt>
                <c:pt idx="4138">
                  <c:v>39031</c:v>
                </c:pt>
                <c:pt idx="4139">
                  <c:v>39034</c:v>
                </c:pt>
                <c:pt idx="4140">
                  <c:v>39035</c:v>
                </c:pt>
                <c:pt idx="4141">
                  <c:v>39036</c:v>
                </c:pt>
                <c:pt idx="4142">
                  <c:v>39037</c:v>
                </c:pt>
                <c:pt idx="4143">
                  <c:v>39038</c:v>
                </c:pt>
                <c:pt idx="4144">
                  <c:v>39041</c:v>
                </c:pt>
                <c:pt idx="4145">
                  <c:v>39042</c:v>
                </c:pt>
                <c:pt idx="4146">
                  <c:v>39043</c:v>
                </c:pt>
                <c:pt idx="4147">
                  <c:v>39044</c:v>
                </c:pt>
                <c:pt idx="4148">
                  <c:v>39045</c:v>
                </c:pt>
                <c:pt idx="4149">
                  <c:v>39048</c:v>
                </c:pt>
                <c:pt idx="4150">
                  <c:v>39049</c:v>
                </c:pt>
                <c:pt idx="4151">
                  <c:v>39050</c:v>
                </c:pt>
                <c:pt idx="4152">
                  <c:v>39051</c:v>
                </c:pt>
                <c:pt idx="4153">
                  <c:v>39052</c:v>
                </c:pt>
                <c:pt idx="4154">
                  <c:v>39055</c:v>
                </c:pt>
                <c:pt idx="4155">
                  <c:v>39056</c:v>
                </c:pt>
                <c:pt idx="4156">
                  <c:v>39057</c:v>
                </c:pt>
                <c:pt idx="4157">
                  <c:v>39058</c:v>
                </c:pt>
                <c:pt idx="4158">
                  <c:v>39059</c:v>
                </c:pt>
                <c:pt idx="4159">
                  <c:v>39062</c:v>
                </c:pt>
                <c:pt idx="4160">
                  <c:v>39063</c:v>
                </c:pt>
                <c:pt idx="4161">
                  <c:v>39064</c:v>
                </c:pt>
                <c:pt idx="4162">
                  <c:v>39065</c:v>
                </c:pt>
                <c:pt idx="4163">
                  <c:v>39066</c:v>
                </c:pt>
                <c:pt idx="4164">
                  <c:v>39069</c:v>
                </c:pt>
                <c:pt idx="4165">
                  <c:v>39070</c:v>
                </c:pt>
                <c:pt idx="4166">
                  <c:v>39071</c:v>
                </c:pt>
                <c:pt idx="4167">
                  <c:v>39072</c:v>
                </c:pt>
                <c:pt idx="4168">
                  <c:v>39073</c:v>
                </c:pt>
                <c:pt idx="4169">
                  <c:v>39076</c:v>
                </c:pt>
                <c:pt idx="4170">
                  <c:v>39077</c:v>
                </c:pt>
                <c:pt idx="4171">
                  <c:v>39078</c:v>
                </c:pt>
                <c:pt idx="4172">
                  <c:v>39079</c:v>
                </c:pt>
                <c:pt idx="4173">
                  <c:v>39080</c:v>
                </c:pt>
                <c:pt idx="4174">
                  <c:v>39083</c:v>
                </c:pt>
                <c:pt idx="4175">
                  <c:v>39084</c:v>
                </c:pt>
                <c:pt idx="4176">
                  <c:v>39085</c:v>
                </c:pt>
                <c:pt idx="4177">
                  <c:v>39086</c:v>
                </c:pt>
                <c:pt idx="4178">
                  <c:v>39087</c:v>
                </c:pt>
                <c:pt idx="4179">
                  <c:v>39090</c:v>
                </c:pt>
                <c:pt idx="4180">
                  <c:v>39091</c:v>
                </c:pt>
                <c:pt idx="4181">
                  <c:v>39092</c:v>
                </c:pt>
                <c:pt idx="4182">
                  <c:v>39093</c:v>
                </c:pt>
                <c:pt idx="4183">
                  <c:v>39094</c:v>
                </c:pt>
                <c:pt idx="4184">
                  <c:v>39097</c:v>
                </c:pt>
                <c:pt idx="4185">
                  <c:v>39098</c:v>
                </c:pt>
                <c:pt idx="4186">
                  <c:v>39099</c:v>
                </c:pt>
                <c:pt idx="4187">
                  <c:v>39100</c:v>
                </c:pt>
                <c:pt idx="4188">
                  <c:v>39101</c:v>
                </c:pt>
                <c:pt idx="4189">
                  <c:v>39104</c:v>
                </c:pt>
                <c:pt idx="4190">
                  <c:v>39105</c:v>
                </c:pt>
                <c:pt idx="4191">
                  <c:v>39106</c:v>
                </c:pt>
                <c:pt idx="4192">
                  <c:v>39107</c:v>
                </c:pt>
                <c:pt idx="4193">
                  <c:v>39108</c:v>
                </c:pt>
                <c:pt idx="4194">
                  <c:v>39111</c:v>
                </c:pt>
                <c:pt idx="4195">
                  <c:v>39112</c:v>
                </c:pt>
                <c:pt idx="4196">
                  <c:v>39113</c:v>
                </c:pt>
                <c:pt idx="4197">
                  <c:v>39114</c:v>
                </c:pt>
                <c:pt idx="4198">
                  <c:v>39115</c:v>
                </c:pt>
                <c:pt idx="4199">
                  <c:v>39118</c:v>
                </c:pt>
                <c:pt idx="4200">
                  <c:v>39119</c:v>
                </c:pt>
                <c:pt idx="4201">
                  <c:v>39120</c:v>
                </c:pt>
                <c:pt idx="4202">
                  <c:v>39121</c:v>
                </c:pt>
                <c:pt idx="4203">
                  <c:v>39122</c:v>
                </c:pt>
                <c:pt idx="4204">
                  <c:v>39125</c:v>
                </c:pt>
                <c:pt idx="4205">
                  <c:v>39126</c:v>
                </c:pt>
                <c:pt idx="4206">
                  <c:v>39127</c:v>
                </c:pt>
                <c:pt idx="4207">
                  <c:v>39128</c:v>
                </c:pt>
                <c:pt idx="4208">
                  <c:v>39129</c:v>
                </c:pt>
                <c:pt idx="4209">
                  <c:v>39132</c:v>
                </c:pt>
                <c:pt idx="4210">
                  <c:v>39133</c:v>
                </c:pt>
                <c:pt idx="4211">
                  <c:v>39134</c:v>
                </c:pt>
                <c:pt idx="4212">
                  <c:v>39135</c:v>
                </c:pt>
                <c:pt idx="4213">
                  <c:v>39136</c:v>
                </c:pt>
                <c:pt idx="4214">
                  <c:v>39139</c:v>
                </c:pt>
                <c:pt idx="4215">
                  <c:v>39140</c:v>
                </c:pt>
                <c:pt idx="4216">
                  <c:v>39141</c:v>
                </c:pt>
                <c:pt idx="4217">
                  <c:v>39142</c:v>
                </c:pt>
                <c:pt idx="4218">
                  <c:v>39143</c:v>
                </c:pt>
                <c:pt idx="4219">
                  <c:v>39146</c:v>
                </c:pt>
                <c:pt idx="4220">
                  <c:v>39147</c:v>
                </c:pt>
                <c:pt idx="4221">
                  <c:v>39148</c:v>
                </c:pt>
                <c:pt idx="4222">
                  <c:v>39149</c:v>
                </c:pt>
                <c:pt idx="4223">
                  <c:v>39150</c:v>
                </c:pt>
                <c:pt idx="4224">
                  <c:v>39153</c:v>
                </c:pt>
                <c:pt idx="4225">
                  <c:v>39154</c:v>
                </c:pt>
                <c:pt idx="4226">
                  <c:v>39155</c:v>
                </c:pt>
                <c:pt idx="4227">
                  <c:v>39156</c:v>
                </c:pt>
                <c:pt idx="4228">
                  <c:v>39157</c:v>
                </c:pt>
                <c:pt idx="4229">
                  <c:v>39160</c:v>
                </c:pt>
                <c:pt idx="4230">
                  <c:v>39161</c:v>
                </c:pt>
                <c:pt idx="4231">
                  <c:v>39162</c:v>
                </c:pt>
                <c:pt idx="4232">
                  <c:v>39163</c:v>
                </c:pt>
                <c:pt idx="4233">
                  <c:v>39164</c:v>
                </c:pt>
                <c:pt idx="4234">
                  <c:v>39167</c:v>
                </c:pt>
                <c:pt idx="4235">
                  <c:v>39168</c:v>
                </c:pt>
                <c:pt idx="4236">
                  <c:v>39169</c:v>
                </c:pt>
                <c:pt idx="4237">
                  <c:v>39170</c:v>
                </c:pt>
                <c:pt idx="4238">
                  <c:v>39171</c:v>
                </c:pt>
                <c:pt idx="4239">
                  <c:v>39174</c:v>
                </c:pt>
                <c:pt idx="4240">
                  <c:v>39175</c:v>
                </c:pt>
                <c:pt idx="4241">
                  <c:v>39176</c:v>
                </c:pt>
                <c:pt idx="4242">
                  <c:v>39177</c:v>
                </c:pt>
                <c:pt idx="4243">
                  <c:v>39178</c:v>
                </c:pt>
                <c:pt idx="4244">
                  <c:v>39181</c:v>
                </c:pt>
                <c:pt idx="4245">
                  <c:v>39182</c:v>
                </c:pt>
                <c:pt idx="4246">
                  <c:v>39183</c:v>
                </c:pt>
                <c:pt idx="4247">
                  <c:v>39184</c:v>
                </c:pt>
                <c:pt idx="4248">
                  <c:v>39185</c:v>
                </c:pt>
                <c:pt idx="4249">
                  <c:v>39188</c:v>
                </c:pt>
                <c:pt idx="4250">
                  <c:v>39189</c:v>
                </c:pt>
                <c:pt idx="4251">
                  <c:v>39190</c:v>
                </c:pt>
                <c:pt idx="4252">
                  <c:v>39191</c:v>
                </c:pt>
                <c:pt idx="4253">
                  <c:v>39192</c:v>
                </c:pt>
                <c:pt idx="4254">
                  <c:v>39195</c:v>
                </c:pt>
                <c:pt idx="4255">
                  <c:v>39196</c:v>
                </c:pt>
                <c:pt idx="4256">
                  <c:v>39197</c:v>
                </c:pt>
                <c:pt idx="4257">
                  <c:v>39198</c:v>
                </c:pt>
                <c:pt idx="4258">
                  <c:v>39199</c:v>
                </c:pt>
                <c:pt idx="4259">
                  <c:v>39202</c:v>
                </c:pt>
                <c:pt idx="4260">
                  <c:v>39203</c:v>
                </c:pt>
                <c:pt idx="4261">
                  <c:v>39204</c:v>
                </c:pt>
                <c:pt idx="4262">
                  <c:v>39205</c:v>
                </c:pt>
                <c:pt idx="4263">
                  <c:v>39206</c:v>
                </c:pt>
                <c:pt idx="4264">
                  <c:v>39209</c:v>
                </c:pt>
                <c:pt idx="4265">
                  <c:v>39210</c:v>
                </c:pt>
                <c:pt idx="4266">
                  <c:v>39211</c:v>
                </c:pt>
                <c:pt idx="4267">
                  <c:v>39212</c:v>
                </c:pt>
                <c:pt idx="4268">
                  <c:v>39213</c:v>
                </c:pt>
                <c:pt idx="4269">
                  <c:v>39216</c:v>
                </c:pt>
                <c:pt idx="4270">
                  <c:v>39217</c:v>
                </c:pt>
                <c:pt idx="4271">
                  <c:v>39218</c:v>
                </c:pt>
                <c:pt idx="4272">
                  <c:v>39219</c:v>
                </c:pt>
                <c:pt idx="4273">
                  <c:v>39220</c:v>
                </c:pt>
                <c:pt idx="4274">
                  <c:v>39223</c:v>
                </c:pt>
                <c:pt idx="4275">
                  <c:v>39224</c:v>
                </c:pt>
                <c:pt idx="4276">
                  <c:v>39225</c:v>
                </c:pt>
                <c:pt idx="4277">
                  <c:v>39226</c:v>
                </c:pt>
                <c:pt idx="4278">
                  <c:v>39227</c:v>
                </c:pt>
                <c:pt idx="4279">
                  <c:v>39230</c:v>
                </c:pt>
                <c:pt idx="4280">
                  <c:v>39231</c:v>
                </c:pt>
                <c:pt idx="4281">
                  <c:v>39232</c:v>
                </c:pt>
                <c:pt idx="4282">
                  <c:v>39233</c:v>
                </c:pt>
                <c:pt idx="4283">
                  <c:v>39234</c:v>
                </c:pt>
                <c:pt idx="4284">
                  <c:v>39237</c:v>
                </c:pt>
                <c:pt idx="4285">
                  <c:v>39238</c:v>
                </c:pt>
                <c:pt idx="4286">
                  <c:v>39239</c:v>
                </c:pt>
                <c:pt idx="4287">
                  <c:v>39240</c:v>
                </c:pt>
                <c:pt idx="4288">
                  <c:v>39241</c:v>
                </c:pt>
                <c:pt idx="4289">
                  <c:v>39244</c:v>
                </c:pt>
                <c:pt idx="4290">
                  <c:v>39245</c:v>
                </c:pt>
                <c:pt idx="4291">
                  <c:v>39246</c:v>
                </c:pt>
                <c:pt idx="4292">
                  <c:v>39247</c:v>
                </c:pt>
                <c:pt idx="4293">
                  <c:v>39248</c:v>
                </c:pt>
                <c:pt idx="4294">
                  <c:v>39251</c:v>
                </c:pt>
                <c:pt idx="4295">
                  <c:v>39252</c:v>
                </c:pt>
                <c:pt idx="4296">
                  <c:v>39253</c:v>
                </c:pt>
                <c:pt idx="4297">
                  <c:v>39254</c:v>
                </c:pt>
                <c:pt idx="4298">
                  <c:v>39255</c:v>
                </c:pt>
                <c:pt idx="4299">
                  <c:v>39258</c:v>
                </c:pt>
                <c:pt idx="4300">
                  <c:v>39259</c:v>
                </c:pt>
                <c:pt idx="4301">
                  <c:v>39260</c:v>
                </c:pt>
                <c:pt idx="4302">
                  <c:v>39261</c:v>
                </c:pt>
                <c:pt idx="4303">
                  <c:v>39262</c:v>
                </c:pt>
                <c:pt idx="4304">
                  <c:v>39265</c:v>
                </c:pt>
                <c:pt idx="4305">
                  <c:v>39266</c:v>
                </c:pt>
                <c:pt idx="4306">
                  <c:v>39267</c:v>
                </c:pt>
                <c:pt idx="4307">
                  <c:v>39268</c:v>
                </c:pt>
                <c:pt idx="4308">
                  <c:v>39269</c:v>
                </c:pt>
                <c:pt idx="4309">
                  <c:v>39272</c:v>
                </c:pt>
                <c:pt idx="4310">
                  <c:v>39273</c:v>
                </c:pt>
                <c:pt idx="4311">
                  <c:v>39274</c:v>
                </c:pt>
                <c:pt idx="4312">
                  <c:v>39275</c:v>
                </c:pt>
                <c:pt idx="4313">
                  <c:v>39276</c:v>
                </c:pt>
                <c:pt idx="4314">
                  <c:v>39279</c:v>
                </c:pt>
                <c:pt idx="4315">
                  <c:v>39280</c:v>
                </c:pt>
                <c:pt idx="4316">
                  <c:v>39281</c:v>
                </c:pt>
                <c:pt idx="4317">
                  <c:v>39282</c:v>
                </c:pt>
                <c:pt idx="4318">
                  <c:v>39283</c:v>
                </c:pt>
                <c:pt idx="4319">
                  <c:v>39286</c:v>
                </c:pt>
                <c:pt idx="4320">
                  <c:v>39287</c:v>
                </c:pt>
                <c:pt idx="4321">
                  <c:v>39288</c:v>
                </c:pt>
                <c:pt idx="4322">
                  <c:v>39289</c:v>
                </c:pt>
                <c:pt idx="4323">
                  <c:v>39290</c:v>
                </c:pt>
                <c:pt idx="4324">
                  <c:v>39293</c:v>
                </c:pt>
                <c:pt idx="4325">
                  <c:v>39294</c:v>
                </c:pt>
                <c:pt idx="4326">
                  <c:v>39295</c:v>
                </c:pt>
                <c:pt idx="4327">
                  <c:v>39296</c:v>
                </c:pt>
                <c:pt idx="4328">
                  <c:v>39297</c:v>
                </c:pt>
                <c:pt idx="4329">
                  <c:v>39300</c:v>
                </c:pt>
                <c:pt idx="4330">
                  <c:v>39301</c:v>
                </c:pt>
                <c:pt idx="4331">
                  <c:v>39302</c:v>
                </c:pt>
                <c:pt idx="4332">
                  <c:v>39303</c:v>
                </c:pt>
                <c:pt idx="4333">
                  <c:v>39304</c:v>
                </c:pt>
                <c:pt idx="4334">
                  <c:v>39307</c:v>
                </c:pt>
                <c:pt idx="4335">
                  <c:v>39308</c:v>
                </c:pt>
                <c:pt idx="4336">
                  <c:v>39309</c:v>
                </c:pt>
                <c:pt idx="4337">
                  <c:v>39310</c:v>
                </c:pt>
                <c:pt idx="4338">
                  <c:v>39311</c:v>
                </c:pt>
                <c:pt idx="4339">
                  <c:v>39314</c:v>
                </c:pt>
                <c:pt idx="4340">
                  <c:v>39315</c:v>
                </c:pt>
                <c:pt idx="4341">
                  <c:v>39316</c:v>
                </c:pt>
                <c:pt idx="4342">
                  <c:v>39317</c:v>
                </c:pt>
                <c:pt idx="4343">
                  <c:v>39318</c:v>
                </c:pt>
                <c:pt idx="4344">
                  <c:v>39321</c:v>
                </c:pt>
                <c:pt idx="4345">
                  <c:v>39322</c:v>
                </c:pt>
                <c:pt idx="4346">
                  <c:v>39323</c:v>
                </c:pt>
                <c:pt idx="4347">
                  <c:v>39324</c:v>
                </c:pt>
                <c:pt idx="4348">
                  <c:v>39325</c:v>
                </c:pt>
                <c:pt idx="4349">
                  <c:v>39328</c:v>
                </c:pt>
                <c:pt idx="4350">
                  <c:v>39329</c:v>
                </c:pt>
                <c:pt idx="4351">
                  <c:v>39330</c:v>
                </c:pt>
                <c:pt idx="4352">
                  <c:v>39331</c:v>
                </c:pt>
                <c:pt idx="4353">
                  <c:v>39332</c:v>
                </c:pt>
                <c:pt idx="4354">
                  <c:v>39335</c:v>
                </c:pt>
                <c:pt idx="4355">
                  <c:v>39336</c:v>
                </c:pt>
                <c:pt idx="4356">
                  <c:v>39337</c:v>
                </c:pt>
                <c:pt idx="4357">
                  <c:v>39338</c:v>
                </c:pt>
                <c:pt idx="4358">
                  <c:v>39339</c:v>
                </c:pt>
                <c:pt idx="4359">
                  <c:v>39342</c:v>
                </c:pt>
                <c:pt idx="4360">
                  <c:v>39343</c:v>
                </c:pt>
                <c:pt idx="4361">
                  <c:v>39344</c:v>
                </c:pt>
                <c:pt idx="4362">
                  <c:v>39345</c:v>
                </c:pt>
                <c:pt idx="4363">
                  <c:v>39346</c:v>
                </c:pt>
                <c:pt idx="4364">
                  <c:v>39349</c:v>
                </c:pt>
                <c:pt idx="4365">
                  <c:v>39350</c:v>
                </c:pt>
                <c:pt idx="4366">
                  <c:v>39351</c:v>
                </c:pt>
                <c:pt idx="4367">
                  <c:v>39352</c:v>
                </c:pt>
                <c:pt idx="4368">
                  <c:v>39353</c:v>
                </c:pt>
                <c:pt idx="4369">
                  <c:v>39356</c:v>
                </c:pt>
                <c:pt idx="4370">
                  <c:v>39357</c:v>
                </c:pt>
                <c:pt idx="4371">
                  <c:v>39358</c:v>
                </c:pt>
                <c:pt idx="4372">
                  <c:v>39359</c:v>
                </c:pt>
                <c:pt idx="4373">
                  <c:v>39360</c:v>
                </c:pt>
                <c:pt idx="4374">
                  <c:v>39363</c:v>
                </c:pt>
                <c:pt idx="4375">
                  <c:v>39364</c:v>
                </c:pt>
                <c:pt idx="4376">
                  <c:v>39365</c:v>
                </c:pt>
                <c:pt idx="4377">
                  <c:v>39366</c:v>
                </c:pt>
                <c:pt idx="4378">
                  <c:v>39367</c:v>
                </c:pt>
                <c:pt idx="4379">
                  <c:v>39370</c:v>
                </c:pt>
                <c:pt idx="4380">
                  <c:v>39371</c:v>
                </c:pt>
                <c:pt idx="4381">
                  <c:v>39372</c:v>
                </c:pt>
                <c:pt idx="4382">
                  <c:v>39373</c:v>
                </c:pt>
                <c:pt idx="4383">
                  <c:v>39374</c:v>
                </c:pt>
                <c:pt idx="4384">
                  <c:v>39377</c:v>
                </c:pt>
                <c:pt idx="4385">
                  <c:v>39378</c:v>
                </c:pt>
                <c:pt idx="4386">
                  <c:v>39379</c:v>
                </c:pt>
                <c:pt idx="4387">
                  <c:v>39380</c:v>
                </c:pt>
                <c:pt idx="4388">
                  <c:v>39381</c:v>
                </c:pt>
                <c:pt idx="4389">
                  <c:v>39384</c:v>
                </c:pt>
                <c:pt idx="4390">
                  <c:v>39385</c:v>
                </c:pt>
                <c:pt idx="4391">
                  <c:v>39386</c:v>
                </c:pt>
                <c:pt idx="4392">
                  <c:v>39387</c:v>
                </c:pt>
                <c:pt idx="4393">
                  <c:v>39388</c:v>
                </c:pt>
                <c:pt idx="4394">
                  <c:v>39391</c:v>
                </c:pt>
                <c:pt idx="4395">
                  <c:v>39392</c:v>
                </c:pt>
                <c:pt idx="4396">
                  <c:v>39393</c:v>
                </c:pt>
                <c:pt idx="4397">
                  <c:v>39394</c:v>
                </c:pt>
                <c:pt idx="4398">
                  <c:v>39395</c:v>
                </c:pt>
                <c:pt idx="4399">
                  <c:v>39398</c:v>
                </c:pt>
                <c:pt idx="4400">
                  <c:v>39399</c:v>
                </c:pt>
                <c:pt idx="4401">
                  <c:v>39400</c:v>
                </c:pt>
                <c:pt idx="4402">
                  <c:v>39401</c:v>
                </c:pt>
                <c:pt idx="4403">
                  <c:v>39402</c:v>
                </c:pt>
                <c:pt idx="4404">
                  <c:v>39405</c:v>
                </c:pt>
                <c:pt idx="4405">
                  <c:v>39406</c:v>
                </c:pt>
                <c:pt idx="4406">
                  <c:v>39407</c:v>
                </c:pt>
                <c:pt idx="4407">
                  <c:v>39408</c:v>
                </c:pt>
                <c:pt idx="4408">
                  <c:v>39409</c:v>
                </c:pt>
                <c:pt idx="4409">
                  <c:v>39412</c:v>
                </c:pt>
                <c:pt idx="4410">
                  <c:v>39413</c:v>
                </c:pt>
                <c:pt idx="4411">
                  <c:v>39414</c:v>
                </c:pt>
                <c:pt idx="4412">
                  <c:v>39415</c:v>
                </c:pt>
                <c:pt idx="4413">
                  <c:v>39416</c:v>
                </c:pt>
                <c:pt idx="4414">
                  <c:v>39419</c:v>
                </c:pt>
                <c:pt idx="4415">
                  <c:v>39420</c:v>
                </c:pt>
                <c:pt idx="4416">
                  <c:v>39421</c:v>
                </c:pt>
                <c:pt idx="4417">
                  <c:v>39422</c:v>
                </c:pt>
                <c:pt idx="4418">
                  <c:v>39423</c:v>
                </c:pt>
                <c:pt idx="4419">
                  <c:v>39426</c:v>
                </c:pt>
                <c:pt idx="4420">
                  <c:v>39427</c:v>
                </c:pt>
                <c:pt idx="4421">
                  <c:v>39428</c:v>
                </c:pt>
                <c:pt idx="4422">
                  <c:v>39429</c:v>
                </c:pt>
                <c:pt idx="4423">
                  <c:v>39430</c:v>
                </c:pt>
                <c:pt idx="4424">
                  <c:v>39433</c:v>
                </c:pt>
                <c:pt idx="4425">
                  <c:v>39434</c:v>
                </c:pt>
                <c:pt idx="4426">
                  <c:v>39435</c:v>
                </c:pt>
                <c:pt idx="4427">
                  <c:v>39436</c:v>
                </c:pt>
                <c:pt idx="4428">
                  <c:v>39437</c:v>
                </c:pt>
                <c:pt idx="4429">
                  <c:v>39440</c:v>
                </c:pt>
                <c:pt idx="4430">
                  <c:v>39441</c:v>
                </c:pt>
                <c:pt idx="4431">
                  <c:v>39442</c:v>
                </c:pt>
                <c:pt idx="4432">
                  <c:v>39443</c:v>
                </c:pt>
                <c:pt idx="4433">
                  <c:v>39444</c:v>
                </c:pt>
                <c:pt idx="4434">
                  <c:v>39447</c:v>
                </c:pt>
                <c:pt idx="4435">
                  <c:v>39448</c:v>
                </c:pt>
                <c:pt idx="4436">
                  <c:v>39449</c:v>
                </c:pt>
                <c:pt idx="4437">
                  <c:v>39450</c:v>
                </c:pt>
                <c:pt idx="4438">
                  <c:v>39451</c:v>
                </c:pt>
                <c:pt idx="4439">
                  <c:v>39454</c:v>
                </c:pt>
                <c:pt idx="4440">
                  <c:v>39455</c:v>
                </c:pt>
                <c:pt idx="4441">
                  <c:v>39456</c:v>
                </c:pt>
                <c:pt idx="4442">
                  <c:v>39457</c:v>
                </c:pt>
                <c:pt idx="4443">
                  <c:v>39458</c:v>
                </c:pt>
                <c:pt idx="4444">
                  <c:v>39461</c:v>
                </c:pt>
                <c:pt idx="4445">
                  <c:v>39462</c:v>
                </c:pt>
                <c:pt idx="4446">
                  <c:v>39463</c:v>
                </c:pt>
                <c:pt idx="4447">
                  <c:v>39464</c:v>
                </c:pt>
                <c:pt idx="4448">
                  <c:v>39465</c:v>
                </c:pt>
                <c:pt idx="4449">
                  <c:v>39468</c:v>
                </c:pt>
                <c:pt idx="4450">
                  <c:v>39469</c:v>
                </c:pt>
                <c:pt idx="4451">
                  <c:v>39470</c:v>
                </c:pt>
                <c:pt idx="4452">
                  <c:v>39471</c:v>
                </c:pt>
                <c:pt idx="4453">
                  <c:v>39472</c:v>
                </c:pt>
                <c:pt idx="4454">
                  <c:v>39475</c:v>
                </c:pt>
                <c:pt idx="4455">
                  <c:v>39476</c:v>
                </c:pt>
                <c:pt idx="4456">
                  <c:v>39477</c:v>
                </c:pt>
                <c:pt idx="4457">
                  <c:v>39478</c:v>
                </c:pt>
                <c:pt idx="4458">
                  <c:v>39479</c:v>
                </c:pt>
                <c:pt idx="4459">
                  <c:v>39482</c:v>
                </c:pt>
                <c:pt idx="4460">
                  <c:v>39483</c:v>
                </c:pt>
                <c:pt idx="4461">
                  <c:v>39484</c:v>
                </c:pt>
                <c:pt idx="4462">
                  <c:v>39485</c:v>
                </c:pt>
                <c:pt idx="4463">
                  <c:v>39486</c:v>
                </c:pt>
                <c:pt idx="4464">
                  <c:v>39489</c:v>
                </c:pt>
                <c:pt idx="4465">
                  <c:v>39490</c:v>
                </c:pt>
                <c:pt idx="4466">
                  <c:v>39491</c:v>
                </c:pt>
                <c:pt idx="4467">
                  <c:v>39492</c:v>
                </c:pt>
                <c:pt idx="4468">
                  <c:v>39493</c:v>
                </c:pt>
                <c:pt idx="4469">
                  <c:v>39496</c:v>
                </c:pt>
                <c:pt idx="4470">
                  <c:v>39497</c:v>
                </c:pt>
                <c:pt idx="4471">
                  <c:v>39498</c:v>
                </c:pt>
                <c:pt idx="4472">
                  <c:v>39499</c:v>
                </c:pt>
                <c:pt idx="4473">
                  <c:v>39500</c:v>
                </c:pt>
                <c:pt idx="4474">
                  <c:v>39503</c:v>
                </c:pt>
                <c:pt idx="4475">
                  <c:v>39504</c:v>
                </c:pt>
                <c:pt idx="4476">
                  <c:v>39505</c:v>
                </c:pt>
                <c:pt idx="4477">
                  <c:v>39506</c:v>
                </c:pt>
                <c:pt idx="4478">
                  <c:v>39507</c:v>
                </c:pt>
                <c:pt idx="4479">
                  <c:v>39510</c:v>
                </c:pt>
                <c:pt idx="4480">
                  <c:v>39511</c:v>
                </c:pt>
                <c:pt idx="4481">
                  <c:v>39512</c:v>
                </c:pt>
                <c:pt idx="4482">
                  <c:v>39513</c:v>
                </c:pt>
                <c:pt idx="4483">
                  <c:v>39514</c:v>
                </c:pt>
                <c:pt idx="4484">
                  <c:v>39517</c:v>
                </c:pt>
                <c:pt idx="4485">
                  <c:v>39518</c:v>
                </c:pt>
                <c:pt idx="4486">
                  <c:v>39519</c:v>
                </c:pt>
                <c:pt idx="4487">
                  <c:v>39520</c:v>
                </c:pt>
                <c:pt idx="4488">
                  <c:v>39521</c:v>
                </c:pt>
                <c:pt idx="4489">
                  <c:v>39524</c:v>
                </c:pt>
                <c:pt idx="4490">
                  <c:v>39525</c:v>
                </c:pt>
                <c:pt idx="4491">
                  <c:v>39526</c:v>
                </c:pt>
                <c:pt idx="4492">
                  <c:v>39527</c:v>
                </c:pt>
                <c:pt idx="4493">
                  <c:v>39528</c:v>
                </c:pt>
                <c:pt idx="4494">
                  <c:v>39531</c:v>
                </c:pt>
                <c:pt idx="4495">
                  <c:v>39532</c:v>
                </c:pt>
                <c:pt idx="4496">
                  <c:v>39533</c:v>
                </c:pt>
                <c:pt idx="4497">
                  <c:v>39534</c:v>
                </c:pt>
                <c:pt idx="4498">
                  <c:v>39535</c:v>
                </c:pt>
                <c:pt idx="4499">
                  <c:v>39538</c:v>
                </c:pt>
                <c:pt idx="4500">
                  <c:v>39539</c:v>
                </c:pt>
                <c:pt idx="4501">
                  <c:v>39540</c:v>
                </c:pt>
                <c:pt idx="4502">
                  <c:v>39541</c:v>
                </c:pt>
                <c:pt idx="4503">
                  <c:v>39542</c:v>
                </c:pt>
                <c:pt idx="4504">
                  <c:v>39545</c:v>
                </c:pt>
                <c:pt idx="4505">
                  <c:v>39546</c:v>
                </c:pt>
                <c:pt idx="4506">
                  <c:v>39547</c:v>
                </c:pt>
                <c:pt idx="4507">
                  <c:v>39548</c:v>
                </c:pt>
                <c:pt idx="4508">
                  <c:v>39549</c:v>
                </c:pt>
                <c:pt idx="4509">
                  <c:v>39552</c:v>
                </c:pt>
                <c:pt idx="4510">
                  <c:v>39553</c:v>
                </c:pt>
                <c:pt idx="4511">
                  <c:v>39554</c:v>
                </c:pt>
                <c:pt idx="4512">
                  <c:v>39555</c:v>
                </c:pt>
                <c:pt idx="4513">
                  <c:v>39556</c:v>
                </c:pt>
                <c:pt idx="4514">
                  <c:v>39559</c:v>
                </c:pt>
                <c:pt idx="4515">
                  <c:v>39560</c:v>
                </c:pt>
                <c:pt idx="4516">
                  <c:v>39561</c:v>
                </c:pt>
                <c:pt idx="4517">
                  <c:v>39562</c:v>
                </c:pt>
                <c:pt idx="4518">
                  <c:v>39563</c:v>
                </c:pt>
                <c:pt idx="4519">
                  <c:v>39566</c:v>
                </c:pt>
                <c:pt idx="4520">
                  <c:v>39567</c:v>
                </c:pt>
                <c:pt idx="4521">
                  <c:v>39568</c:v>
                </c:pt>
                <c:pt idx="4522">
                  <c:v>39569</c:v>
                </c:pt>
                <c:pt idx="4523">
                  <c:v>39570</c:v>
                </c:pt>
                <c:pt idx="4524">
                  <c:v>39573</c:v>
                </c:pt>
                <c:pt idx="4525">
                  <c:v>39574</c:v>
                </c:pt>
                <c:pt idx="4526">
                  <c:v>39575</c:v>
                </c:pt>
                <c:pt idx="4527">
                  <c:v>39576</c:v>
                </c:pt>
                <c:pt idx="4528">
                  <c:v>39577</c:v>
                </c:pt>
                <c:pt idx="4529">
                  <c:v>39580</c:v>
                </c:pt>
                <c:pt idx="4530">
                  <c:v>39581</c:v>
                </c:pt>
                <c:pt idx="4531">
                  <c:v>39582</c:v>
                </c:pt>
                <c:pt idx="4532">
                  <c:v>39583</c:v>
                </c:pt>
                <c:pt idx="4533">
                  <c:v>39584</c:v>
                </c:pt>
                <c:pt idx="4534">
                  <c:v>39587</c:v>
                </c:pt>
                <c:pt idx="4535">
                  <c:v>39588</c:v>
                </c:pt>
                <c:pt idx="4536">
                  <c:v>39589</c:v>
                </c:pt>
                <c:pt idx="4537">
                  <c:v>39590</c:v>
                </c:pt>
                <c:pt idx="4538">
                  <c:v>39591</c:v>
                </c:pt>
                <c:pt idx="4539">
                  <c:v>39594</c:v>
                </c:pt>
                <c:pt idx="4540">
                  <c:v>39595</c:v>
                </c:pt>
                <c:pt idx="4541">
                  <c:v>39596</c:v>
                </c:pt>
                <c:pt idx="4542">
                  <c:v>39597</c:v>
                </c:pt>
                <c:pt idx="4543">
                  <c:v>39598</c:v>
                </c:pt>
                <c:pt idx="4544">
                  <c:v>39601</c:v>
                </c:pt>
                <c:pt idx="4545">
                  <c:v>39602</c:v>
                </c:pt>
                <c:pt idx="4546">
                  <c:v>39603</c:v>
                </c:pt>
                <c:pt idx="4547">
                  <c:v>39604</c:v>
                </c:pt>
                <c:pt idx="4548">
                  <c:v>39605</c:v>
                </c:pt>
                <c:pt idx="4549">
                  <c:v>39608</c:v>
                </c:pt>
                <c:pt idx="4550">
                  <c:v>39609</c:v>
                </c:pt>
                <c:pt idx="4551">
                  <c:v>39610</c:v>
                </c:pt>
                <c:pt idx="4552">
                  <c:v>39611</c:v>
                </c:pt>
                <c:pt idx="4553">
                  <c:v>39612</c:v>
                </c:pt>
                <c:pt idx="4554">
                  <c:v>39615</c:v>
                </c:pt>
                <c:pt idx="4555">
                  <c:v>39616</c:v>
                </c:pt>
                <c:pt idx="4556">
                  <c:v>39617</c:v>
                </c:pt>
                <c:pt idx="4557">
                  <c:v>39618</c:v>
                </c:pt>
                <c:pt idx="4558">
                  <c:v>39619</c:v>
                </c:pt>
                <c:pt idx="4559">
                  <c:v>39622</c:v>
                </c:pt>
                <c:pt idx="4560">
                  <c:v>39623</c:v>
                </c:pt>
                <c:pt idx="4561">
                  <c:v>39624</c:v>
                </c:pt>
                <c:pt idx="4562">
                  <c:v>39625</c:v>
                </c:pt>
                <c:pt idx="4563">
                  <c:v>39626</c:v>
                </c:pt>
                <c:pt idx="4564">
                  <c:v>39629</c:v>
                </c:pt>
                <c:pt idx="4565">
                  <c:v>39630</c:v>
                </c:pt>
                <c:pt idx="4566">
                  <c:v>39631</c:v>
                </c:pt>
                <c:pt idx="4567">
                  <c:v>39632</c:v>
                </c:pt>
                <c:pt idx="4568">
                  <c:v>39633</c:v>
                </c:pt>
                <c:pt idx="4569">
                  <c:v>39636</c:v>
                </c:pt>
                <c:pt idx="4570">
                  <c:v>39637</c:v>
                </c:pt>
                <c:pt idx="4571">
                  <c:v>39638</c:v>
                </c:pt>
                <c:pt idx="4572">
                  <c:v>39639</c:v>
                </c:pt>
                <c:pt idx="4573">
                  <c:v>39640</c:v>
                </c:pt>
                <c:pt idx="4574">
                  <c:v>39643</c:v>
                </c:pt>
                <c:pt idx="4575">
                  <c:v>39644</c:v>
                </c:pt>
                <c:pt idx="4576">
                  <c:v>39645</c:v>
                </c:pt>
                <c:pt idx="4577">
                  <c:v>39646</c:v>
                </c:pt>
                <c:pt idx="4578">
                  <c:v>39647</c:v>
                </c:pt>
                <c:pt idx="4579">
                  <c:v>39650</c:v>
                </c:pt>
                <c:pt idx="4580">
                  <c:v>39651</c:v>
                </c:pt>
                <c:pt idx="4581">
                  <c:v>39652</c:v>
                </c:pt>
                <c:pt idx="4582">
                  <c:v>39653</c:v>
                </c:pt>
                <c:pt idx="4583">
                  <c:v>39654</c:v>
                </c:pt>
                <c:pt idx="4584">
                  <c:v>39657</c:v>
                </c:pt>
                <c:pt idx="4585">
                  <c:v>39658</c:v>
                </c:pt>
                <c:pt idx="4586">
                  <c:v>39659</c:v>
                </c:pt>
                <c:pt idx="4587">
                  <c:v>39660</c:v>
                </c:pt>
                <c:pt idx="4588">
                  <c:v>39661</c:v>
                </c:pt>
                <c:pt idx="4589">
                  <c:v>39664</c:v>
                </c:pt>
                <c:pt idx="4590">
                  <c:v>39665</c:v>
                </c:pt>
                <c:pt idx="4591">
                  <c:v>39666</c:v>
                </c:pt>
                <c:pt idx="4592">
                  <c:v>39667</c:v>
                </c:pt>
                <c:pt idx="4593">
                  <c:v>39668</c:v>
                </c:pt>
                <c:pt idx="4594">
                  <c:v>39671</c:v>
                </c:pt>
                <c:pt idx="4595">
                  <c:v>39672</c:v>
                </c:pt>
                <c:pt idx="4596">
                  <c:v>39673</c:v>
                </c:pt>
                <c:pt idx="4597">
                  <c:v>39674</c:v>
                </c:pt>
                <c:pt idx="4598">
                  <c:v>39675</c:v>
                </c:pt>
                <c:pt idx="4599">
                  <c:v>39678</c:v>
                </c:pt>
                <c:pt idx="4600">
                  <c:v>39679</c:v>
                </c:pt>
                <c:pt idx="4601">
                  <c:v>39680</c:v>
                </c:pt>
                <c:pt idx="4602">
                  <c:v>39681</c:v>
                </c:pt>
                <c:pt idx="4603">
                  <c:v>39682</c:v>
                </c:pt>
                <c:pt idx="4604">
                  <c:v>39685</c:v>
                </c:pt>
                <c:pt idx="4605">
                  <c:v>39686</c:v>
                </c:pt>
                <c:pt idx="4606">
                  <c:v>39687</c:v>
                </c:pt>
                <c:pt idx="4607">
                  <c:v>39688</c:v>
                </c:pt>
                <c:pt idx="4608">
                  <c:v>39689</c:v>
                </c:pt>
                <c:pt idx="4609">
                  <c:v>39692</c:v>
                </c:pt>
                <c:pt idx="4610">
                  <c:v>39693</c:v>
                </c:pt>
                <c:pt idx="4611">
                  <c:v>39694</c:v>
                </c:pt>
                <c:pt idx="4612">
                  <c:v>39695</c:v>
                </c:pt>
                <c:pt idx="4613">
                  <c:v>39696</c:v>
                </c:pt>
                <c:pt idx="4614">
                  <c:v>39699</c:v>
                </c:pt>
                <c:pt idx="4615">
                  <c:v>39700</c:v>
                </c:pt>
                <c:pt idx="4616">
                  <c:v>39701</c:v>
                </c:pt>
                <c:pt idx="4617">
                  <c:v>39702</c:v>
                </c:pt>
                <c:pt idx="4618">
                  <c:v>39703</c:v>
                </c:pt>
                <c:pt idx="4619">
                  <c:v>39706</c:v>
                </c:pt>
                <c:pt idx="4620">
                  <c:v>39707</c:v>
                </c:pt>
                <c:pt idx="4621">
                  <c:v>39708</c:v>
                </c:pt>
                <c:pt idx="4622">
                  <c:v>39709</c:v>
                </c:pt>
                <c:pt idx="4623">
                  <c:v>39710</c:v>
                </c:pt>
                <c:pt idx="4624">
                  <c:v>39713</c:v>
                </c:pt>
                <c:pt idx="4625">
                  <c:v>39714</c:v>
                </c:pt>
                <c:pt idx="4626">
                  <c:v>39715</c:v>
                </c:pt>
                <c:pt idx="4627">
                  <c:v>39716</c:v>
                </c:pt>
                <c:pt idx="4628">
                  <c:v>39717</c:v>
                </c:pt>
                <c:pt idx="4629">
                  <c:v>39720</c:v>
                </c:pt>
                <c:pt idx="4630">
                  <c:v>39721</c:v>
                </c:pt>
                <c:pt idx="4631">
                  <c:v>39722</c:v>
                </c:pt>
                <c:pt idx="4632">
                  <c:v>39723</c:v>
                </c:pt>
                <c:pt idx="4633">
                  <c:v>39724</c:v>
                </c:pt>
                <c:pt idx="4634">
                  <c:v>39727</c:v>
                </c:pt>
                <c:pt idx="4635">
                  <c:v>39728</c:v>
                </c:pt>
                <c:pt idx="4636">
                  <c:v>39729</c:v>
                </c:pt>
                <c:pt idx="4637">
                  <c:v>39730</c:v>
                </c:pt>
                <c:pt idx="4638">
                  <c:v>39731</c:v>
                </c:pt>
                <c:pt idx="4639">
                  <c:v>39734</c:v>
                </c:pt>
                <c:pt idx="4640">
                  <c:v>39735</c:v>
                </c:pt>
                <c:pt idx="4641">
                  <c:v>39736</c:v>
                </c:pt>
                <c:pt idx="4642">
                  <c:v>39737</c:v>
                </c:pt>
                <c:pt idx="4643">
                  <c:v>39738</c:v>
                </c:pt>
                <c:pt idx="4644">
                  <c:v>39741</c:v>
                </c:pt>
                <c:pt idx="4645">
                  <c:v>39742</c:v>
                </c:pt>
                <c:pt idx="4646">
                  <c:v>39743</c:v>
                </c:pt>
                <c:pt idx="4647">
                  <c:v>39744</c:v>
                </c:pt>
                <c:pt idx="4648">
                  <c:v>39745</c:v>
                </c:pt>
                <c:pt idx="4649">
                  <c:v>39748</c:v>
                </c:pt>
                <c:pt idx="4650">
                  <c:v>39749</c:v>
                </c:pt>
                <c:pt idx="4651">
                  <c:v>39750</c:v>
                </c:pt>
                <c:pt idx="4652">
                  <c:v>39751</c:v>
                </c:pt>
                <c:pt idx="4653">
                  <c:v>39752</c:v>
                </c:pt>
                <c:pt idx="4654">
                  <c:v>39755</c:v>
                </c:pt>
                <c:pt idx="4655">
                  <c:v>39756</c:v>
                </c:pt>
                <c:pt idx="4656">
                  <c:v>39757</c:v>
                </c:pt>
                <c:pt idx="4657">
                  <c:v>39758</c:v>
                </c:pt>
                <c:pt idx="4658">
                  <c:v>39759</c:v>
                </c:pt>
                <c:pt idx="4659">
                  <c:v>39762</c:v>
                </c:pt>
                <c:pt idx="4660">
                  <c:v>39763</c:v>
                </c:pt>
                <c:pt idx="4661">
                  <c:v>39764</c:v>
                </c:pt>
                <c:pt idx="4662">
                  <c:v>39765</c:v>
                </c:pt>
                <c:pt idx="4663">
                  <c:v>39766</c:v>
                </c:pt>
                <c:pt idx="4664">
                  <c:v>39769</c:v>
                </c:pt>
                <c:pt idx="4665">
                  <c:v>39770</c:v>
                </c:pt>
                <c:pt idx="4666">
                  <c:v>39771</c:v>
                </c:pt>
                <c:pt idx="4667">
                  <c:v>39772</c:v>
                </c:pt>
                <c:pt idx="4668">
                  <c:v>39773</c:v>
                </c:pt>
                <c:pt idx="4669">
                  <c:v>39776</c:v>
                </c:pt>
                <c:pt idx="4670">
                  <c:v>39777</c:v>
                </c:pt>
                <c:pt idx="4671">
                  <c:v>39778</c:v>
                </c:pt>
                <c:pt idx="4672">
                  <c:v>39779</c:v>
                </c:pt>
                <c:pt idx="4673">
                  <c:v>39780</c:v>
                </c:pt>
                <c:pt idx="4674">
                  <c:v>39783</c:v>
                </c:pt>
                <c:pt idx="4675">
                  <c:v>39784</c:v>
                </c:pt>
                <c:pt idx="4676">
                  <c:v>39785</c:v>
                </c:pt>
                <c:pt idx="4677">
                  <c:v>39786</c:v>
                </c:pt>
                <c:pt idx="4678">
                  <c:v>39787</c:v>
                </c:pt>
                <c:pt idx="4679">
                  <c:v>39790</c:v>
                </c:pt>
                <c:pt idx="4680">
                  <c:v>39791</c:v>
                </c:pt>
                <c:pt idx="4681">
                  <c:v>39792</c:v>
                </c:pt>
                <c:pt idx="4682">
                  <c:v>39793</c:v>
                </c:pt>
                <c:pt idx="4683">
                  <c:v>39794</c:v>
                </c:pt>
                <c:pt idx="4684">
                  <c:v>39797</c:v>
                </c:pt>
                <c:pt idx="4685">
                  <c:v>39798</c:v>
                </c:pt>
                <c:pt idx="4686">
                  <c:v>39799</c:v>
                </c:pt>
                <c:pt idx="4687">
                  <c:v>39800</c:v>
                </c:pt>
                <c:pt idx="4688">
                  <c:v>39801</c:v>
                </c:pt>
                <c:pt idx="4689">
                  <c:v>39804</c:v>
                </c:pt>
                <c:pt idx="4690">
                  <c:v>39805</c:v>
                </c:pt>
                <c:pt idx="4691">
                  <c:v>39806</c:v>
                </c:pt>
                <c:pt idx="4692">
                  <c:v>39807</c:v>
                </c:pt>
                <c:pt idx="4693">
                  <c:v>39808</c:v>
                </c:pt>
                <c:pt idx="4694">
                  <c:v>39811</c:v>
                </c:pt>
                <c:pt idx="4695">
                  <c:v>39812</c:v>
                </c:pt>
                <c:pt idx="4696">
                  <c:v>39813</c:v>
                </c:pt>
                <c:pt idx="4697">
                  <c:v>39814</c:v>
                </c:pt>
                <c:pt idx="4698">
                  <c:v>39815</c:v>
                </c:pt>
                <c:pt idx="4699">
                  <c:v>39818</c:v>
                </c:pt>
                <c:pt idx="4700">
                  <c:v>39819</c:v>
                </c:pt>
                <c:pt idx="4701">
                  <c:v>39820</c:v>
                </c:pt>
                <c:pt idx="4702">
                  <c:v>39821</c:v>
                </c:pt>
                <c:pt idx="4703">
                  <c:v>39822</c:v>
                </c:pt>
                <c:pt idx="4704">
                  <c:v>39825</c:v>
                </c:pt>
                <c:pt idx="4705">
                  <c:v>39826</c:v>
                </c:pt>
                <c:pt idx="4706">
                  <c:v>39827</c:v>
                </c:pt>
                <c:pt idx="4707">
                  <c:v>39828</c:v>
                </c:pt>
                <c:pt idx="4708">
                  <c:v>39829</c:v>
                </c:pt>
                <c:pt idx="4709">
                  <c:v>39832</c:v>
                </c:pt>
                <c:pt idx="4710">
                  <c:v>39833</c:v>
                </c:pt>
                <c:pt idx="4711">
                  <c:v>39834</c:v>
                </c:pt>
                <c:pt idx="4712">
                  <c:v>39835</c:v>
                </c:pt>
                <c:pt idx="4713">
                  <c:v>39836</c:v>
                </c:pt>
                <c:pt idx="4714">
                  <c:v>39839</c:v>
                </c:pt>
                <c:pt idx="4715">
                  <c:v>39840</c:v>
                </c:pt>
                <c:pt idx="4716">
                  <c:v>39841</c:v>
                </c:pt>
                <c:pt idx="4717">
                  <c:v>39842</c:v>
                </c:pt>
                <c:pt idx="4718">
                  <c:v>39843</c:v>
                </c:pt>
                <c:pt idx="4719">
                  <c:v>39846</c:v>
                </c:pt>
                <c:pt idx="4720">
                  <c:v>39847</c:v>
                </c:pt>
                <c:pt idx="4721">
                  <c:v>39848</c:v>
                </c:pt>
                <c:pt idx="4722">
                  <c:v>39849</c:v>
                </c:pt>
                <c:pt idx="4723">
                  <c:v>39850</c:v>
                </c:pt>
                <c:pt idx="4724">
                  <c:v>39853</c:v>
                </c:pt>
                <c:pt idx="4725">
                  <c:v>39854</c:v>
                </c:pt>
                <c:pt idx="4726">
                  <c:v>39855</c:v>
                </c:pt>
                <c:pt idx="4727">
                  <c:v>39856</c:v>
                </c:pt>
                <c:pt idx="4728">
                  <c:v>39857</c:v>
                </c:pt>
                <c:pt idx="4729">
                  <c:v>39860</c:v>
                </c:pt>
                <c:pt idx="4730">
                  <c:v>39861</c:v>
                </c:pt>
                <c:pt idx="4731">
                  <c:v>39862</c:v>
                </c:pt>
                <c:pt idx="4732">
                  <c:v>39863</c:v>
                </c:pt>
                <c:pt idx="4733">
                  <c:v>39864</c:v>
                </c:pt>
                <c:pt idx="4734">
                  <c:v>39867</c:v>
                </c:pt>
                <c:pt idx="4735">
                  <c:v>39868</c:v>
                </c:pt>
                <c:pt idx="4736">
                  <c:v>39869</c:v>
                </c:pt>
                <c:pt idx="4737">
                  <c:v>39870</c:v>
                </c:pt>
                <c:pt idx="4738">
                  <c:v>39871</c:v>
                </c:pt>
                <c:pt idx="4739">
                  <c:v>39874</c:v>
                </c:pt>
                <c:pt idx="4740">
                  <c:v>39875</c:v>
                </c:pt>
                <c:pt idx="4741">
                  <c:v>39876</c:v>
                </c:pt>
                <c:pt idx="4742">
                  <c:v>39877</c:v>
                </c:pt>
                <c:pt idx="4743">
                  <c:v>39878</c:v>
                </c:pt>
                <c:pt idx="4744">
                  <c:v>39881</c:v>
                </c:pt>
                <c:pt idx="4745">
                  <c:v>39882</c:v>
                </c:pt>
                <c:pt idx="4746">
                  <c:v>39883</c:v>
                </c:pt>
                <c:pt idx="4747">
                  <c:v>39884</c:v>
                </c:pt>
                <c:pt idx="4748">
                  <c:v>39885</c:v>
                </c:pt>
                <c:pt idx="4749">
                  <c:v>39888</c:v>
                </c:pt>
                <c:pt idx="4750">
                  <c:v>39889</c:v>
                </c:pt>
                <c:pt idx="4751">
                  <c:v>39890</c:v>
                </c:pt>
                <c:pt idx="4752">
                  <c:v>39891</c:v>
                </c:pt>
                <c:pt idx="4753">
                  <c:v>39892</c:v>
                </c:pt>
                <c:pt idx="4754">
                  <c:v>39895</c:v>
                </c:pt>
                <c:pt idx="4755">
                  <c:v>39896</c:v>
                </c:pt>
                <c:pt idx="4756">
                  <c:v>39897</c:v>
                </c:pt>
                <c:pt idx="4757">
                  <c:v>39898</c:v>
                </c:pt>
                <c:pt idx="4758">
                  <c:v>39899</c:v>
                </c:pt>
                <c:pt idx="4759">
                  <c:v>39902</c:v>
                </c:pt>
                <c:pt idx="4760">
                  <c:v>39903</c:v>
                </c:pt>
                <c:pt idx="4761">
                  <c:v>39904</c:v>
                </c:pt>
                <c:pt idx="4762">
                  <c:v>39905</c:v>
                </c:pt>
                <c:pt idx="4763">
                  <c:v>39906</c:v>
                </c:pt>
                <c:pt idx="4764">
                  <c:v>39909</c:v>
                </c:pt>
                <c:pt idx="4765">
                  <c:v>39910</c:v>
                </c:pt>
                <c:pt idx="4766">
                  <c:v>39911</c:v>
                </c:pt>
                <c:pt idx="4767">
                  <c:v>39912</c:v>
                </c:pt>
                <c:pt idx="4768">
                  <c:v>39913</c:v>
                </c:pt>
                <c:pt idx="4769">
                  <c:v>39916</c:v>
                </c:pt>
                <c:pt idx="4770">
                  <c:v>39917</c:v>
                </c:pt>
                <c:pt idx="4771">
                  <c:v>39918</c:v>
                </c:pt>
                <c:pt idx="4772">
                  <c:v>39919</c:v>
                </c:pt>
                <c:pt idx="4773">
                  <c:v>39920</c:v>
                </c:pt>
                <c:pt idx="4774">
                  <c:v>39923</c:v>
                </c:pt>
                <c:pt idx="4775">
                  <c:v>39924</c:v>
                </c:pt>
                <c:pt idx="4776">
                  <c:v>39925</c:v>
                </c:pt>
                <c:pt idx="4777">
                  <c:v>39926</c:v>
                </c:pt>
                <c:pt idx="4778">
                  <c:v>39927</c:v>
                </c:pt>
                <c:pt idx="4779">
                  <c:v>39930</c:v>
                </c:pt>
                <c:pt idx="4780">
                  <c:v>39931</c:v>
                </c:pt>
                <c:pt idx="4781">
                  <c:v>39932</c:v>
                </c:pt>
                <c:pt idx="4782">
                  <c:v>39933</c:v>
                </c:pt>
                <c:pt idx="4783">
                  <c:v>39934</c:v>
                </c:pt>
                <c:pt idx="4784">
                  <c:v>39937</c:v>
                </c:pt>
                <c:pt idx="4785">
                  <c:v>39938</c:v>
                </c:pt>
                <c:pt idx="4786">
                  <c:v>39939</c:v>
                </c:pt>
                <c:pt idx="4787">
                  <c:v>39940</c:v>
                </c:pt>
                <c:pt idx="4788">
                  <c:v>39941</c:v>
                </c:pt>
                <c:pt idx="4789">
                  <c:v>39944</c:v>
                </c:pt>
                <c:pt idx="4790">
                  <c:v>39945</c:v>
                </c:pt>
                <c:pt idx="4791">
                  <c:v>39946</c:v>
                </c:pt>
                <c:pt idx="4792">
                  <c:v>39947</c:v>
                </c:pt>
                <c:pt idx="4793">
                  <c:v>39948</c:v>
                </c:pt>
                <c:pt idx="4794">
                  <c:v>39951</c:v>
                </c:pt>
                <c:pt idx="4795">
                  <c:v>39952</c:v>
                </c:pt>
                <c:pt idx="4796">
                  <c:v>39953</c:v>
                </c:pt>
                <c:pt idx="4797">
                  <c:v>39954</c:v>
                </c:pt>
                <c:pt idx="4798">
                  <c:v>39955</c:v>
                </c:pt>
                <c:pt idx="4799">
                  <c:v>39958</c:v>
                </c:pt>
                <c:pt idx="4800">
                  <c:v>39959</c:v>
                </c:pt>
                <c:pt idx="4801">
                  <c:v>39960</c:v>
                </c:pt>
                <c:pt idx="4802">
                  <c:v>39961</c:v>
                </c:pt>
                <c:pt idx="4803">
                  <c:v>39962</c:v>
                </c:pt>
                <c:pt idx="4804">
                  <c:v>39965</c:v>
                </c:pt>
                <c:pt idx="4805">
                  <c:v>39966</c:v>
                </c:pt>
                <c:pt idx="4806">
                  <c:v>39967</c:v>
                </c:pt>
                <c:pt idx="4807">
                  <c:v>39968</c:v>
                </c:pt>
                <c:pt idx="4808">
                  <c:v>39969</c:v>
                </c:pt>
                <c:pt idx="4809">
                  <c:v>39972</c:v>
                </c:pt>
                <c:pt idx="4810">
                  <c:v>39973</c:v>
                </c:pt>
                <c:pt idx="4811">
                  <c:v>39974</c:v>
                </c:pt>
                <c:pt idx="4812">
                  <c:v>39975</c:v>
                </c:pt>
                <c:pt idx="4813">
                  <c:v>39976</c:v>
                </c:pt>
                <c:pt idx="4814">
                  <c:v>39979</c:v>
                </c:pt>
                <c:pt idx="4815">
                  <c:v>39980</c:v>
                </c:pt>
                <c:pt idx="4816">
                  <c:v>39981</c:v>
                </c:pt>
                <c:pt idx="4817">
                  <c:v>39982</c:v>
                </c:pt>
                <c:pt idx="4818">
                  <c:v>39983</c:v>
                </c:pt>
                <c:pt idx="4819">
                  <c:v>39986</c:v>
                </c:pt>
                <c:pt idx="4820">
                  <c:v>39987</c:v>
                </c:pt>
                <c:pt idx="4821">
                  <c:v>39988</c:v>
                </c:pt>
                <c:pt idx="4822">
                  <c:v>39989</c:v>
                </c:pt>
                <c:pt idx="4823">
                  <c:v>39990</c:v>
                </c:pt>
                <c:pt idx="4824">
                  <c:v>39993</c:v>
                </c:pt>
                <c:pt idx="4825">
                  <c:v>39994</c:v>
                </c:pt>
                <c:pt idx="4826">
                  <c:v>39995</c:v>
                </c:pt>
                <c:pt idx="4827">
                  <c:v>39996</c:v>
                </c:pt>
                <c:pt idx="4828">
                  <c:v>39997</c:v>
                </c:pt>
                <c:pt idx="4829">
                  <c:v>40000</c:v>
                </c:pt>
                <c:pt idx="4830">
                  <c:v>40001</c:v>
                </c:pt>
                <c:pt idx="4831">
                  <c:v>40002</c:v>
                </c:pt>
                <c:pt idx="4832">
                  <c:v>40003</c:v>
                </c:pt>
                <c:pt idx="4833">
                  <c:v>40004</c:v>
                </c:pt>
                <c:pt idx="4834">
                  <c:v>40007</c:v>
                </c:pt>
                <c:pt idx="4835">
                  <c:v>40008</c:v>
                </c:pt>
                <c:pt idx="4836">
                  <c:v>40009</c:v>
                </c:pt>
                <c:pt idx="4837">
                  <c:v>40010</c:v>
                </c:pt>
                <c:pt idx="4838">
                  <c:v>40011</c:v>
                </c:pt>
                <c:pt idx="4839">
                  <c:v>40014</c:v>
                </c:pt>
                <c:pt idx="4840">
                  <c:v>40015</c:v>
                </c:pt>
                <c:pt idx="4841">
                  <c:v>40016</c:v>
                </c:pt>
                <c:pt idx="4842">
                  <c:v>40017</c:v>
                </c:pt>
                <c:pt idx="4843">
                  <c:v>40018</c:v>
                </c:pt>
                <c:pt idx="4844">
                  <c:v>40021</c:v>
                </c:pt>
                <c:pt idx="4845">
                  <c:v>40022</c:v>
                </c:pt>
                <c:pt idx="4846">
                  <c:v>40023</c:v>
                </c:pt>
                <c:pt idx="4847">
                  <c:v>40024</c:v>
                </c:pt>
                <c:pt idx="4848">
                  <c:v>40025</c:v>
                </c:pt>
                <c:pt idx="4849">
                  <c:v>40028</c:v>
                </c:pt>
                <c:pt idx="4850">
                  <c:v>40029</c:v>
                </c:pt>
                <c:pt idx="4851">
                  <c:v>40030</c:v>
                </c:pt>
                <c:pt idx="4852">
                  <c:v>40031</c:v>
                </c:pt>
                <c:pt idx="4853">
                  <c:v>40032</c:v>
                </c:pt>
                <c:pt idx="4854">
                  <c:v>40035</c:v>
                </c:pt>
                <c:pt idx="4855">
                  <c:v>40036</c:v>
                </c:pt>
                <c:pt idx="4856">
                  <c:v>40037</c:v>
                </c:pt>
                <c:pt idx="4857">
                  <c:v>40038</c:v>
                </c:pt>
                <c:pt idx="4858">
                  <c:v>40039</c:v>
                </c:pt>
                <c:pt idx="4859">
                  <c:v>40042</c:v>
                </c:pt>
                <c:pt idx="4860">
                  <c:v>40043</c:v>
                </c:pt>
                <c:pt idx="4861">
                  <c:v>40044</c:v>
                </c:pt>
                <c:pt idx="4862">
                  <c:v>40045</c:v>
                </c:pt>
                <c:pt idx="4863">
                  <c:v>40046</c:v>
                </c:pt>
                <c:pt idx="4864">
                  <c:v>40049</c:v>
                </c:pt>
                <c:pt idx="4865">
                  <c:v>40050</c:v>
                </c:pt>
                <c:pt idx="4866">
                  <c:v>40051</c:v>
                </c:pt>
                <c:pt idx="4867">
                  <c:v>40052</c:v>
                </c:pt>
                <c:pt idx="4868">
                  <c:v>40053</c:v>
                </c:pt>
                <c:pt idx="4869">
                  <c:v>40056</c:v>
                </c:pt>
                <c:pt idx="4870">
                  <c:v>40057</c:v>
                </c:pt>
                <c:pt idx="4871">
                  <c:v>40058</c:v>
                </c:pt>
                <c:pt idx="4872">
                  <c:v>40059</c:v>
                </c:pt>
                <c:pt idx="4873">
                  <c:v>40060</c:v>
                </c:pt>
                <c:pt idx="4874">
                  <c:v>40063</c:v>
                </c:pt>
                <c:pt idx="4875">
                  <c:v>40064</c:v>
                </c:pt>
                <c:pt idx="4876">
                  <c:v>40065</c:v>
                </c:pt>
                <c:pt idx="4877">
                  <c:v>40066</c:v>
                </c:pt>
                <c:pt idx="4878">
                  <c:v>40067</c:v>
                </c:pt>
                <c:pt idx="4879">
                  <c:v>40070</c:v>
                </c:pt>
                <c:pt idx="4880">
                  <c:v>40071</c:v>
                </c:pt>
                <c:pt idx="4881">
                  <c:v>40072</c:v>
                </c:pt>
                <c:pt idx="4882">
                  <c:v>40073</c:v>
                </c:pt>
                <c:pt idx="4883">
                  <c:v>40074</c:v>
                </c:pt>
                <c:pt idx="4884">
                  <c:v>40077</c:v>
                </c:pt>
                <c:pt idx="4885">
                  <c:v>40078</c:v>
                </c:pt>
                <c:pt idx="4886">
                  <c:v>40079</c:v>
                </c:pt>
                <c:pt idx="4887">
                  <c:v>40080</c:v>
                </c:pt>
                <c:pt idx="4888">
                  <c:v>40081</c:v>
                </c:pt>
                <c:pt idx="4889">
                  <c:v>40084</c:v>
                </c:pt>
                <c:pt idx="4890">
                  <c:v>40085</c:v>
                </c:pt>
                <c:pt idx="4891">
                  <c:v>40086</c:v>
                </c:pt>
                <c:pt idx="4892">
                  <c:v>40087</c:v>
                </c:pt>
                <c:pt idx="4893">
                  <c:v>40088</c:v>
                </c:pt>
                <c:pt idx="4894">
                  <c:v>40091</c:v>
                </c:pt>
                <c:pt idx="4895">
                  <c:v>40092</c:v>
                </c:pt>
                <c:pt idx="4896">
                  <c:v>40093</c:v>
                </c:pt>
                <c:pt idx="4897">
                  <c:v>40094</c:v>
                </c:pt>
                <c:pt idx="4898">
                  <c:v>40095</c:v>
                </c:pt>
                <c:pt idx="4899">
                  <c:v>40098</c:v>
                </c:pt>
                <c:pt idx="4900">
                  <c:v>40099</c:v>
                </c:pt>
                <c:pt idx="4901">
                  <c:v>40100</c:v>
                </c:pt>
                <c:pt idx="4902">
                  <c:v>40101</c:v>
                </c:pt>
                <c:pt idx="4903">
                  <c:v>40102</c:v>
                </c:pt>
                <c:pt idx="4904">
                  <c:v>40105</c:v>
                </c:pt>
                <c:pt idx="4905">
                  <c:v>40106</c:v>
                </c:pt>
                <c:pt idx="4906">
                  <c:v>40107</c:v>
                </c:pt>
                <c:pt idx="4907">
                  <c:v>40108</c:v>
                </c:pt>
                <c:pt idx="4908">
                  <c:v>40109</c:v>
                </c:pt>
                <c:pt idx="4909">
                  <c:v>40112</c:v>
                </c:pt>
                <c:pt idx="4910">
                  <c:v>40113</c:v>
                </c:pt>
                <c:pt idx="4911">
                  <c:v>40114</c:v>
                </c:pt>
                <c:pt idx="4912">
                  <c:v>40115</c:v>
                </c:pt>
                <c:pt idx="4913">
                  <c:v>40116</c:v>
                </c:pt>
                <c:pt idx="4914">
                  <c:v>40119</c:v>
                </c:pt>
                <c:pt idx="4915">
                  <c:v>40120</c:v>
                </c:pt>
                <c:pt idx="4916">
                  <c:v>40121</c:v>
                </c:pt>
                <c:pt idx="4917">
                  <c:v>40122</c:v>
                </c:pt>
                <c:pt idx="4918">
                  <c:v>40123</c:v>
                </c:pt>
                <c:pt idx="4919">
                  <c:v>40126</c:v>
                </c:pt>
                <c:pt idx="4920">
                  <c:v>40127</c:v>
                </c:pt>
                <c:pt idx="4921">
                  <c:v>40128</c:v>
                </c:pt>
                <c:pt idx="4922">
                  <c:v>40129</c:v>
                </c:pt>
                <c:pt idx="4923">
                  <c:v>40130</c:v>
                </c:pt>
                <c:pt idx="4924">
                  <c:v>40133</c:v>
                </c:pt>
                <c:pt idx="4925">
                  <c:v>40134</c:v>
                </c:pt>
                <c:pt idx="4926">
                  <c:v>40135</c:v>
                </c:pt>
                <c:pt idx="4927">
                  <c:v>40136</c:v>
                </c:pt>
                <c:pt idx="4928">
                  <c:v>40137</c:v>
                </c:pt>
                <c:pt idx="4929">
                  <c:v>40140</c:v>
                </c:pt>
                <c:pt idx="4930">
                  <c:v>40141</c:v>
                </c:pt>
                <c:pt idx="4931">
                  <c:v>40142</c:v>
                </c:pt>
                <c:pt idx="4932">
                  <c:v>40143</c:v>
                </c:pt>
                <c:pt idx="4933">
                  <c:v>40144</c:v>
                </c:pt>
                <c:pt idx="4934">
                  <c:v>40147</c:v>
                </c:pt>
                <c:pt idx="4935">
                  <c:v>40148</c:v>
                </c:pt>
                <c:pt idx="4936">
                  <c:v>40149</c:v>
                </c:pt>
                <c:pt idx="4937">
                  <c:v>40150</c:v>
                </c:pt>
                <c:pt idx="4938">
                  <c:v>40151</c:v>
                </c:pt>
                <c:pt idx="4939">
                  <c:v>40154</c:v>
                </c:pt>
                <c:pt idx="4940">
                  <c:v>40155</c:v>
                </c:pt>
                <c:pt idx="4941">
                  <c:v>40156</c:v>
                </c:pt>
                <c:pt idx="4942">
                  <c:v>40157</c:v>
                </c:pt>
                <c:pt idx="4943">
                  <c:v>40158</c:v>
                </c:pt>
                <c:pt idx="4944">
                  <c:v>40161</c:v>
                </c:pt>
                <c:pt idx="4945">
                  <c:v>40162</c:v>
                </c:pt>
                <c:pt idx="4946">
                  <c:v>40163</c:v>
                </c:pt>
                <c:pt idx="4947">
                  <c:v>40164</c:v>
                </c:pt>
                <c:pt idx="4948">
                  <c:v>40165</c:v>
                </c:pt>
                <c:pt idx="4949">
                  <c:v>40168</c:v>
                </c:pt>
                <c:pt idx="4950">
                  <c:v>40169</c:v>
                </c:pt>
                <c:pt idx="4951">
                  <c:v>40170</c:v>
                </c:pt>
                <c:pt idx="4952">
                  <c:v>40171</c:v>
                </c:pt>
                <c:pt idx="4953">
                  <c:v>40172</c:v>
                </c:pt>
                <c:pt idx="4954">
                  <c:v>40175</c:v>
                </c:pt>
                <c:pt idx="4955">
                  <c:v>40176</c:v>
                </c:pt>
                <c:pt idx="4956">
                  <c:v>40177</c:v>
                </c:pt>
                <c:pt idx="4957">
                  <c:v>40178</c:v>
                </c:pt>
                <c:pt idx="4958">
                  <c:v>40179</c:v>
                </c:pt>
                <c:pt idx="4959">
                  <c:v>40182</c:v>
                </c:pt>
                <c:pt idx="4960">
                  <c:v>40183</c:v>
                </c:pt>
                <c:pt idx="4961">
                  <c:v>40184</c:v>
                </c:pt>
                <c:pt idx="4962">
                  <c:v>40185</c:v>
                </c:pt>
                <c:pt idx="4963">
                  <c:v>40186</c:v>
                </c:pt>
                <c:pt idx="4964">
                  <c:v>40189</c:v>
                </c:pt>
                <c:pt idx="4965">
                  <c:v>40190</c:v>
                </c:pt>
                <c:pt idx="4966">
                  <c:v>40191</c:v>
                </c:pt>
                <c:pt idx="4967">
                  <c:v>40192</c:v>
                </c:pt>
                <c:pt idx="4968">
                  <c:v>40193</c:v>
                </c:pt>
                <c:pt idx="4969">
                  <c:v>40196</c:v>
                </c:pt>
                <c:pt idx="4970">
                  <c:v>40197</c:v>
                </c:pt>
                <c:pt idx="4971">
                  <c:v>40198</c:v>
                </c:pt>
                <c:pt idx="4972">
                  <c:v>40199</c:v>
                </c:pt>
                <c:pt idx="4973">
                  <c:v>40200</c:v>
                </c:pt>
                <c:pt idx="4974">
                  <c:v>40203</c:v>
                </c:pt>
                <c:pt idx="4975">
                  <c:v>40204</c:v>
                </c:pt>
                <c:pt idx="4976">
                  <c:v>40205</c:v>
                </c:pt>
                <c:pt idx="4977">
                  <c:v>40206</c:v>
                </c:pt>
                <c:pt idx="4978">
                  <c:v>40207</c:v>
                </c:pt>
                <c:pt idx="4979">
                  <c:v>40210</c:v>
                </c:pt>
                <c:pt idx="4980">
                  <c:v>40211</c:v>
                </c:pt>
                <c:pt idx="4981">
                  <c:v>40212</c:v>
                </c:pt>
                <c:pt idx="4982">
                  <c:v>40213</c:v>
                </c:pt>
                <c:pt idx="4983">
                  <c:v>40214</c:v>
                </c:pt>
                <c:pt idx="4984">
                  <c:v>40217</c:v>
                </c:pt>
                <c:pt idx="4985">
                  <c:v>40218</c:v>
                </c:pt>
                <c:pt idx="4986">
                  <c:v>40219</c:v>
                </c:pt>
                <c:pt idx="4987">
                  <c:v>40220</c:v>
                </c:pt>
                <c:pt idx="4988">
                  <c:v>40221</c:v>
                </c:pt>
                <c:pt idx="4989">
                  <c:v>40224</c:v>
                </c:pt>
                <c:pt idx="4990">
                  <c:v>40225</c:v>
                </c:pt>
                <c:pt idx="4991">
                  <c:v>40226</c:v>
                </c:pt>
                <c:pt idx="4992">
                  <c:v>40227</c:v>
                </c:pt>
                <c:pt idx="4993">
                  <c:v>40228</c:v>
                </c:pt>
                <c:pt idx="4994">
                  <c:v>40231</c:v>
                </c:pt>
                <c:pt idx="4995">
                  <c:v>40232</c:v>
                </c:pt>
                <c:pt idx="4996">
                  <c:v>40233</c:v>
                </c:pt>
                <c:pt idx="4997">
                  <c:v>40234</c:v>
                </c:pt>
                <c:pt idx="4998">
                  <c:v>40235</c:v>
                </c:pt>
                <c:pt idx="4999">
                  <c:v>40238</c:v>
                </c:pt>
                <c:pt idx="5000">
                  <c:v>40239</c:v>
                </c:pt>
                <c:pt idx="5001">
                  <c:v>40240</c:v>
                </c:pt>
                <c:pt idx="5002">
                  <c:v>40241</c:v>
                </c:pt>
                <c:pt idx="5003">
                  <c:v>40242</c:v>
                </c:pt>
                <c:pt idx="5004">
                  <c:v>40245</c:v>
                </c:pt>
                <c:pt idx="5005">
                  <c:v>40246</c:v>
                </c:pt>
                <c:pt idx="5006">
                  <c:v>40247</c:v>
                </c:pt>
                <c:pt idx="5007">
                  <c:v>40248</c:v>
                </c:pt>
                <c:pt idx="5008">
                  <c:v>40249</c:v>
                </c:pt>
                <c:pt idx="5009">
                  <c:v>40252</c:v>
                </c:pt>
                <c:pt idx="5010">
                  <c:v>40253</c:v>
                </c:pt>
                <c:pt idx="5011">
                  <c:v>40254</c:v>
                </c:pt>
                <c:pt idx="5012">
                  <c:v>40255</c:v>
                </c:pt>
                <c:pt idx="5013">
                  <c:v>40256</c:v>
                </c:pt>
                <c:pt idx="5014">
                  <c:v>40259</c:v>
                </c:pt>
                <c:pt idx="5015">
                  <c:v>40260</c:v>
                </c:pt>
                <c:pt idx="5016">
                  <c:v>40261</c:v>
                </c:pt>
                <c:pt idx="5017">
                  <c:v>40262</c:v>
                </c:pt>
                <c:pt idx="5018">
                  <c:v>40263</c:v>
                </c:pt>
                <c:pt idx="5019">
                  <c:v>40266</c:v>
                </c:pt>
                <c:pt idx="5020">
                  <c:v>40267</c:v>
                </c:pt>
                <c:pt idx="5021">
                  <c:v>40268</c:v>
                </c:pt>
                <c:pt idx="5022">
                  <c:v>40269</c:v>
                </c:pt>
                <c:pt idx="5023">
                  <c:v>40270</c:v>
                </c:pt>
                <c:pt idx="5024">
                  <c:v>40273</c:v>
                </c:pt>
                <c:pt idx="5025">
                  <c:v>40274</c:v>
                </c:pt>
                <c:pt idx="5026">
                  <c:v>40275</c:v>
                </c:pt>
                <c:pt idx="5027">
                  <c:v>40276</c:v>
                </c:pt>
                <c:pt idx="5028">
                  <c:v>40277</c:v>
                </c:pt>
                <c:pt idx="5029">
                  <c:v>40280</c:v>
                </c:pt>
                <c:pt idx="5030">
                  <c:v>40281</c:v>
                </c:pt>
                <c:pt idx="5031">
                  <c:v>40282</c:v>
                </c:pt>
                <c:pt idx="5032">
                  <c:v>40283</c:v>
                </c:pt>
                <c:pt idx="5033">
                  <c:v>40284</c:v>
                </c:pt>
                <c:pt idx="5034">
                  <c:v>40287</c:v>
                </c:pt>
                <c:pt idx="5035">
                  <c:v>40288</c:v>
                </c:pt>
                <c:pt idx="5036">
                  <c:v>40289</c:v>
                </c:pt>
                <c:pt idx="5037">
                  <c:v>40290</c:v>
                </c:pt>
                <c:pt idx="5038">
                  <c:v>40291</c:v>
                </c:pt>
                <c:pt idx="5039">
                  <c:v>40294</c:v>
                </c:pt>
                <c:pt idx="5040">
                  <c:v>40295</c:v>
                </c:pt>
                <c:pt idx="5041">
                  <c:v>40296</c:v>
                </c:pt>
                <c:pt idx="5042">
                  <c:v>40297</c:v>
                </c:pt>
                <c:pt idx="5043">
                  <c:v>40298</c:v>
                </c:pt>
                <c:pt idx="5044">
                  <c:v>40301</c:v>
                </c:pt>
                <c:pt idx="5045">
                  <c:v>40302</c:v>
                </c:pt>
                <c:pt idx="5046">
                  <c:v>40303</c:v>
                </c:pt>
                <c:pt idx="5047">
                  <c:v>40304</c:v>
                </c:pt>
                <c:pt idx="5048">
                  <c:v>40305</c:v>
                </c:pt>
                <c:pt idx="5049">
                  <c:v>40308</c:v>
                </c:pt>
                <c:pt idx="5050">
                  <c:v>40309</c:v>
                </c:pt>
                <c:pt idx="5051">
                  <c:v>40310</c:v>
                </c:pt>
                <c:pt idx="5052">
                  <c:v>40311</c:v>
                </c:pt>
                <c:pt idx="5053">
                  <c:v>40312</c:v>
                </c:pt>
                <c:pt idx="5054">
                  <c:v>40315</c:v>
                </c:pt>
                <c:pt idx="5055">
                  <c:v>40316</c:v>
                </c:pt>
                <c:pt idx="5056">
                  <c:v>40317</c:v>
                </c:pt>
                <c:pt idx="5057">
                  <c:v>40318</c:v>
                </c:pt>
                <c:pt idx="5058">
                  <c:v>40319</c:v>
                </c:pt>
                <c:pt idx="5059">
                  <c:v>40322</c:v>
                </c:pt>
                <c:pt idx="5060">
                  <c:v>40323</c:v>
                </c:pt>
                <c:pt idx="5061">
                  <c:v>40324</c:v>
                </c:pt>
                <c:pt idx="5062">
                  <c:v>40325</c:v>
                </c:pt>
                <c:pt idx="5063">
                  <c:v>40326</c:v>
                </c:pt>
                <c:pt idx="5064">
                  <c:v>40329</c:v>
                </c:pt>
                <c:pt idx="5065">
                  <c:v>40330</c:v>
                </c:pt>
                <c:pt idx="5066">
                  <c:v>40331</c:v>
                </c:pt>
                <c:pt idx="5067">
                  <c:v>40332</c:v>
                </c:pt>
                <c:pt idx="5068">
                  <c:v>40333</c:v>
                </c:pt>
                <c:pt idx="5069">
                  <c:v>40336</c:v>
                </c:pt>
                <c:pt idx="5070">
                  <c:v>40337</c:v>
                </c:pt>
                <c:pt idx="5071">
                  <c:v>40338</c:v>
                </c:pt>
                <c:pt idx="5072">
                  <c:v>40339</c:v>
                </c:pt>
                <c:pt idx="5073">
                  <c:v>40340</c:v>
                </c:pt>
                <c:pt idx="5074">
                  <c:v>40343</c:v>
                </c:pt>
                <c:pt idx="5075">
                  <c:v>40344</c:v>
                </c:pt>
                <c:pt idx="5076">
                  <c:v>40345</c:v>
                </c:pt>
                <c:pt idx="5077">
                  <c:v>40346</c:v>
                </c:pt>
                <c:pt idx="5078">
                  <c:v>40347</c:v>
                </c:pt>
                <c:pt idx="5079">
                  <c:v>40350</c:v>
                </c:pt>
                <c:pt idx="5080">
                  <c:v>40351</c:v>
                </c:pt>
                <c:pt idx="5081">
                  <c:v>40352</c:v>
                </c:pt>
                <c:pt idx="5082">
                  <c:v>40353</c:v>
                </c:pt>
                <c:pt idx="5083">
                  <c:v>40354</c:v>
                </c:pt>
                <c:pt idx="5084">
                  <c:v>40357</c:v>
                </c:pt>
                <c:pt idx="5085">
                  <c:v>40358</c:v>
                </c:pt>
                <c:pt idx="5086">
                  <c:v>40359</c:v>
                </c:pt>
                <c:pt idx="5087">
                  <c:v>40360</c:v>
                </c:pt>
                <c:pt idx="5088">
                  <c:v>40361</c:v>
                </c:pt>
                <c:pt idx="5089">
                  <c:v>40364</c:v>
                </c:pt>
                <c:pt idx="5090">
                  <c:v>40365</c:v>
                </c:pt>
                <c:pt idx="5091">
                  <c:v>40366</c:v>
                </c:pt>
                <c:pt idx="5092">
                  <c:v>40367</c:v>
                </c:pt>
                <c:pt idx="5093">
                  <c:v>40368</c:v>
                </c:pt>
                <c:pt idx="5094">
                  <c:v>40371</c:v>
                </c:pt>
                <c:pt idx="5095">
                  <c:v>40372</c:v>
                </c:pt>
                <c:pt idx="5096">
                  <c:v>40373</c:v>
                </c:pt>
                <c:pt idx="5097">
                  <c:v>40374</c:v>
                </c:pt>
                <c:pt idx="5098">
                  <c:v>40375</c:v>
                </c:pt>
                <c:pt idx="5099">
                  <c:v>40378</c:v>
                </c:pt>
                <c:pt idx="5100">
                  <c:v>40379</c:v>
                </c:pt>
                <c:pt idx="5101">
                  <c:v>40380</c:v>
                </c:pt>
                <c:pt idx="5102">
                  <c:v>40381</c:v>
                </c:pt>
                <c:pt idx="5103">
                  <c:v>40382</c:v>
                </c:pt>
                <c:pt idx="5104">
                  <c:v>40385</c:v>
                </c:pt>
                <c:pt idx="5105">
                  <c:v>40386</c:v>
                </c:pt>
                <c:pt idx="5106">
                  <c:v>40387</c:v>
                </c:pt>
                <c:pt idx="5107">
                  <c:v>40388</c:v>
                </c:pt>
                <c:pt idx="5108">
                  <c:v>40389</c:v>
                </c:pt>
                <c:pt idx="5109">
                  <c:v>40392</c:v>
                </c:pt>
                <c:pt idx="5110">
                  <c:v>40393</c:v>
                </c:pt>
                <c:pt idx="5111">
                  <c:v>40394</c:v>
                </c:pt>
                <c:pt idx="5112">
                  <c:v>40395</c:v>
                </c:pt>
                <c:pt idx="5113">
                  <c:v>40396</c:v>
                </c:pt>
                <c:pt idx="5114">
                  <c:v>40399</c:v>
                </c:pt>
                <c:pt idx="5115">
                  <c:v>40400</c:v>
                </c:pt>
                <c:pt idx="5116">
                  <c:v>40401</c:v>
                </c:pt>
                <c:pt idx="5117">
                  <c:v>40402</c:v>
                </c:pt>
                <c:pt idx="5118">
                  <c:v>40403</c:v>
                </c:pt>
                <c:pt idx="5119">
                  <c:v>40406</c:v>
                </c:pt>
                <c:pt idx="5120">
                  <c:v>40407</c:v>
                </c:pt>
                <c:pt idx="5121">
                  <c:v>40408</c:v>
                </c:pt>
                <c:pt idx="5122">
                  <c:v>40409</c:v>
                </c:pt>
                <c:pt idx="5123">
                  <c:v>40410</c:v>
                </c:pt>
                <c:pt idx="5124">
                  <c:v>40413</c:v>
                </c:pt>
                <c:pt idx="5125">
                  <c:v>40414</c:v>
                </c:pt>
                <c:pt idx="5126">
                  <c:v>40415</c:v>
                </c:pt>
                <c:pt idx="5127">
                  <c:v>40416</c:v>
                </c:pt>
                <c:pt idx="5128">
                  <c:v>40417</c:v>
                </c:pt>
                <c:pt idx="5129">
                  <c:v>40420</c:v>
                </c:pt>
                <c:pt idx="5130">
                  <c:v>40421</c:v>
                </c:pt>
                <c:pt idx="5131">
                  <c:v>40422</c:v>
                </c:pt>
                <c:pt idx="5132">
                  <c:v>40423</c:v>
                </c:pt>
                <c:pt idx="5133">
                  <c:v>40424</c:v>
                </c:pt>
                <c:pt idx="5134">
                  <c:v>40427</c:v>
                </c:pt>
                <c:pt idx="5135">
                  <c:v>40428</c:v>
                </c:pt>
                <c:pt idx="5136">
                  <c:v>40429</c:v>
                </c:pt>
                <c:pt idx="5137">
                  <c:v>40430</c:v>
                </c:pt>
                <c:pt idx="5138">
                  <c:v>40431</c:v>
                </c:pt>
                <c:pt idx="5139">
                  <c:v>40434</c:v>
                </c:pt>
                <c:pt idx="5140">
                  <c:v>40435</c:v>
                </c:pt>
                <c:pt idx="5141">
                  <c:v>40436</c:v>
                </c:pt>
                <c:pt idx="5142">
                  <c:v>40437</c:v>
                </c:pt>
                <c:pt idx="5143">
                  <c:v>40438</c:v>
                </c:pt>
                <c:pt idx="5144">
                  <c:v>40441</c:v>
                </c:pt>
                <c:pt idx="5145">
                  <c:v>40442</c:v>
                </c:pt>
                <c:pt idx="5146">
                  <c:v>40443</c:v>
                </c:pt>
                <c:pt idx="5147">
                  <c:v>40444</c:v>
                </c:pt>
                <c:pt idx="5148">
                  <c:v>40445</c:v>
                </c:pt>
                <c:pt idx="5149">
                  <c:v>40448</c:v>
                </c:pt>
                <c:pt idx="5150">
                  <c:v>40449</c:v>
                </c:pt>
                <c:pt idx="5151">
                  <c:v>40450</c:v>
                </c:pt>
                <c:pt idx="5152">
                  <c:v>40451</c:v>
                </c:pt>
                <c:pt idx="5153">
                  <c:v>40452</c:v>
                </c:pt>
                <c:pt idx="5154">
                  <c:v>40455</c:v>
                </c:pt>
                <c:pt idx="5155">
                  <c:v>40456</c:v>
                </c:pt>
                <c:pt idx="5156">
                  <c:v>40457</c:v>
                </c:pt>
                <c:pt idx="5157">
                  <c:v>40458</c:v>
                </c:pt>
                <c:pt idx="5158">
                  <c:v>40459</c:v>
                </c:pt>
                <c:pt idx="5159">
                  <c:v>40462</c:v>
                </c:pt>
                <c:pt idx="5160">
                  <c:v>40463</c:v>
                </c:pt>
                <c:pt idx="5161">
                  <c:v>40464</c:v>
                </c:pt>
                <c:pt idx="5162">
                  <c:v>40465</c:v>
                </c:pt>
                <c:pt idx="5163">
                  <c:v>40466</c:v>
                </c:pt>
                <c:pt idx="5164">
                  <c:v>40469</c:v>
                </c:pt>
                <c:pt idx="5165">
                  <c:v>40470</c:v>
                </c:pt>
                <c:pt idx="5166">
                  <c:v>40471</c:v>
                </c:pt>
                <c:pt idx="5167">
                  <c:v>40472</c:v>
                </c:pt>
                <c:pt idx="5168">
                  <c:v>40473</c:v>
                </c:pt>
                <c:pt idx="5169">
                  <c:v>40476</c:v>
                </c:pt>
                <c:pt idx="5170">
                  <c:v>40477</c:v>
                </c:pt>
                <c:pt idx="5171">
                  <c:v>40478</c:v>
                </c:pt>
                <c:pt idx="5172">
                  <c:v>40479</c:v>
                </c:pt>
                <c:pt idx="5173">
                  <c:v>40480</c:v>
                </c:pt>
                <c:pt idx="5174">
                  <c:v>40483</c:v>
                </c:pt>
                <c:pt idx="5175">
                  <c:v>40484</c:v>
                </c:pt>
                <c:pt idx="5176">
                  <c:v>40485</c:v>
                </c:pt>
                <c:pt idx="5177">
                  <c:v>40486</c:v>
                </c:pt>
                <c:pt idx="5178">
                  <c:v>40487</c:v>
                </c:pt>
                <c:pt idx="5179">
                  <c:v>40490</c:v>
                </c:pt>
                <c:pt idx="5180">
                  <c:v>40491</c:v>
                </c:pt>
                <c:pt idx="5181">
                  <c:v>40492</c:v>
                </c:pt>
                <c:pt idx="5182">
                  <c:v>40493</c:v>
                </c:pt>
                <c:pt idx="5183">
                  <c:v>40494</c:v>
                </c:pt>
                <c:pt idx="5184">
                  <c:v>40497</c:v>
                </c:pt>
                <c:pt idx="5185">
                  <c:v>40498</c:v>
                </c:pt>
                <c:pt idx="5186">
                  <c:v>40499</c:v>
                </c:pt>
                <c:pt idx="5187">
                  <c:v>40500</c:v>
                </c:pt>
                <c:pt idx="5188">
                  <c:v>40501</c:v>
                </c:pt>
                <c:pt idx="5189">
                  <c:v>40504</c:v>
                </c:pt>
                <c:pt idx="5190">
                  <c:v>40505</c:v>
                </c:pt>
                <c:pt idx="5191">
                  <c:v>40506</c:v>
                </c:pt>
                <c:pt idx="5192">
                  <c:v>40507</c:v>
                </c:pt>
                <c:pt idx="5193">
                  <c:v>40508</c:v>
                </c:pt>
                <c:pt idx="5194">
                  <c:v>40511</c:v>
                </c:pt>
                <c:pt idx="5195">
                  <c:v>40512</c:v>
                </c:pt>
                <c:pt idx="5196">
                  <c:v>40513</c:v>
                </c:pt>
                <c:pt idx="5197">
                  <c:v>40514</c:v>
                </c:pt>
                <c:pt idx="5198">
                  <c:v>40515</c:v>
                </c:pt>
                <c:pt idx="5199">
                  <c:v>40518</c:v>
                </c:pt>
                <c:pt idx="5200">
                  <c:v>40519</c:v>
                </c:pt>
                <c:pt idx="5201">
                  <c:v>40520</c:v>
                </c:pt>
                <c:pt idx="5202">
                  <c:v>40521</c:v>
                </c:pt>
                <c:pt idx="5203">
                  <c:v>40522</c:v>
                </c:pt>
                <c:pt idx="5204">
                  <c:v>40525</c:v>
                </c:pt>
                <c:pt idx="5205">
                  <c:v>40526</c:v>
                </c:pt>
                <c:pt idx="5206">
                  <c:v>40527</c:v>
                </c:pt>
                <c:pt idx="5207">
                  <c:v>40528</c:v>
                </c:pt>
                <c:pt idx="5208">
                  <c:v>40529</c:v>
                </c:pt>
                <c:pt idx="5209">
                  <c:v>40532</c:v>
                </c:pt>
                <c:pt idx="5210">
                  <c:v>40533</c:v>
                </c:pt>
                <c:pt idx="5211">
                  <c:v>40534</c:v>
                </c:pt>
                <c:pt idx="5212">
                  <c:v>40535</c:v>
                </c:pt>
                <c:pt idx="5213">
                  <c:v>40536</c:v>
                </c:pt>
                <c:pt idx="5214">
                  <c:v>40539</c:v>
                </c:pt>
                <c:pt idx="5215">
                  <c:v>40540</c:v>
                </c:pt>
                <c:pt idx="5216">
                  <c:v>40541</c:v>
                </c:pt>
                <c:pt idx="5217">
                  <c:v>40542</c:v>
                </c:pt>
                <c:pt idx="5218">
                  <c:v>40543</c:v>
                </c:pt>
                <c:pt idx="5219">
                  <c:v>40546</c:v>
                </c:pt>
                <c:pt idx="5220">
                  <c:v>40547</c:v>
                </c:pt>
                <c:pt idx="5221">
                  <c:v>40548</c:v>
                </c:pt>
                <c:pt idx="5222">
                  <c:v>40549</c:v>
                </c:pt>
                <c:pt idx="5223">
                  <c:v>40550</c:v>
                </c:pt>
                <c:pt idx="5224">
                  <c:v>40553</c:v>
                </c:pt>
                <c:pt idx="5225">
                  <c:v>40554</c:v>
                </c:pt>
                <c:pt idx="5226">
                  <c:v>40555</c:v>
                </c:pt>
                <c:pt idx="5227">
                  <c:v>40556</c:v>
                </c:pt>
                <c:pt idx="5228">
                  <c:v>40557</c:v>
                </c:pt>
                <c:pt idx="5229">
                  <c:v>40560</c:v>
                </c:pt>
                <c:pt idx="5230">
                  <c:v>40561</c:v>
                </c:pt>
                <c:pt idx="5231">
                  <c:v>40562</c:v>
                </c:pt>
                <c:pt idx="5232">
                  <c:v>40563</c:v>
                </c:pt>
                <c:pt idx="5233">
                  <c:v>40564</c:v>
                </c:pt>
                <c:pt idx="5234">
                  <c:v>40567</c:v>
                </c:pt>
                <c:pt idx="5235">
                  <c:v>40568</c:v>
                </c:pt>
                <c:pt idx="5236">
                  <c:v>40569</c:v>
                </c:pt>
                <c:pt idx="5237">
                  <c:v>40570</c:v>
                </c:pt>
                <c:pt idx="5238">
                  <c:v>40571</c:v>
                </c:pt>
                <c:pt idx="5239">
                  <c:v>40574</c:v>
                </c:pt>
                <c:pt idx="5240">
                  <c:v>40575</c:v>
                </c:pt>
                <c:pt idx="5241">
                  <c:v>40576</c:v>
                </c:pt>
                <c:pt idx="5242">
                  <c:v>40577</c:v>
                </c:pt>
                <c:pt idx="5243">
                  <c:v>40578</c:v>
                </c:pt>
                <c:pt idx="5244">
                  <c:v>40581</c:v>
                </c:pt>
                <c:pt idx="5245">
                  <c:v>40582</c:v>
                </c:pt>
                <c:pt idx="5246">
                  <c:v>40583</c:v>
                </c:pt>
                <c:pt idx="5247">
                  <c:v>40584</c:v>
                </c:pt>
                <c:pt idx="5248">
                  <c:v>40585</c:v>
                </c:pt>
                <c:pt idx="5249">
                  <c:v>40588</c:v>
                </c:pt>
                <c:pt idx="5250">
                  <c:v>40589</c:v>
                </c:pt>
                <c:pt idx="5251">
                  <c:v>40590</c:v>
                </c:pt>
                <c:pt idx="5252">
                  <c:v>40591</c:v>
                </c:pt>
                <c:pt idx="5253">
                  <c:v>40592</c:v>
                </c:pt>
                <c:pt idx="5254">
                  <c:v>40595</c:v>
                </c:pt>
                <c:pt idx="5255">
                  <c:v>40596</c:v>
                </c:pt>
                <c:pt idx="5256">
                  <c:v>40597</c:v>
                </c:pt>
                <c:pt idx="5257">
                  <c:v>40598</c:v>
                </c:pt>
                <c:pt idx="5258">
                  <c:v>40599</c:v>
                </c:pt>
                <c:pt idx="5259">
                  <c:v>40602</c:v>
                </c:pt>
                <c:pt idx="5260">
                  <c:v>40603</c:v>
                </c:pt>
                <c:pt idx="5261">
                  <c:v>40604</c:v>
                </c:pt>
                <c:pt idx="5262">
                  <c:v>40605</c:v>
                </c:pt>
                <c:pt idx="5263">
                  <c:v>40606</c:v>
                </c:pt>
                <c:pt idx="5264">
                  <c:v>40609</c:v>
                </c:pt>
                <c:pt idx="5265">
                  <c:v>40610</c:v>
                </c:pt>
                <c:pt idx="5266">
                  <c:v>40611</c:v>
                </c:pt>
                <c:pt idx="5267">
                  <c:v>40612</c:v>
                </c:pt>
                <c:pt idx="5268">
                  <c:v>40613</c:v>
                </c:pt>
                <c:pt idx="5269">
                  <c:v>40616</c:v>
                </c:pt>
                <c:pt idx="5270">
                  <c:v>40617</c:v>
                </c:pt>
                <c:pt idx="5271">
                  <c:v>40618</c:v>
                </c:pt>
                <c:pt idx="5272">
                  <c:v>40619</c:v>
                </c:pt>
                <c:pt idx="5273">
                  <c:v>40620</c:v>
                </c:pt>
                <c:pt idx="5274">
                  <c:v>40623</c:v>
                </c:pt>
                <c:pt idx="5275">
                  <c:v>40624</c:v>
                </c:pt>
                <c:pt idx="5276">
                  <c:v>40625</c:v>
                </c:pt>
                <c:pt idx="5277">
                  <c:v>40626</c:v>
                </c:pt>
                <c:pt idx="5278">
                  <c:v>40627</c:v>
                </c:pt>
                <c:pt idx="5279">
                  <c:v>40630</c:v>
                </c:pt>
                <c:pt idx="5280">
                  <c:v>40631</c:v>
                </c:pt>
                <c:pt idx="5281">
                  <c:v>40632</c:v>
                </c:pt>
                <c:pt idx="5282">
                  <c:v>40633</c:v>
                </c:pt>
                <c:pt idx="5283">
                  <c:v>40634</c:v>
                </c:pt>
                <c:pt idx="5284">
                  <c:v>40637</c:v>
                </c:pt>
                <c:pt idx="5285">
                  <c:v>40638</c:v>
                </c:pt>
                <c:pt idx="5286">
                  <c:v>40639</c:v>
                </c:pt>
                <c:pt idx="5287">
                  <c:v>40640</c:v>
                </c:pt>
                <c:pt idx="5288">
                  <c:v>40641</c:v>
                </c:pt>
                <c:pt idx="5289">
                  <c:v>40644</c:v>
                </c:pt>
                <c:pt idx="5290">
                  <c:v>40645</c:v>
                </c:pt>
                <c:pt idx="5291">
                  <c:v>40646</c:v>
                </c:pt>
                <c:pt idx="5292">
                  <c:v>40647</c:v>
                </c:pt>
                <c:pt idx="5293">
                  <c:v>40648</c:v>
                </c:pt>
                <c:pt idx="5294">
                  <c:v>40651</c:v>
                </c:pt>
                <c:pt idx="5295">
                  <c:v>40652</c:v>
                </c:pt>
                <c:pt idx="5296">
                  <c:v>40653</c:v>
                </c:pt>
                <c:pt idx="5297">
                  <c:v>40654</c:v>
                </c:pt>
                <c:pt idx="5298">
                  <c:v>40655</c:v>
                </c:pt>
                <c:pt idx="5299">
                  <c:v>40658</c:v>
                </c:pt>
                <c:pt idx="5300">
                  <c:v>40659</c:v>
                </c:pt>
                <c:pt idx="5301">
                  <c:v>40660</c:v>
                </c:pt>
                <c:pt idx="5302">
                  <c:v>40661</c:v>
                </c:pt>
                <c:pt idx="5303">
                  <c:v>40662</c:v>
                </c:pt>
                <c:pt idx="5304">
                  <c:v>40665</c:v>
                </c:pt>
                <c:pt idx="5305">
                  <c:v>40666</c:v>
                </c:pt>
                <c:pt idx="5306">
                  <c:v>40667</c:v>
                </c:pt>
                <c:pt idx="5307">
                  <c:v>40668</c:v>
                </c:pt>
                <c:pt idx="5308">
                  <c:v>40669</c:v>
                </c:pt>
                <c:pt idx="5309">
                  <c:v>40672</c:v>
                </c:pt>
                <c:pt idx="5310">
                  <c:v>40673</c:v>
                </c:pt>
                <c:pt idx="5311">
                  <c:v>40674</c:v>
                </c:pt>
                <c:pt idx="5312">
                  <c:v>40675</c:v>
                </c:pt>
                <c:pt idx="5313">
                  <c:v>40676</c:v>
                </c:pt>
                <c:pt idx="5314">
                  <c:v>40679</c:v>
                </c:pt>
                <c:pt idx="5315">
                  <c:v>40680</c:v>
                </c:pt>
                <c:pt idx="5316">
                  <c:v>40681</c:v>
                </c:pt>
                <c:pt idx="5317">
                  <c:v>40682</c:v>
                </c:pt>
                <c:pt idx="5318">
                  <c:v>40683</c:v>
                </c:pt>
                <c:pt idx="5319">
                  <c:v>40686</c:v>
                </c:pt>
                <c:pt idx="5320">
                  <c:v>40687</c:v>
                </c:pt>
                <c:pt idx="5321">
                  <c:v>40688</c:v>
                </c:pt>
                <c:pt idx="5322">
                  <c:v>40689</c:v>
                </c:pt>
                <c:pt idx="5323">
                  <c:v>40690</c:v>
                </c:pt>
                <c:pt idx="5324">
                  <c:v>40693</c:v>
                </c:pt>
                <c:pt idx="5325">
                  <c:v>40694</c:v>
                </c:pt>
                <c:pt idx="5326">
                  <c:v>40695</c:v>
                </c:pt>
                <c:pt idx="5327">
                  <c:v>40696</c:v>
                </c:pt>
                <c:pt idx="5328">
                  <c:v>40697</c:v>
                </c:pt>
                <c:pt idx="5329">
                  <c:v>40700</c:v>
                </c:pt>
                <c:pt idx="5330">
                  <c:v>40701</c:v>
                </c:pt>
                <c:pt idx="5331">
                  <c:v>40702</c:v>
                </c:pt>
                <c:pt idx="5332">
                  <c:v>40703</c:v>
                </c:pt>
                <c:pt idx="5333">
                  <c:v>40704</c:v>
                </c:pt>
                <c:pt idx="5334">
                  <c:v>40707</c:v>
                </c:pt>
                <c:pt idx="5335">
                  <c:v>40708</c:v>
                </c:pt>
                <c:pt idx="5336">
                  <c:v>40709</c:v>
                </c:pt>
                <c:pt idx="5337">
                  <c:v>40710</c:v>
                </c:pt>
                <c:pt idx="5338">
                  <c:v>40711</c:v>
                </c:pt>
                <c:pt idx="5339">
                  <c:v>40714</c:v>
                </c:pt>
                <c:pt idx="5340">
                  <c:v>40715</c:v>
                </c:pt>
                <c:pt idx="5341">
                  <c:v>40716</c:v>
                </c:pt>
                <c:pt idx="5342">
                  <c:v>40717</c:v>
                </c:pt>
                <c:pt idx="5343">
                  <c:v>40718</c:v>
                </c:pt>
                <c:pt idx="5344">
                  <c:v>40721</c:v>
                </c:pt>
                <c:pt idx="5345">
                  <c:v>40722</c:v>
                </c:pt>
                <c:pt idx="5346">
                  <c:v>40723</c:v>
                </c:pt>
                <c:pt idx="5347">
                  <c:v>40724</c:v>
                </c:pt>
                <c:pt idx="5348">
                  <c:v>40725</c:v>
                </c:pt>
                <c:pt idx="5349">
                  <c:v>40728</c:v>
                </c:pt>
                <c:pt idx="5350">
                  <c:v>40729</c:v>
                </c:pt>
                <c:pt idx="5351">
                  <c:v>40730</c:v>
                </c:pt>
                <c:pt idx="5352">
                  <c:v>40731</c:v>
                </c:pt>
                <c:pt idx="5353">
                  <c:v>40732</c:v>
                </c:pt>
                <c:pt idx="5354">
                  <c:v>40735</c:v>
                </c:pt>
                <c:pt idx="5355">
                  <c:v>40736</c:v>
                </c:pt>
                <c:pt idx="5356">
                  <c:v>40737</c:v>
                </c:pt>
                <c:pt idx="5357">
                  <c:v>40738</c:v>
                </c:pt>
                <c:pt idx="5358">
                  <c:v>40739</c:v>
                </c:pt>
                <c:pt idx="5359">
                  <c:v>40742</c:v>
                </c:pt>
                <c:pt idx="5360">
                  <c:v>40743</c:v>
                </c:pt>
                <c:pt idx="5361">
                  <c:v>40744</c:v>
                </c:pt>
                <c:pt idx="5362">
                  <c:v>40745</c:v>
                </c:pt>
                <c:pt idx="5363">
                  <c:v>40746</c:v>
                </c:pt>
                <c:pt idx="5364">
                  <c:v>40749</c:v>
                </c:pt>
                <c:pt idx="5365">
                  <c:v>40750</c:v>
                </c:pt>
                <c:pt idx="5366">
                  <c:v>40751</c:v>
                </c:pt>
                <c:pt idx="5367">
                  <c:v>40752</c:v>
                </c:pt>
                <c:pt idx="5368">
                  <c:v>40753</c:v>
                </c:pt>
                <c:pt idx="5369">
                  <c:v>40756</c:v>
                </c:pt>
                <c:pt idx="5370">
                  <c:v>40757</c:v>
                </c:pt>
                <c:pt idx="5371">
                  <c:v>40758</c:v>
                </c:pt>
                <c:pt idx="5372">
                  <c:v>40759</c:v>
                </c:pt>
                <c:pt idx="5373">
                  <c:v>40760</c:v>
                </c:pt>
                <c:pt idx="5374">
                  <c:v>40763</c:v>
                </c:pt>
                <c:pt idx="5375">
                  <c:v>40764</c:v>
                </c:pt>
                <c:pt idx="5376">
                  <c:v>40765</c:v>
                </c:pt>
                <c:pt idx="5377">
                  <c:v>40766</c:v>
                </c:pt>
                <c:pt idx="5378">
                  <c:v>40767</c:v>
                </c:pt>
                <c:pt idx="5379">
                  <c:v>40770</c:v>
                </c:pt>
                <c:pt idx="5380">
                  <c:v>40771</c:v>
                </c:pt>
                <c:pt idx="5381">
                  <c:v>40772</c:v>
                </c:pt>
                <c:pt idx="5382">
                  <c:v>40773</c:v>
                </c:pt>
                <c:pt idx="5383">
                  <c:v>40774</c:v>
                </c:pt>
                <c:pt idx="5384">
                  <c:v>40777</c:v>
                </c:pt>
                <c:pt idx="5385">
                  <c:v>40778</c:v>
                </c:pt>
                <c:pt idx="5386">
                  <c:v>40779</c:v>
                </c:pt>
                <c:pt idx="5387">
                  <c:v>40780</c:v>
                </c:pt>
                <c:pt idx="5388">
                  <c:v>40781</c:v>
                </c:pt>
                <c:pt idx="5389">
                  <c:v>40784</c:v>
                </c:pt>
                <c:pt idx="5390">
                  <c:v>40785</c:v>
                </c:pt>
                <c:pt idx="5391">
                  <c:v>40786</c:v>
                </c:pt>
                <c:pt idx="5392">
                  <c:v>40787</c:v>
                </c:pt>
                <c:pt idx="5393">
                  <c:v>40788</c:v>
                </c:pt>
                <c:pt idx="5394">
                  <c:v>40791</c:v>
                </c:pt>
                <c:pt idx="5395">
                  <c:v>40792</c:v>
                </c:pt>
                <c:pt idx="5396">
                  <c:v>40793</c:v>
                </c:pt>
                <c:pt idx="5397">
                  <c:v>40794</c:v>
                </c:pt>
                <c:pt idx="5398">
                  <c:v>40795</c:v>
                </c:pt>
                <c:pt idx="5399">
                  <c:v>40798</c:v>
                </c:pt>
                <c:pt idx="5400">
                  <c:v>40799</c:v>
                </c:pt>
                <c:pt idx="5401">
                  <c:v>40800</c:v>
                </c:pt>
                <c:pt idx="5402">
                  <c:v>40801</c:v>
                </c:pt>
                <c:pt idx="5403">
                  <c:v>40802</c:v>
                </c:pt>
                <c:pt idx="5404">
                  <c:v>40805</c:v>
                </c:pt>
                <c:pt idx="5405">
                  <c:v>40806</c:v>
                </c:pt>
                <c:pt idx="5406">
                  <c:v>40807</c:v>
                </c:pt>
                <c:pt idx="5407">
                  <c:v>40808</c:v>
                </c:pt>
                <c:pt idx="5408">
                  <c:v>40809</c:v>
                </c:pt>
                <c:pt idx="5409">
                  <c:v>40812</c:v>
                </c:pt>
                <c:pt idx="5410">
                  <c:v>40813</c:v>
                </c:pt>
                <c:pt idx="5411">
                  <c:v>40814</c:v>
                </c:pt>
                <c:pt idx="5412">
                  <c:v>40815</c:v>
                </c:pt>
                <c:pt idx="5413">
                  <c:v>40816</c:v>
                </c:pt>
                <c:pt idx="5414">
                  <c:v>40819</c:v>
                </c:pt>
                <c:pt idx="5415">
                  <c:v>40820</c:v>
                </c:pt>
                <c:pt idx="5416">
                  <c:v>40821</c:v>
                </c:pt>
                <c:pt idx="5417">
                  <c:v>40822</c:v>
                </c:pt>
                <c:pt idx="5418">
                  <c:v>40823</c:v>
                </c:pt>
                <c:pt idx="5419">
                  <c:v>40826</c:v>
                </c:pt>
                <c:pt idx="5420">
                  <c:v>40827</c:v>
                </c:pt>
                <c:pt idx="5421">
                  <c:v>40828</c:v>
                </c:pt>
                <c:pt idx="5422">
                  <c:v>40829</c:v>
                </c:pt>
                <c:pt idx="5423">
                  <c:v>40830</c:v>
                </c:pt>
                <c:pt idx="5424">
                  <c:v>40833</c:v>
                </c:pt>
                <c:pt idx="5425">
                  <c:v>40834</c:v>
                </c:pt>
                <c:pt idx="5426">
                  <c:v>40835</c:v>
                </c:pt>
                <c:pt idx="5427">
                  <c:v>40836</c:v>
                </c:pt>
                <c:pt idx="5428">
                  <c:v>40837</c:v>
                </c:pt>
                <c:pt idx="5429">
                  <c:v>40840</c:v>
                </c:pt>
                <c:pt idx="5430">
                  <c:v>40841</c:v>
                </c:pt>
                <c:pt idx="5431">
                  <c:v>40842</c:v>
                </c:pt>
                <c:pt idx="5432">
                  <c:v>40843</c:v>
                </c:pt>
                <c:pt idx="5433">
                  <c:v>40844</c:v>
                </c:pt>
                <c:pt idx="5434">
                  <c:v>40847</c:v>
                </c:pt>
                <c:pt idx="5435">
                  <c:v>40848</c:v>
                </c:pt>
                <c:pt idx="5436">
                  <c:v>40849</c:v>
                </c:pt>
                <c:pt idx="5437">
                  <c:v>40850</c:v>
                </c:pt>
                <c:pt idx="5438">
                  <c:v>40851</c:v>
                </c:pt>
                <c:pt idx="5439">
                  <c:v>40854</c:v>
                </c:pt>
                <c:pt idx="5440">
                  <c:v>40855</c:v>
                </c:pt>
                <c:pt idx="5441">
                  <c:v>40856</c:v>
                </c:pt>
                <c:pt idx="5442">
                  <c:v>40857</c:v>
                </c:pt>
                <c:pt idx="5443">
                  <c:v>40858</c:v>
                </c:pt>
                <c:pt idx="5444">
                  <c:v>40861</c:v>
                </c:pt>
                <c:pt idx="5445">
                  <c:v>40862</c:v>
                </c:pt>
                <c:pt idx="5446">
                  <c:v>40863</c:v>
                </c:pt>
                <c:pt idx="5447">
                  <c:v>40864</c:v>
                </c:pt>
                <c:pt idx="5448">
                  <c:v>40865</c:v>
                </c:pt>
                <c:pt idx="5449">
                  <c:v>40868</c:v>
                </c:pt>
                <c:pt idx="5450">
                  <c:v>40869</c:v>
                </c:pt>
                <c:pt idx="5451">
                  <c:v>40870</c:v>
                </c:pt>
                <c:pt idx="5452">
                  <c:v>40871</c:v>
                </c:pt>
                <c:pt idx="5453">
                  <c:v>40872</c:v>
                </c:pt>
                <c:pt idx="5454">
                  <c:v>40875</c:v>
                </c:pt>
                <c:pt idx="5455">
                  <c:v>40876</c:v>
                </c:pt>
                <c:pt idx="5456">
                  <c:v>40877</c:v>
                </c:pt>
                <c:pt idx="5457">
                  <c:v>40878</c:v>
                </c:pt>
                <c:pt idx="5458">
                  <c:v>40879</c:v>
                </c:pt>
                <c:pt idx="5459">
                  <c:v>40882</c:v>
                </c:pt>
                <c:pt idx="5460">
                  <c:v>40883</c:v>
                </c:pt>
                <c:pt idx="5461">
                  <c:v>40884</c:v>
                </c:pt>
                <c:pt idx="5462">
                  <c:v>40885</c:v>
                </c:pt>
                <c:pt idx="5463">
                  <c:v>40886</c:v>
                </c:pt>
                <c:pt idx="5464">
                  <c:v>40889</c:v>
                </c:pt>
                <c:pt idx="5465">
                  <c:v>40890</c:v>
                </c:pt>
                <c:pt idx="5466">
                  <c:v>40891</c:v>
                </c:pt>
                <c:pt idx="5467">
                  <c:v>40892</c:v>
                </c:pt>
                <c:pt idx="5468">
                  <c:v>40893</c:v>
                </c:pt>
                <c:pt idx="5469">
                  <c:v>40896</c:v>
                </c:pt>
                <c:pt idx="5470">
                  <c:v>40897</c:v>
                </c:pt>
                <c:pt idx="5471">
                  <c:v>40898</c:v>
                </c:pt>
                <c:pt idx="5472">
                  <c:v>40899</c:v>
                </c:pt>
                <c:pt idx="5473">
                  <c:v>40900</c:v>
                </c:pt>
                <c:pt idx="5474">
                  <c:v>40903</c:v>
                </c:pt>
                <c:pt idx="5475">
                  <c:v>40904</c:v>
                </c:pt>
                <c:pt idx="5476">
                  <c:v>40905</c:v>
                </c:pt>
                <c:pt idx="5477">
                  <c:v>40906</c:v>
                </c:pt>
                <c:pt idx="5478">
                  <c:v>40907</c:v>
                </c:pt>
                <c:pt idx="5479">
                  <c:v>40910</c:v>
                </c:pt>
                <c:pt idx="5480">
                  <c:v>40911</c:v>
                </c:pt>
                <c:pt idx="5481">
                  <c:v>40912</c:v>
                </c:pt>
                <c:pt idx="5482">
                  <c:v>40913</c:v>
                </c:pt>
                <c:pt idx="5483">
                  <c:v>40914</c:v>
                </c:pt>
                <c:pt idx="5484">
                  <c:v>40917</c:v>
                </c:pt>
                <c:pt idx="5485">
                  <c:v>40918</c:v>
                </c:pt>
                <c:pt idx="5486">
                  <c:v>40919</c:v>
                </c:pt>
                <c:pt idx="5487">
                  <c:v>40920</c:v>
                </c:pt>
                <c:pt idx="5488">
                  <c:v>40921</c:v>
                </c:pt>
                <c:pt idx="5489">
                  <c:v>40924</c:v>
                </c:pt>
                <c:pt idx="5490">
                  <c:v>40925</c:v>
                </c:pt>
                <c:pt idx="5491">
                  <c:v>40926</c:v>
                </c:pt>
                <c:pt idx="5492">
                  <c:v>40927</c:v>
                </c:pt>
                <c:pt idx="5493">
                  <c:v>40928</c:v>
                </c:pt>
                <c:pt idx="5494">
                  <c:v>40931</c:v>
                </c:pt>
                <c:pt idx="5495">
                  <c:v>40932</c:v>
                </c:pt>
                <c:pt idx="5496">
                  <c:v>40933</c:v>
                </c:pt>
                <c:pt idx="5497">
                  <c:v>40934</c:v>
                </c:pt>
                <c:pt idx="5498">
                  <c:v>40935</c:v>
                </c:pt>
                <c:pt idx="5499">
                  <c:v>40938</c:v>
                </c:pt>
                <c:pt idx="5500">
                  <c:v>40939</c:v>
                </c:pt>
                <c:pt idx="5501">
                  <c:v>40940</c:v>
                </c:pt>
                <c:pt idx="5502">
                  <c:v>40941</c:v>
                </c:pt>
                <c:pt idx="5503">
                  <c:v>40942</c:v>
                </c:pt>
                <c:pt idx="5504">
                  <c:v>40945</c:v>
                </c:pt>
                <c:pt idx="5505">
                  <c:v>40946</c:v>
                </c:pt>
                <c:pt idx="5506">
                  <c:v>40947</c:v>
                </c:pt>
                <c:pt idx="5507">
                  <c:v>40948</c:v>
                </c:pt>
                <c:pt idx="5508">
                  <c:v>40949</c:v>
                </c:pt>
                <c:pt idx="5509">
                  <c:v>40952</c:v>
                </c:pt>
                <c:pt idx="5510">
                  <c:v>40953</c:v>
                </c:pt>
                <c:pt idx="5511">
                  <c:v>40954</c:v>
                </c:pt>
                <c:pt idx="5512">
                  <c:v>40955</c:v>
                </c:pt>
                <c:pt idx="5513">
                  <c:v>40956</c:v>
                </c:pt>
                <c:pt idx="5514">
                  <c:v>40959</c:v>
                </c:pt>
                <c:pt idx="5515">
                  <c:v>40960</c:v>
                </c:pt>
                <c:pt idx="5516">
                  <c:v>40961</c:v>
                </c:pt>
                <c:pt idx="5517">
                  <c:v>40962</c:v>
                </c:pt>
                <c:pt idx="5518">
                  <c:v>40963</c:v>
                </c:pt>
                <c:pt idx="5519">
                  <c:v>40966</c:v>
                </c:pt>
                <c:pt idx="5520">
                  <c:v>40967</c:v>
                </c:pt>
                <c:pt idx="5521">
                  <c:v>40968</c:v>
                </c:pt>
                <c:pt idx="5522">
                  <c:v>40969</c:v>
                </c:pt>
                <c:pt idx="5523">
                  <c:v>40970</c:v>
                </c:pt>
                <c:pt idx="5524">
                  <c:v>40973</c:v>
                </c:pt>
                <c:pt idx="5525">
                  <c:v>40974</c:v>
                </c:pt>
                <c:pt idx="5526">
                  <c:v>40975</c:v>
                </c:pt>
                <c:pt idx="5527">
                  <c:v>40976</c:v>
                </c:pt>
                <c:pt idx="5528">
                  <c:v>40977</c:v>
                </c:pt>
                <c:pt idx="5529">
                  <c:v>40980</c:v>
                </c:pt>
                <c:pt idx="5530">
                  <c:v>40981</c:v>
                </c:pt>
                <c:pt idx="5531">
                  <c:v>40982</c:v>
                </c:pt>
                <c:pt idx="5532">
                  <c:v>40983</c:v>
                </c:pt>
                <c:pt idx="5533">
                  <c:v>40984</c:v>
                </c:pt>
                <c:pt idx="5534">
                  <c:v>40987</c:v>
                </c:pt>
                <c:pt idx="5535">
                  <c:v>40988</c:v>
                </c:pt>
                <c:pt idx="5536">
                  <c:v>40989</c:v>
                </c:pt>
                <c:pt idx="5537">
                  <c:v>40990</c:v>
                </c:pt>
                <c:pt idx="5538">
                  <c:v>40991</c:v>
                </c:pt>
                <c:pt idx="5539">
                  <c:v>40994</c:v>
                </c:pt>
                <c:pt idx="5540">
                  <c:v>40995</c:v>
                </c:pt>
                <c:pt idx="5541">
                  <c:v>40996</c:v>
                </c:pt>
                <c:pt idx="5542">
                  <c:v>40997</c:v>
                </c:pt>
                <c:pt idx="5543">
                  <c:v>40998</c:v>
                </c:pt>
                <c:pt idx="5544">
                  <c:v>41001</c:v>
                </c:pt>
                <c:pt idx="5545">
                  <c:v>41002</c:v>
                </c:pt>
                <c:pt idx="5546">
                  <c:v>41003</c:v>
                </c:pt>
                <c:pt idx="5547">
                  <c:v>41004</c:v>
                </c:pt>
                <c:pt idx="5548">
                  <c:v>41005</c:v>
                </c:pt>
                <c:pt idx="5549">
                  <c:v>41008</c:v>
                </c:pt>
                <c:pt idx="5550">
                  <c:v>41009</c:v>
                </c:pt>
                <c:pt idx="5551">
                  <c:v>41010</c:v>
                </c:pt>
                <c:pt idx="5552">
                  <c:v>41011</c:v>
                </c:pt>
                <c:pt idx="5553">
                  <c:v>41012</c:v>
                </c:pt>
                <c:pt idx="5554">
                  <c:v>41015</c:v>
                </c:pt>
                <c:pt idx="5555">
                  <c:v>41016</c:v>
                </c:pt>
                <c:pt idx="5556">
                  <c:v>41017</c:v>
                </c:pt>
                <c:pt idx="5557">
                  <c:v>41018</c:v>
                </c:pt>
                <c:pt idx="5558">
                  <c:v>41019</c:v>
                </c:pt>
                <c:pt idx="5559">
                  <c:v>41022</c:v>
                </c:pt>
                <c:pt idx="5560">
                  <c:v>41023</c:v>
                </c:pt>
                <c:pt idx="5561">
                  <c:v>41024</c:v>
                </c:pt>
                <c:pt idx="5562">
                  <c:v>41025</c:v>
                </c:pt>
                <c:pt idx="5563">
                  <c:v>41026</c:v>
                </c:pt>
                <c:pt idx="5564">
                  <c:v>41029</c:v>
                </c:pt>
                <c:pt idx="5565">
                  <c:v>41030</c:v>
                </c:pt>
                <c:pt idx="5566">
                  <c:v>41031</c:v>
                </c:pt>
                <c:pt idx="5567">
                  <c:v>41032</c:v>
                </c:pt>
                <c:pt idx="5568">
                  <c:v>41033</c:v>
                </c:pt>
                <c:pt idx="5569">
                  <c:v>41036</c:v>
                </c:pt>
                <c:pt idx="5570">
                  <c:v>41037</c:v>
                </c:pt>
                <c:pt idx="5571">
                  <c:v>41038</c:v>
                </c:pt>
                <c:pt idx="5572">
                  <c:v>41039</c:v>
                </c:pt>
                <c:pt idx="5573">
                  <c:v>41040</c:v>
                </c:pt>
                <c:pt idx="5574">
                  <c:v>41043</c:v>
                </c:pt>
                <c:pt idx="5575">
                  <c:v>41044</c:v>
                </c:pt>
                <c:pt idx="5576">
                  <c:v>41045</c:v>
                </c:pt>
                <c:pt idx="5577">
                  <c:v>41046</c:v>
                </c:pt>
                <c:pt idx="5578">
                  <c:v>41047</c:v>
                </c:pt>
                <c:pt idx="5579">
                  <c:v>41050</c:v>
                </c:pt>
                <c:pt idx="5580">
                  <c:v>41051</c:v>
                </c:pt>
                <c:pt idx="5581">
                  <c:v>41052</c:v>
                </c:pt>
                <c:pt idx="5582">
                  <c:v>41053</c:v>
                </c:pt>
                <c:pt idx="5583">
                  <c:v>41054</c:v>
                </c:pt>
                <c:pt idx="5584">
                  <c:v>41057</c:v>
                </c:pt>
                <c:pt idx="5585">
                  <c:v>41058</c:v>
                </c:pt>
                <c:pt idx="5586">
                  <c:v>41059</c:v>
                </c:pt>
                <c:pt idx="5587">
                  <c:v>41060</c:v>
                </c:pt>
                <c:pt idx="5588">
                  <c:v>41061</c:v>
                </c:pt>
                <c:pt idx="5589">
                  <c:v>41064</c:v>
                </c:pt>
                <c:pt idx="5590">
                  <c:v>41065</c:v>
                </c:pt>
                <c:pt idx="5591">
                  <c:v>41066</c:v>
                </c:pt>
                <c:pt idx="5592">
                  <c:v>41067</c:v>
                </c:pt>
                <c:pt idx="5593">
                  <c:v>41068</c:v>
                </c:pt>
                <c:pt idx="5594">
                  <c:v>41071</c:v>
                </c:pt>
                <c:pt idx="5595">
                  <c:v>41072</c:v>
                </c:pt>
                <c:pt idx="5596">
                  <c:v>41073</c:v>
                </c:pt>
                <c:pt idx="5597">
                  <c:v>41074</c:v>
                </c:pt>
                <c:pt idx="5598">
                  <c:v>41075</c:v>
                </c:pt>
                <c:pt idx="5599">
                  <c:v>41078</c:v>
                </c:pt>
                <c:pt idx="5600">
                  <c:v>41079</c:v>
                </c:pt>
                <c:pt idx="5601">
                  <c:v>41080</c:v>
                </c:pt>
                <c:pt idx="5602">
                  <c:v>41081</c:v>
                </c:pt>
                <c:pt idx="5603">
                  <c:v>41082</c:v>
                </c:pt>
                <c:pt idx="5604">
                  <c:v>41085</c:v>
                </c:pt>
                <c:pt idx="5605">
                  <c:v>41086</c:v>
                </c:pt>
                <c:pt idx="5606">
                  <c:v>41087</c:v>
                </c:pt>
                <c:pt idx="5607">
                  <c:v>41088</c:v>
                </c:pt>
                <c:pt idx="5608">
                  <c:v>41089</c:v>
                </c:pt>
                <c:pt idx="5609">
                  <c:v>41092</c:v>
                </c:pt>
                <c:pt idx="5610">
                  <c:v>41093</c:v>
                </c:pt>
                <c:pt idx="5611">
                  <c:v>41094</c:v>
                </c:pt>
                <c:pt idx="5612">
                  <c:v>41095</c:v>
                </c:pt>
                <c:pt idx="5613">
                  <c:v>41096</c:v>
                </c:pt>
                <c:pt idx="5614">
                  <c:v>41099</c:v>
                </c:pt>
                <c:pt idx="5615">
                  <c:v>41100</c:v>
                </c:pt>
                <c:pt idx="5616">
                  <c:v>41101</c:v>
                </c:pt>
                <c:pt idx="5617">
                  <c:v>41102</c:v>
                </c:pt>
                <c:pt idx="5618">
                  <c:v>41103</c:v>
                </c:pt>
                <c:pt idx="5619">
                  <c:v>41106</c:v>
                </c:pt>
                <c:pt idx="5620">
                  <c:v>41107</c:v>
                </c:pt>
                <c:pt idx="5621">
                  <c:v>41108</c:v>
                </c:pt>
                <c:pt idx="5622">
                  <c:v>41109</c:v>
                </c:pt>
                <c:pt idx="5623">
                  <c:v>41110</c:v>
                </c:pt>
                <c:pt idx="5624">
                  <c:v>41113</c:v>
                </c:pt>
                <c:pt idx="5625">
                  <c:v>41114</c:v>
                </c:pt>
                <c:pt idx="5626">
                  <c:v>41115</c:v>
                </c:pt>
                <c:pt idx="5627">
                  <c:v>41116</c:v>
                </c:pt>
                <c:pt idx="5628">
                  <c:v>41117</c:v>
                </c:pt>
                <c:pt idx="5629">
                  <c:v>41120</c:v>
                </c:pt>
                <c:pt idx="5630">
                  <c:v>41121</c:v>
                </c:pt>
                <c:pt idx="5631">
                  <c:v>41122</c:v>
                </c:pt>
                <c:pt idx="5632">
                  <c:v>41123</c:v>
                </c:pt>
                <c:pt idx="5633">
                  <c:v>41124</c:v>
                </c:pt>
                <c:pt idx="5634">
                  <c:v>41127</c:v>
                </c:pt>
                <c:pt idx="5635">
                  <c:v>41128</c:v>
                </c:pt>
                <c:pt idx="5636">
                  <c:v>41129</c:v>
                </c:pt>
                <c:pt idx="5637">
                  <c:v>41130</c:v>
                </c:pt>
                <c:pt idx="5638">
                  <c:v>41131</c:v>
                </c:pt>
                <c:pt idx="5639">
                  <c:v>41134</c:v>
                </c:pt>
                <c:pt idx="5640">
                  <c:v>41135</c:v>
                </c:pt>
                <c:pt idx="5641">
                  <c:v>41136</c:v>
                </c:pt>
                <c:pt idx="5642">
                  <c:v>41137</c:v>
                </c:pt>
                <c:pt idx="5643">
                  <c:v>41138</c:v>
                </c:pt>
                <c:pt idx="5644">
                  <c:v>41141</c:v>
                </c:pt>
                <c:pt idx="5645">
                  <c:v>41142</c:v>
                </c:pt>
                <c:pt idx="5646">
                  <c:v>41143</c:v>
                </c:pt>
                <c:pt idx="5647">
                  <c:v>41144</c:v>
                </c:pt>
                <c:pt idx="5648">
                  <c:v>41145</c:v>
                </c:pt>
                <c:pt idx="5649">
                  <c:v>41148</c:v>
                </c:pt>
                <c:pt idx="5650">
                  <c:v>41149</c:v>
                </c:pt>
                <c:pt idx="5651">
                  <c:v>41150</c:v>
                </c:pt>
                <c:pt idx="5652">
                  <c:v>41151</c:v>
                </c:pt>
                <c:pt idx="5653">
                  <c:v>41152</c:v>
                </c:pt>
                <c:pt idx="5654">
                  <c:v>41155</c:v>
                </c:pt>
                <c:pt idx="5655">
                  <c:v>41156</c:v>
                </c:pt>
                <c:pt idx="5656">
                  <c:v>41157</c:v>
                </c:pt>
                <c:pt idx="5657">
                  <c:v>41158</c:v>
                </c:pt>
                <c:pt idx="5658">
                  <c:v>41159</c:v>
                </c:pt>
                <c:pt idx="5659">
                  <c:v>41162</c:v>
                </c:pt>
                <c:pt idx="5660">
                  <c:v>41163</c:v>
                </c:pt>
                <c:pt idx="5661">
                  <c:v>41164</c:v>
                </c:pt>
                <c:pt idx="5662">
                  <c:v>41165</c:v>
                </c:pt>
                <c:pt idx="5663">
                  <c:v>41166</c:v>
                </c:pt>
                <c:pt idx="5664">
                  <c:v>41169</c:v>
                </c:pt>
                <c:pt idx="5665">
                  <c:v>41170</c:v>
                </c:pt>
                <c:pt idx="5666">
                  <c:v>41171</c:v>
                </c:pt>
                <c:pt idx="5667">
                  <c:v>41172</c:v>
                </c:pt>
                <c:pt idx="5668">
                  <c:v>41173</c:v>
                </c:pt>
                <c:pt idx="5669">
                  <c:v>41176</c:v>
                </c:pt>
                <c:pt idx="5670">
                  <c:v>41177</c:v>
                </c:pt>
                <c:pt idx="5671">
                  <c:v>41178</c:v>
                </c:pt>
                <c:pt idx="5672">
                  <c:v>41179</c:v>
                </c:pt>
                <c:pt idx="5673">
                  <c:v>41180</c:v>
                </c:pt>
                <c:pt idx="5674">
                  <c:v>41183</c:v>
                </c:pt>
                <c:pt idx="5675">
                  <c:v>41184</c:v>
                </c:pt>
                <c:pt idx="5676">
                  <c:v>41185</c:v>
                </c:pt>
                <c:pt idx="5677">
                  <c:v>41186</c:v>
                </c:pt>
                <c:pt idx="5678">
                  <c:v>41187</c:v>
                </c:pt>
                <c:pt idx="5679">
                  <c:v>41190</c:v>
                </c:pt>
                <c:pt idx="5680">
                  <c:v>41191</c:v>
                </c:pt>
                <c:pt idx="5681">
                  <c:v>41192</c:v>
                </c:pt>
                <c:pt idx="5682">
                  <c:v>41193</c:v>
                </c:pt>
                <c:pt idx="5683">
                  <c:v>41194</c:v>
                </c:pt>
                <c:pt idx="5684">
                  <c:v>41197</c:v>
                </c:pt>
                <c:pt idx="5685">
                  <c:v>41198</c:v>
                </c:pt>
                <c:pt idx="5686">
                  <c:v>41199</c:v>
                </c:pt>
                <c:pt idx="5687">
                  <c:v>41200</c:v>
                </c:pt>
                <c:pt idx="5688">
                  <c:v>41201</c:v>
                </c:pt>
                <c:pt idx="5689">
                  <c:v>41204</c:v>
                </c:pt>
                <c:pt idx="5690">
                  <c:v>41205</c:v>
                </c:pt>
                <c:pt idx="5691">
                  <c:v>41206</c:v>
                </c:pt>
                <c:pt idx="5692">
                  <c:v>41207</c:v>
                </c:pt>
                <c:pt idx="5693">
                  <c:v>41208</c:v>
                </c:pt>
                <c:pt idx="5694">
                  <c:v>41211</c:v>
                </c:pt>
                <c:pt idx="5695">
                  <c:v>41212</c:v>
                </c:pt>
                <c:pt idx="5696">
                  <c:v>41213</c:v>
                </c:pt>
                <c:pt idx="5697">
                  <c:v>41214</c:v>
                </c:pt>
                <c:pt idx="5698">
                  <c:v>41215</c:v>
                </c:pt>
                <c:pt idx="5699">
                  <c:v>41218</c:v>
                </c:pt>
                <c:pt idx="5700">
                  <c:v>41219</c:v>
                </c:pt>
                <c:pt idx="5701">
                  <c:v>41220</c:v>
                </c:pt>
                <c:pt idx="5702">
                  <c:v>41221</c:v>
                </c:pt>
                <c:pt idx="5703">
                  <c:v>41222</c:v>
                </c:pt>
                <c:pt idx="5704">
                  <c:v>41225</c:v>
                </c:pt>
                <c:pt idx="5705">
                  <c:v>41226</c:v>
                </c:pt>
                <c:pt idx="5706">
                  <c:v>41227</c:v>
                </c:pt>
                <c:pt idx="5707">
                  <c:v>41228</c:v>
                </c:pt>
                <c:pt idx="5708">
                  <c:v>41229</c:v>
                </c:pt>
                <c:pt idx="5709">
                  <c:v>41232</c:v>
                </c:pt>
                <c:pt idx="5710">
                  <c:v>41233</c:v>
                </c:pt>
                <c:pt idx="5711">
                  <c:v>41234</c:v>
                </c:pt>
                <c:pt idx="5712">
                  <c:v>41235</c:v>
                </c:pt>
                <c:pt idx="5713">
                  <c:v>41236</c:v>
                </c:pt>
                <c:pt idx="5714">
                  <c:v>41239</c:v>
                </c:pt>
                <c:pt idx="5715">
                  <c:v>41240</c:v>
                </c:pt>
                <c:pt idx="5716">
                  <c:v>41241</c:v>
                </c:pt>
                <c:pt idx="5717">
                  <c:v>41242</c:v>
                </c:pt>
                <c:pt idx="5718">
                  <c:v>41243</c:v>
                </c:pt>
                <c:pt idx="5719">
                  <c:v>41246</c:v>
                </c:pt>
                <c:pt idx="5720">
                  <c:v>41247</c:v>
                </c:pt>
                <c:pt idx="5721">
                  <c:v>41248</c:v>
                </c:pt>
                <c:pt idx="5722">
                  <c:v>41249</c:v>
                </c:pt>
                <c:pt idx="5723">
                  <c:v>41250</c:v>
                </c:pt>
                <c:pt idx="5724">
                  <c:v>41253</c:v>
                </c:pt>
                <c:pt idx="5725">
                  <c:v>41254</c:v>
                </c:pt>
                <c:pt idx="5726">
                  <c:v>41255</c:v>
                </c:pt>
                <c:pt idx="5727">
                  <c:v>41256</c:v>
                </c:pt>
                <c:pt idx="5728">
                  <c:v>41257</c:v>
                </c:pt>
                <c:pt idx="5729">
                  <c:v>41260</c:v>
                </c:pt>
                <c:pt idx="5730">
                  <c:v>41261</c:v>
                </c:pt>
                <c:pt idx="5731">
                  <c:v>41262</c:v>
                </c:pt>
                <c:pt idx="5732">
                  <c:v>41263</c:v>
                </c:pt>
                <c:pt idx="5733">
                  <c:v>41264</c:v>
                </c:pt>
                <c:pt idx="5734">
                  <c:v>41267</c:v>
                </c:pt>
                <c:pt idx="5735">
                  <c:v>41268</c:v>
                </c:pt>
                <c:pt idx="5736">
                  <c:v>41269</c:v>
                </c:pt>
                <c:pt idx="5737">
                  <c:v>41270</c:v>
                </c:pt>
                <c:pt idx="5738">
                  <c:v>41271</c:v>
                </c:pt>
                <c:pt idx="5739">
                  <c:v>41274</c:v>
                </c:pt>
                <c:pt idx="5740">
                  <c:v>41275</c:v>
                </c:pt>
                <c:pt idx="5741">
                  <c:v>41276</c:v>
                </c:pt>
                <c:pt idx="5742">
                  <c:v>41277</c:v>
                </c:pt>
                <c:pt idx="5743">
                  <c:v>41278</c:v>
                </c:pt>
                <c:pt idx="5744">
                  <c:v>41281</c:v>
                </c:pt>
                <c:pt idx="5745">
                  <c:v>41282</c:v>
                </c:pt>
                <c:pt idx="5746">
                  <c:v>41283</c:v>
                </c:pt>
                <c:pt idx="5747">
                  <c:v>41284</c:v>
                </c:pt>
                <c:pt idx="5748">
                  <c:v>41285</c:v>
                </c:pt>
                <c:pt idx="5749">
                  <c:v>41288</c:v>
                </c:pt>
                <c:pt idx="5750">
                  <c:v>41289</c:v>
                </c:pt>
                <c:pt idx="5751">
                  <c:v>41290</c:v>
                </c:pt>
                <c:pt idx="5752">
                  <c:v>41291</c:v>
                </c:pt>
                <c:pt idx="5753">
                  <c:v>41292</c:v>
                </c:pt>
                <c:pt idx="5754">
                  <c:v>41295</c:v>
                </c:pt>
                <c:pt idx="5755">
                  <c:v>41296</c:v>
                </c:pt>
                <c:pt idx="5756">
                  <c:v>41297</c:v>
                </c:pt>
                <c:pt idx="5757">
                  <c:v>41298</c:v>
                </c:pt>
                <c:pt idx="5758">
                  <c:v>41299</c:v>
                </c:pt>
                <c:pt idx="5759">
                  <c:v>41302</c:v>
                </c:pt>
                <c:pt idx="5760">
                  <c:v>41303</c:v>
                </c:pt>
                <c:pt idx="5761">
                  <c:v>41304</c:v>
                </c:pt>
                <c:pt idx="5762">
                  <c:v>41305</c:v>
                </c:pt>
                <c:pt idx="5763">
                  <c:v>41306</c:v>
                </c:pt>
                <c:pt idx="5764">
                  <c:v>41309</c:v>
                </c:pt>
                <c:pt idx="5765">
                  <c:v>41310</c:v>
                </c:pt>
                <c:pt idx="5766">
                  <c:v>41311</c:v>
                </c:pt>
                <c:pt idx="5767">
                  <c:v>41312</c:v>
                </c:pt>
                <c:pt idx="5768">
                  <c:v>41313</c:v>
                </c:pt>
                <c:pt idx="5769">
                  <c:v>41316</c:v>
                </c:pt>
                <c:pt idx="5770">
                  <c:v>41317</c:v>
                </c:pt>
                <c:pt idx="5771">
                  <c:v>41318</c:v>
                </c:pt>
                <c:pt idx="5772">
                  <c:v>41319</c:v>
                </c:pt>
                <c:pt idx="5773">
                  <c:v>41320</c:v>
                </c:pt>
                <c:pt idx="5774">
                  <c:v>41323</c:v>
                </c:pt>
                <c:pt idx="5775">
                  <c:v>41324</c:v>
                </c:pt>
                <c:pt idx="5776">
                  <c:v>41325</c:v>
                </c:pt>
                <c:pt idx="5777">
                  <c:v>41326</c:v>
                </c:pt>
                <c:pt idx="5778">
                  <c:v>41327</c:v>
                </c:pt>
                <c:pt idx="5779">
                  <c:v>41330</c:v>
                </c:pt>
                <c:pt idx="5780">
                  <c:v>41331</c:v>
                </c:pt>
                <c:pt idx="5781">
                  <c:v>41332</c:v>
                </c:pt>
                <c:pt idx="5782">
                  <c:v>41333</c:v>
                </c:pt>
                <c:pt idx="5783">
                  <c:v>41334</c:v>
                </c:pt>
                <c:pt idx="5784">
                  <c:v>41337</c:v>
                </c:pt>
                <c:pt idx="5785">
                  <c:v>41338</c:v>
                </c:pt>
                <c:pt idx="5786">
                  <c:v>41339</c:v>
                </c:pt>
                <c:pt idx="5787">
                  <c:v>41340</c:v>
                </c:pt>
                <c:pt idx="5788">
                  <c:v>41341</c:v>
                </c:pt>
                <c:pt idx="5789">
                  <c:v>41344</c:v>
                </c:pt>
                <c:pt idx="5790">
                  <c:v>41345</c:v>
                </c:pt>
                <c:pt idx="5791">
                  <c:v>41346</c:v>
                </c:pt>
                <c:pt idx="5792">
                  <c:v>41347</c:v>
                </c:pt>
                <c:pt idx="5793">
                  <c:v>41348</c:v>
                </c:pt>
                <c:pt idx="5794">
                  <c:v>41351</c:v>
                </c:pt>
                <c:pt idx="5795">
                  <c:v>41352</c:v>
                </c:pt>
                <c:pt idx="5796">
                  <c:v>41353</c:v>
                </c:pt>
                <c:pt idx="5797">
                  <c:v>41354</c:v>
                </c:pt>
                <c:pt idx="5798">
                  <c:v>41355</c:v>
                </c:pt>
                <c:pt idx="5799">
                  <c:v>41358</c:v>
                </c:pt>
                <c:pt idx="5800">
                  <c:v>41359</c:v>
                </c:pt>
                <c:pt idx="5801">
                  <c:v>41360</c:v>
                </c:pt>
                <c:pt idx="5802">
                  <c:v>41361</c:v>
                </c:pt>
                <c:pt idx="5803">
                  <c:v>41362</c:v>
                </c:pt>
                <c:pt idx="5804">
                  <c:v>41365</c:v>
                </c:pt>
                <c:pt idx="5805">
                  <c:v>41366</c:v>
                </c:pt>
                <c:pt idx="5806">
                  <c:v>41367</c:v>
                </c:pt>
                <c:pt idx="5807">
                  <c:v>41368</c:v>
                </c:pt>
                <c:pt idx="5808">
                  <c:v>41369</c:v>
                </c:pt>
                <c:pt idx="5809">
                  <c:v>41372</c:v>
                </c:pt>
                <c:pt idx="5810">
                  <c:v>41373</c:v>
                </c:pt>
                <c:pt idx="5811">
                  <c:v>41374</c:v>
                </c:pt>
                <c:pt idx="5812">
                  <c:v>41375</c:v>
                </c:pt>
                <c:pt idx="5813">
                  <c:v>41376</c:v>
                </c:pt>
                <c:pt idx="5814">
                  <c:v>41379</c:v>
                </c:pt>
                <c:pt idx="5815">
                  <c:v>41380</c:v>
                </c:pt>
                <c:pt idx="5816">
                  <c:v>41381</c:v>
                </c:pt>
                <c:pt idx="5817">
                  <c:v>41382</c:v>
                </c:pt>
                <c:pt idx="5818">
                  <c:v>41383</c:v>
                </c:pt>
                <c:pt idx="5819">
                  <c:v>41386</c:v>
                </c:pt>
                <c:pt idx="5820">
                  <c:v>41387</c:v>
                </c:pt>
                <c:pt idx="5821">
                  <c:v>41388</c:v>
                </c:pt>
                <c:pt idx="5822">
                  <c:v>41389</c:v>
                </c:pt>
                <c:pt idx="5823">
                  <c:v>41390</c:v>
                </c:pt>
                <c:pt idx="5824">
                  <c:v>41393</c:v>
                </c:pt>
                <c:pt idx="5825">
                  <c:v>41394</c:v>
                </c:pt>
                <c:pt idx="5826">
                  <c:v>41395</c:v>
                </c:pt>
                <c:pt idx="5827">
                  <c:v>41396</c:v>
                </c:pt>
                <c:pt idx="5828">
                  <c:v>41397</c:v>
                </c:pt>
                <c:pt idx="5829">
                  <c:v>41400</c:v>
                </c:pt>
                <c:pt idx="5830">
                  <c:v>41401</c:v>
                </c:pt>
                <c:pt idx="5831">
                  <c:v>41402</c:v>
                </c:pt>
                <c:pt idx="5832">
                  <c:v>41403</c:v>
                </c:pt>
                <c:pt idx="5833">
                  <c:v>41404</c:v>
                </c:pt>
                <c:pt idx="5834">
                  <c:v>41407</c:v>
                </c:pt>
                <c:pt idx="5835">
                  <c:v>41408</c:v>
                </c:pt>
                <c:pt idx="5836">
                  <c:v>41409</c:v>
                </c:pt>
                <c:pt idx="5837">
                  <c:v>41410</c:v>
                </c:pt>
                <c:pt idx="5838">
                  <c:v>41411</c:v>
                </c:pt>
                <c:pt idx="5839">
                  <c:v>41414</c:v>
                </c:pt>
                <c:pt idx="5840">
                  <c:v>41415</c:v>
                </c:pt>
                <c:pt idx="5841">
                  <c:v>41416</c:v>
                </c:pt>
                <c:pt idx="5842">
                  <c:v>41417</c:v>
                </c:pt>
                <c:pt idx="5843">
                  <c:v>41418</c:v>
                </c:pt>
                <c:pt idx="5844">
                  <c:v>41421</c:v>
                </c:pt>
                <c:pt idx="5845">
                  <c:v>41422</c:v>
                </c:pt>
                <c:pt idx="5846">
                  <c:v>41423</c:v>
                </c:pt>
                <c:pt idx="5847">
                  <c:v>41424</c:v>
                </c:pt>
                <c:pt idx="5848">
                  <c:v>41425</c:v>
                </c:pt>
                <c:pt idx="5849">
                  <c:v>41428</c:v>
                </c:pt>
                <c:pt idx="5850">
                  <c:v>41429</c:v>
                </c:pt>
                <c:pt idx="5851">
                  <c:v>41430</c:v>
                </c:pt>
                <c:pt idx="5852">
                  <c:v>41431</c:v>
                </c:pt>
                <c:pt idx="5853">
                  <c:v>41432</c:v>
                </c:pt>
                <c:pt idx="5854">
                  <c:v>41435</c:v>
                </c:pt>
                <c:pt idx="5855">
                  <c:v>41436</c:v>
                </c:pt>
                <c:pt idx="5856">
                  <c:v>41437</c:v>
                </c:pt>
                <c:pt idx="5857">
                  <c:v>41438</c:v>
                </c:pt>
                <c:pt idx="5858">
                  <c:v>41439</c:v>
                </c:pt>
                <c:pt idx="5859">
                  <c:v>41442</c:v>
                </c:pt>
                <c:pt idx="5860">
                  <c:v>41443</c:v>
                </c:pt>
                <c:pt idx="5861">
                  <c:v>41444</c:v>
                </c:pt>
                <c:pt idx="5862">
                  <c:v>41445</c:v>
                </c:pt>
                <c:pt idx="5863">
                  <c:v>41446</c:v>
                </c:pt>
                <c:pt idx="5864">
                  <c:v>41449</c:v>
                </c:pt>
                <c:pt idx="5865">
                  <c:v>41450</c:v>
                </c:pt>
                <c:pt idx="5866">
                  <c:v>41451</c:v>
                </c:pt>
                <c:pt idx="5867">
                  <c:v>41452</c:v>
                </c:pt>
                <c:pt idx="5868">
                  <c:v>41453</c:v>
                </c:pt>
                <c:pt idx="5869">
                  <c:v>41456</c:v>
                </c:pt>
                <c:pt idx="5870">
                  <c:v>41457</c:v>
                </c:pt>
                <c:pt idx="5871">
                  <c:v>41458</c:v>
                </c:pt>
                <c:pt idx="5872">
                  <c:v>41459</c:v>
                </c:pt>
                <c:pt idx="5873">
                  <c:v>41460</c:v>
                </c:pt>
                <c:pt idx="5874">
                  <c:v>41463</c:v>
                </c:pt>
                <c:pt idx="5875">
                  <c:v>41464</c:v>
                </c:pt>
                <c:pt idx="5876">
                  <c:v>41465</c:v>
                </c:pt>
                <c:pt idx="5877">
                  <c:v>41466</c:v>
                </c:pt>
                <c:pt idx="5878">
                  <c:v>41467</c:v>
                </c:pt>
                <c:pt idx="5879">
                  <c:v>41470</c:v>
                </c:pt>
                <c:pt idx="5880">
                  <c:v>41471</c:v>
                </c:pt>
                <c:pt idx="5881">
                  <c:v>41472</c:v>
                </c:pt>
                <c:pt idx="5882">
                  <c:v>41473</c:v>
                </c:pt>
                <c:pt idx="5883">
                  <c:v>41474</c:v>
                </c:pt>
                <c:pt idx="5884">
                  <c:v>41477</c:v>
                </c:pt>
                <c:pt idx="5885">
                  <c:v>41478</c:v>
                </c:pt>
                <c:pt idx="5886">
                  <c:v>41479</c:v>
                </c:pt>
                <c:pt idx="5887">
                  <c:v>41480</c:v>
                </c:pt>
                <c:pt idx="5888">
                  <c:v>41481</c:v>
                </c:pt>
                <c:pt idx="5889">
                  <c:v>41484</c:v>
                </c:pt>
                <c:pt idx="5890">
                  <c:v>41485</c:v>
                </c:pt>
                <c:pt idx="5891">
                  <c:v>41486</c:v>
                </c:pt>
                <c:pt idx="5892">
                  <c:v>41487</c:v>
                </c:pt>
                <c:pt idx="5893">
                  <c:v>41488</c:v>
                </c:pt>
                <c:pt idx="5894">
                  <c:v>41491</c:v>
                </c:pt>
                <c:pt idx="5895">
                  <c:v>41492</c:v>
                </c:pt>
                <c:pt idx="5896">
                  <c:v>41493</c:v>
                </c:pt>
                <c:pt idx="5897">
                  <c:v>41494</c:v>
                </c:pt>
                <c:pt idx="5898">
                  <c:v>41495</c:v>
                </c:pt>
                <c:pt idx="5899">
                  <c:v>41498</c:v>
                </c:pt>
                <c:pt idx="5900">
                  <c:v>41499</c:v>
                </c:pt>
                <c:pt idx="5901">
                  <c:v>41500</c:v>
                </c:pt>
                <c:pt idx="5902">
                  <c:v>41501</c:v>
                </c:pt>
                <c:pt idx="5903">
                  <c:v>41502</c:v>
                </c:pt>
                <c:pt idx="5904">
                  <c:v>41505</c:v>
                </c:pt>
                <c:pt idx="5905">
                  <c:v>41506</c:v>
                </c:pt>
                <c:pt idx="5906">
                  <c:v>41507</c:v>
                </c:pt>
                <c:pt idx="5907">
                  <c:v>41508</c:v>
                </c:pt>
                <c:pt idx="5908">
                  <c:v>41509</c:v>
                </c:pt>
                <c:pt idx="5909">
                  <c:v>41512</c:v>
                </c:pt>
                <c:pt idx="5910">
                  <c:v>41513</c:v>
                </c:pt>
                <c:pt idx="5911">
                  <c:v>41514</c:v>
                </c:pt>
                <c:pt idx="5912">
                  <c:v>41515</c:v>
                </c:pt>
                <c:pt idx="5913">
                  <c:v>41516</c:v>
                </c:pt>
                <c:pt idx="5914">
                  <c:v>41519</c:v>
                </c:pt>
                <c:pt idx="5915">
                  <c:v>41520</c:v>
                </c:pt>
                <c:pt idx="5916">
                  <c:v>41521</c:v>
                </c:pt>
                <c:pt idx="5917">
                  <c:v>41522</c:v>
                </c:pt>
                <c:pt idx="5918">
                  <c:v>41523</c:v>
                </c:pt>
                <c:pt idx="5919">
                  <c:v>41526</c:v>
                </c:pt>
                <c:pt idx="5920">
                  <c:v>41527</c:v>
                </c:pt>
                <c:pt idx="5921">
                  <c:v>41528</c:v>
                </c:pt>
                <c:pt idx="5922">
                  <c:v>41529</c:v>
                </c:pt>
                <c:pt idx="5923">
                  <c:v>41530</c:v>
                </c:pt>
                <c:pt idx="5924">
                  <c:v>41533</c:v>
                </c:pt>
                <c:pt idx="5925">
                  <c:v>41534</c:v>
                </c:pt>
                <c:pt idx="5926">
                  <c:v>41535</c:v>
                </c:pt>
                <c:pt idx="5927">
                  <c:v>41536</c:v>
                </c:pt>
                <c:pt idx="5928">
                  <c:v>41537</c:v>
                </c:pt>
                <c:pt idx="5929">
                  <c:v>41540</c:v>
                </c:pt>
                <c:pt idx="5930">
                  <c:v>41541</c:v>
                </c:pt>
                <c:pt idx="5931">
                  <c:v>41542</c:v>
                </c:pt>
                <c:pt idx="5932">
                  <c:v>41543</c:v>
                </c:pt>
                <c:pt idx="5933">
                  <c:v>41544</c:v>
                </c:pt>
                <c:pt idx="5934">
                  <c:v>41547</c:v>
                </c:pt>
                <c:pt idx="5935">
                  <c:v>41548</c:v>
                </c:pt>
                <c:pt idx="5936">
                  <c:v>41549</c:v>
                </c:pt>
                <c:pt idx="5937">
                  <c:v>41550</c:v>
                </c:pt>
                <c:pt idx="5938">
                  <c:v>41551</c:v>
                </c:pt>
                <c:pt idx="5939">
                  <c:v>41554</c:v>
                </c:pt>
                <c:pt idx="5940">
                  <c:v>41555</c:v>
                </c:pt>
                <c:pt idx="5941">
                  <c:v>41556</c:v>
                </c:pt>
                <c:pt idx="5942">
                  <c:v>41557</c:v>
                </c:pt>
                <c:pt idx="5943">
                  <c:v>41558</c:v>
                </c:pt>
                <c:pt idx="5944">
                  <c:v>41561</c:v>
                </c:pt>
                <c:pt idx="5945">
                  <c:v>41562</c:v>
                </c:pt>
                <c:pt idx="5946">
                  <c:v>41563</c:v>
                </c:pt>
                <c:pt idx="5947">
                  <c:v>41564</c:v>
                </c:pt>
                <c:pt idx="5948">
                  <c:v>41565</c:v>
                </c:pt>
                <c:pt idx="5949">
                  <c:v>41568</c:v>
                </c:pt>
                <c:pt idx="5950">
                  <c:v>41569</c:v>
                </c:pt>
                <c:pt idx="5951">
                  <c:v>41570</c:v>
                </c:pt>
                <c:pt idx="5952">
                  <c:v>41571</c:v>
                </c:pt>
                <c:pt idx="5953">
                  <c:v>41572</c:v>
                </c:pt>
                <c:pt idx="5954">
                  <c:v>41575</c:v>
                </c:pt>
                <c:pt idx="5955">
                  <c:v>41576</c:v>
                </c:pt>
                <c:pt idx="5956">
                  <c:v>41577</c:v>
                </c:pt>
                <c:pt idx="5957">
                  <c:v>41578</c:v>
                </c:pt>
                <c:pt idx="5958">
                  <c:v>41579</c:v>
                </c:pt>
                <c:pt idx="5959">
                  <c:v>41582</c:v>
                </c:pt>
                <c:pt idx="5960">
                  <c:v>41583</c:v>
                </c:pt>
                <c:pt idx="5961">
                  <c:v>41584</c:v>
                </c:pt>
                <c:pt idx="5962">
                  <c:v>41585</c:v>
                </c:pt>
                <c:pt idx="5963">
                  <c:v>41586</c:v>
                </c:pt>
                <c:pt idx="5964">
                  <c:v>41589</c:v>
                </c:pt>
                <c:pt idx="5965">
                  <c:v>41590</c:v>
                </c:pt>
                <c:pt idx="5966">
                  <c:v>41591</c:v>
                </c:pt>
                <c:pt idx="5967">
                  <c:v>41592</c:v>
                </c:pt>
                <c:pt idx="5968">
                  <c:v>41593</c:v>
                </c:pt>
                <c:pt idx="5969">
                  <c:v>41596</c:v>
                </c:pt>
                <c:pt idx="5970">
                  <c:v>41597</c:v>
                </c:pt>
                <c:pt idx="5971">
                  <c:v>41598</c:v>
                </c:pt>
                <c:pt idx="5972">
                  <c:v>41599</c:v>
                </c:pt>
                <c:pt idx="5973">
                  <c:v>41600</c:v>
                </c:pt>
                <c:pt idx="5974">
                  <c:v>41603</c:v>
                </c:pt>
                <c:pt idx="5975">
                  <c:v>41604</c:v>
                </c:pt>
                <c:pt idx="5976">
                  <c:v>41605</c:v>
                </c:pt>
                <c:pt idx="5977">
                  <c:v>41606</c:v>
                </c:pt>
                <c:pt idx="5978">
                  <c:v>41607</c:v>
                </c:pt>
                <c:pt idx="5979">
                  <c:v>41610</c:v>
                </c:pt>
                <c:pt idx="5980">
                  <c:v>41611</c:v>
                </c:pt>
                <c:pt idx="5981">
                  <c:v>41612</c:v>
                </c:pt>
                <c:pt idx="5982">
                  <c:v>41613</c:v>
                </c:pt>
                <c:pt idx="5983">
                  <c:v>41614</c:v>
                </c:pt>
                <c:pt idx="5984">
                  <c:v>41617</c:v>
                </c:pt>
                <c:pt idx="5985">
                  <c:v>41618</c:v>
                </c:pt>
                <c:pt idx="5986">
                  <c:v>41619</c:v>
                </c:pt>
                <c:pt idx="5987">
                  <c:v>41620</c:v>
                </c:pt>
                <c:pt idx="5988">
                  <c:v>41621</c:v>
                </c:pt>
                <c:pt idx="5989">
                  <c:v>41624</c:v>
                </c:pt>
                <c:pt idx="5990">
                  <c:v>41625</c:v>
                </c:pt>
                <c:pt idx="5991">
                  <c:v>41626</c:v>
                </c:pt>
                <c:pt idx="5992">
                  <c:v>41627</c:v>
                </c:pt>
                <c:pt idx="5993">
                  <c:v>41628</c:v>
                </c:pt>
                <c:pt idx="5994">
                  <c:v>41631</c:v>
                </c:pt>
                <c:pt idx="5995">
                  <c:v>41632</c:v>
                </c:pt>
                <c:pt idx="5996">
                  <c:v>41633</c:v>
                </c:pt>
                <c:pt idx="5997">
                  <c:v>41634</c:v>
                </c:pt>
                <c:pt idx="5998">
                  <c:v>41635</c:v>
                </c:pt>
                <c:pt idx="5999">
                  <c:v>41638</c:v>
                </c:pt>
                <c:pt idx="6000">
                  <c:v>41639</c:v>
                </c:pt>
                <c:pt idx="6001">
                  <c:v>41640</c:v>
                </c:pt>
                <c:pt idx="6002">
                  <c:v>41641</c:v>
                </c:pt>
                <c:pt idx="6003">
                  <c:v>41642</c:v>
                </c:pt>
                <c:pt idx="6004">
                  <c:v>41645</c:v>
                </c:pt>
                <c:pt idx="6005">
                  <c:v>41646</c:v>
                </c:pt>
                <c:pt idx="6006">
                  <c:v>41647</c:v>
                </c:pt>
                <c:pt idx="6007">
                  <c:v>41648</c:v>
                </c:pt>
                <c:pt idx="6008">
                  <c:v>41649</c:v>
                </c:pt>
                <c:pt idx="6009">
                  <c:v>41652</c:v>
                </c:pt>
                <c:pt idx="6010">
                  <c:v>41653</c:v>
                </c:pt>
                <c:pt idx="6011">
                  <c:v>41654</c:v>
                </c:pt>
                <c:pt idx="6012">
                  <c:v>41655</c:v>
                </c:pt>
                <c:pt idx="6013">
                  <c:v>41656</c:v>
                </c:pt>
                <c:pt idx="6014">
                  <c:v>41659</c:v>
                </c:pt>
                <c:pt idx="6015">
                  <c:v>41660</c:v>
                </c:pt>
                <c:pt idx="6016">
                  <c:v>41661</c:v>
                </c:pt>
                <c:pt idx="6017">
                  <c:v>41662</c:v>
                </c:pt>
                <c:pt idx="6018">
                  <c:v>41663</c:v>
                </c:pt>
                <c:pt idx="6019">
                  <c:v>41666</c:v>
                </c:pt>
                <c:pt idx="6020">
                  <c:v>41667</c:v>
                </c:pt>
                <c:pt idx="6021">
                  <c:v>41668</c:v>
                </c:pt>
                <c:pt idx="6022">
                  <c:v>41669</c:v>
                </c:pt>
                <c:pt idx="6023">
                  <c:v>41670</c:v>
                </c:pt>
                <c:pt idx="6024">
                  <c:v>41673</c:v>
                </c:pt>
                <c:pt idx="6025">
                  <c:v>41674</c:v>
                </c:pt>
                <c:pt idx="6026">
                  <c:v>41675</c:v>
                </c:pt>
                <c:pt idx="6027">
                  <c:v>41676</c:v>
                </c:pt>
                <c:pt idx="6028">
                  <c:v>41677</c:v>
                </c:pt>
                <c:pt idx="6029">
                  <c:v>41680</c:v>
                </c:pt>
                <c:pt idx="6030">
                  <c:v>41681</c:v>
                </c:pt>
                <c:pt idx="6031">
                  <c:v>41682</c:v>
                </c:pt>
                <c:pt idx="6032">
                  <c:v>41683</c:v>
                </c:pt>
                <c:pt idx="6033">
                  <c:v>41684</c:v>
                </c:pt>
                <c:pt idx="6034">
                  <c:v>41687</c:v>
                </c:pt>
                <c:pt idx="6035">
                  <c:v>41688</c:v>
                </c:pt>
                <c:pt idx="6036">
                  <c:v>41689</c:v>
                </c:pt>
                <c:pt idx="6037">
                  <c:v>41690</c:v>
                </c:pt>
                <c:pt idx="6038">
                  <c:v>41691</c:v>
                </c:pt>
                <c:pt idx="6039">
                  <c:v>41694</c:v>
                </c:pt>
                <c:pt idx="6040">
                  <c:v>41695</c:v>
                </c:pt>
                <c:pt idx="6041">
                  <c:v>41696</c:v>
                </c:pt>
                <c:pt idx="6042">
                  <c:v>41697</c:v>
                </c:pt>
                <c:pt idx="6043">
                  <c:v>41698</c:v>
                </c:pt>
                <c:pt idx="6044">
                  <c:v>41701</c:v>
                </c:pt>
                <c:pt idx="6045">
                  <c:v>41702</c:v>
                </c:pt>
                <c:pt idx="6046">
                  <c:v>41703</c:v>
                </c:pt>
                <c:pt idx="6047">
                  <c:v>41704</c:v>
                </c:pt>
                <c:pt idx="6048">
                  <c:v>41705</c:v>
                </c:pt>
                <c:pt idx="6049">
                  <c:v>41708</c:v>
                </c:pt>
                <c:pt idx="6050">
                  <c:v>41709</c:v>
                </c:pt>
                <c:pt idx="6051">
                  <c:v>41710</c:v>
                </c:pt>
                <c:pt idx="6052">
                  <c:v>41711</c:v>
                </c:pt>
                <c:pt idx="6053">
                  <c:v>41712</c:v>
                </c:pt>
                <c:pt idx="6054">
                  <c:v>41715</c:v>
                </c:pt>
                <c:pt idx="6055">
                  <c:v>41716</c:v>
                </c:pt>
                <c:pt idx="6056">
                  <c:v>41717</c:v>
                </c:pt>
                <c:pt idx="6057">
                  <c:v>41718</c:v>
                </c:pt>
                <c:pt idx="6058">
                  <c:v>41719</c:v>
                </c:pt>
                <c:pt idx="6059">
                  <c:v>41722</c:v>
                </c:pt>
                <c:pt idx="6060">
                  <c:v>41723</c:v>
                </c:pt>
                <c:pt idx="6061">
                  <c:v>41724</c:v>
                </c:pt>
                <c:pt idx="6062">
                  <c:v>41725</c:v>
                </c:pt>
                <c:pt idx="6063">
                  <c:v>41726</c:v>
                </c:pt>
                <c:pt idx="6064">
                  <c:v>41729</c:v>
                </c:pt>
                <c:pt idx="6065">
                  <c:v>41730</c:v>
                </c:pt>
                <c:pt idx="6066">
                  <c:v>41731</c:v>
                </c:pt>
                <c:pt idx="6067">
                  <c:v>41732</c:v>
                </c:pt>
                <c:pt idx="6068">
                  <c:v>41733</c:v>
                </c:pt>
                <c:pt idx="6069">
                  <c:v>41736</c:v>
                </c:pt>
                <c:pt idx="6070">
                  <c:v>41737</c:v>
                </c:pt>
                <c:pt idx="6071">
                  <c:v>41738</c:v>
                </c:pt>
                <c:pt idx="6072">
                  <c:v>41739</c:v>
                </c:pt>
                <c:pt idx="6073">
                  <c:v>41740</c:v>
                </c:pt>
                <c:pt idx="6074">
                  <c:v>41743</c:v>
                </c:pt>
                <c:pt idx="6075">
                  <c:v>41744</c:v>
                </c:pt>
                <c:pt idx="6076">
                  <c:v>41745</c:v>
                </c:pt>
                <c:pt idx="6077">
                  <c:v>41746</c:v>
                </c:pt>
                <c:pt idx="6078">
                  <c:v>41747</c:v>
                </c:pt>
                <c:pt idx="6079">
                  <c:v>41750</c:v>
                </c:pt>
                <c:pt idx="6080">
                  <c:v>41751</c:v>
                </c:pt>
                <c:pt idx="6081">
                  <c:v>41752</c:v>
                </c:pt>
                <c:pt idx="6082">
                  <c:v>41753</c:v>
                </c:pt>
                <c:pt idx="6083">
                  <c:v>41754</c:v>
                </c:pt>
                <c:pt idx="6084">
                  <c:v>41757</c:v>
                </c:pt>
                <c:pt idx="6085">
                  <c:v>41758</c:v>
                </c:pt>
                <c:pt idx="6086">
                  <c:v>41759</c:v>
                </c:pt>
                <c:pt idx="6087">
                  <c:v>41760</c:v>
                </c:pt>
                <c:pt idx="6088">
                  <c:v>41761</c:v>
                </c:pt>
                <c:pt idx="6089">
                  <c:v>41764</c:v>
                </c:pt>
                <c:pt idx="6090">
                  <c:v>41765</c:v>
                </c:pt>
                <c:pt idx="6091">
                  <c:v>41766</c:v>
                </c:pt>
                <c:pt idx="6092">
                  <c:v>41767</c:v>
                </c:pt>
                <c:pt idx="6093">
                  <c:v>41768</c:v>
                </c:pt>
                <c:pt idx="6094">
                  <c:v>41771</c:v>
                </c:pt>
                <c:pt idx="6095">
                  <c:v>41772</c:v>
                </c:pt>
                <c:pt idx="6096">
                  <c:v>41773</c:v>
                </c:pt>
                <c:pt idx="6097">
                  <c:v>41774</c:v>
                </c:pt>
                <c:pt idx="6098">
                  <c:v>41775</c:v>
                </c:pt>
                <c:pt idx="6099">
                  <c:v>41778</c:v>
                </c:pt>
                <c:pt idx="6100">
                  <c:v>41779</c:v>
                </c:pt>
                <c:pt idx="6101">
                  <c:v>41780</c:v>
                </c:pt>
                <c:pt idx="6102">
                  <c:v>41781</c:v>
                </c:pt>
                <c:pt idx="6103">
                  <c:v>41782</c:v>
                </c:pt>
                <c:pt idx="6104">
                  <c:v>41785</c:v>
                </c:pt>
                <c:pt idx="6105">
                  <c:v>41786</c:v>
                </c:pt>
                <c:pt idx="6106">
                  <c:v>41787</c:v>
                </c:pt>
                <c:pt idx="6107">
                  <c:v>41788</c:v>
                </c:pt>
                <c:pt idx="6108">
                  <c:v>41789</c:v>
                </c:pt>
                <c:pt idx="6109">
                  <c:v>41792</c:v>
                </c:pt>
                <c:pt idx="6110">
                  <c:v>41793</c:v>
                </c:pt>
                <c:pt idx="6111">
                  <c:v>41794</c:v>
                </c:pt>
                <c:pt idx="6112">
                  <c:v>41795</c:v>
                </c:pt>
                <c:pt idx="6113">
                  <c:v>41796</c:v>
                </c:pt>
                <c:pt idx="6114">
                  <c:v>41799</c:v>
                </c:pt>
                <c:pt idx="6115">
                  <c:v>41800</c:v>
                </c:pt>
                <c:pt idx="6116">
                  <c:v>41801</c:v>
                </c:pt>
                <c:pt idx="6117">
                  <c:v>41802</c:v>
                </c:pt>
                <c:pt idx="6118">
                  <c:v>41803</c:v>
                </c:pt>
                <c:pt idx="6119">
                  <c:v>41806</c:v>
                </c:pt>
                <c:pt idx="6120">
                  <c:v>41807</c:v>
                </c:pt>
                <c:pt idx="6121">
                  <c:v>41808</c:v>
                </c:pt>
                <c:pt idx="6122">
                  <c:v>41809</c:v>
                </c:pt>
                <c:pt idx="6123">
                  <c:v>41810</c:v>
                </c:pt>
                <c:pt idx="6124">
                  <c:v>41813</c:v>
                </c:pt>
                <c:pt idx="6125">
                  <c:v>41814</c:v>
                </c:pt>
                <c:pt idx="6126">
                  <c:v>41815</c:v>
                </c:pt>
                <c:pt idx="6127">
                  <c:v>41816</c:v>
                </c:pt>
                <c:pt idx="6128">
                  <c:v>41817</c:v>
                </c:pt>
                <c:pt idx="6129">
                  <c:v>41820</c:v>
                </c:pt>
                <c:pt idx="6130">
                  <c:v>41821</c:v>
                </c:pt>
                <c:pt idx="6131">
                  <c:v>41822</c:v>
                </c:pt>
                <c:pt idx="6132">
                  <c:v>41823</c:v>
                </c:pt>
                <c:pt idx="6133">
                  <c:v>41824</c:v>
                </c:pt>
                <c:pt idx="6134">
                  <c:v>41827</c:v>
                </c:pt>
                <c:pt idx="6135">
                  <c:v>41828</c:v>
                </c:pt>
                <c:pt idx="6136">
                  <c:v>41829</c:v>
                </c:pt>
                <c:pt idx="6137">
                  <c:v>41830</c:v>
                </c:pt>
                <c:pt idx="6138">
                  <c:v>41831</c:v>
                </c:pt>
                <c:pt idx="6139">
                  <c:v>41834</c:v>
                </c:pt>
                <c:pt idx="6140">
                  <c:v>41835</c:v>
                </c:pt>
                <c:pt idx="6141">
                  <c:v>41836</c:v>
                </c:pt>
                <c:pt idx="6142">
                  <c:v>41837</c:v>
                </c:pt>
                <c:pt idx="6143">
                  <c:v>41838</c:v>
                </c:pt>
                <c:pt idx="6144">
                  <c:v>41841</c:v>
                </c:pt>
                <c:pt idx="6145">
                  <c:v>41842</c:v>
                </c:pt>
                <c:pt idx="6146">
                  <c:v>41843</c:v>
                </c:pt>
                <c:pt idx="6147">
                  <c:v>41844</c:v>
                </c:pt>
                <c:pt idx="6148">
                  <c:v>41845</c:v>
                </c:pt>
                <c:pt idx="6149">
                  <c:v>41848</c:v>
                </c:pt>
                <c:pt idx="6150">
                  <c:v>41849</c:v>
                </c:pt>
                <c:pt idx="6151">
                  <c:v>41850</c:v>
                </c:pt>
                <c:pt idx="6152">
                  <c:v>41851</c:v>
                </c:pt>
                <c:pt idx="6153">
                  <c:v>41852</c:v>
                </c:pt>
                <c:pt idx="6154">
                  <c:v>41855</c:v>
                </c:pt>
                <c:pt idx="6155">
                  <c:v>41856</c:v>
                </c:pt>
                <c:pt idx="6156">
                  <c:v>41857</c:v>
                </c:pt>
                <c:pt idx="6157">
                  <c:v>41858</c:v>
                </c:pt>
                <c:pt idx="6158">
                  <c:v>41859</c:v>
                </c:pt>
                <c:pt idx="6159">
                  <c:v>41862</c:v>
                </c:pt>
                <c:pt idx="6160">
                  <c:v>41863</c:v>
                </c:pt>
                <c:pt idx="6161">
                  <c:v>41864</c:v>
                </c:pt>
                <c:pt idx="6162">
                  <c:v>41865</c:v>
                </c:pt>
                <c:pt idx="6163">
                  <c:v>41866</c:v>
                </c:pt>
                <c:pt idx="6164">
                  <c:v>41869</c:v>
                </c:pt>
                <c:pt idx="6165">
                  <c:v>41870</c:v>
                </c:pt>
                <c:pt idx="6166">
                  <c:v>41871</c:v>
                </c:pt>
                <c:pt idx="6167">
                  <c:v>41872</c:v>
                </c:pt>
                <c:pt idx="6168">
                  <c:v>41873</c:v>
                </c:pt>
                <c:pt idx="6169">
                  <c:v>41876</c:v>
                </c:pt>
                <c:pt idx="6170">
                  <c:v>41877</c:v>
                </c:pt>
                <c:pt idx="6171">
                  <c:v>41878</c:v>
                </c:pt>
                <c:pt idx="6172">
                  <c:v>41879</c:v>
                </c:pt>
                <c:pt idx="6173">
                  <c:v>41880</c:v>
                </c:pt>
                <c:pt idx="6174">
                  <c:v>41883</c:v>
                </c:pt>
                <c:pt idx="6175">
                  <c:v>41884</c:v>
                </c:pt>
                <c:pt idx="6176">
                  <c:v>41885</c:v>
                </c:pt>
                <c:pt idx="6177">
                  <c:v>41886</c:v>
                </c:pt>
                <c:pt idx="6178">
                  <c:v>41887</c:v>
                </c:pt>
                <c:pt idx="6179">
                  <c:v>41890</c:v>
                </c:pt>
                <c:pt idx="6180">
                  <c:v>41891</c:v>
                </c:pt>
                <c:pt idx="6181">
                  <c:v>41892</c:v>
                </c:pt>
                <c:pt idx="6182">
                  <c:v>41893</c:v>
                </c:pt>
                <c:pt idx="6183">
                  <c:v>41894</c:v>
                </c:pt>
                <c:pt idx="6184">
                  <c:v>41897</c:v>
                </c:pt>
                <c:pt idx="6185">
                  <c:v>41898</c:v>
                </c:pt>
                <c:pt idx="6186">
                  <c:v>41899</c:v>
                </c:pt>
                <c:pt idx="6187">
                  <c:v>41900</c:v>
                </c:pt>
                <c:pt idx="6188">
                  <c:v>41901</c:v>
                </c:pt>
                <c:pt idx="6189">
                  <c:v>41904</c:v>
                </c:pt>
                <c:pt idx="6190">
                  <c:v>41905</c:v>
                </c:pt>
                <c:pt idx="6191">
                  <c:v>41906</c:v>
                </c:pt>
                <c:pt idx="6192">
                  <c:v>41907</c:v>
                </c:pt>
                <c:pt idx="6193">
                  <c:v>41908</c:v>
                </c:pt>
                <c:pt idx="6194">
                  <c:v>41911</c:v>
                </c:pt>
                <c:pt idx="6195">
                  <c:v>41912</c:v>
                </c:pt>
                <c:pt idx="6196">
                  <c:v>41913</c:v>
                </c:pt>
                <c:pt idx="6197">
                  <c:v>41914</c:v>
                </c:pt>
                <c:pt idx="6198">
                  <c:v>41915</c:v>
                </c:pt>
                <c:pt idx="6199">
                  <c:v>41918</c:v>
                </c:pt>
                <c:pt idx="6200">
                  <c:v>41919</c:v>
                </c:pt>
                <c:pt idx="6201">
                  <c:v>41920</c:v>
                </c:pt>
                <c:pt idx="6202">
                  <c:v>41921</c:v>
                </c:pt>
                <c:pt idx="6203">
                  <c:v>41922</c:v>
                </c:pt>
                <c:pt idx="6204">
                  <c:v>41925</c:v>
                </c:pt>
                <c:pt idx="6205">
                  <c:v>41926</c:v>
                </c:pt>
                <c:pt idx="6206">
                  <c:v>41927</c:v>
                </c:pt>
                <c:pt idx="6207">
                  <c:v>41928</c:v>
                </c:pt>
                <c:pt idx="6208">
                  <c:v>41929</c:v>
                </c:pt>
                <c:pt idx="6209">
                  <c:v>41932</c:v>
                </c:pt>
                <c:pt idx="6210">
                  <c:v>41933</c:v>
                </c:pt>
                <c:pt idx="6211">
                  <c:v>41934</c:v>
                </c:pt>
                <c:pt idx="6212">
                  <c:v>41935</c:v>
                </c:pt>
                <c:pt idx="6213">
                  <c:v>41936</c:v>
                </c:pt>
                <c:pt idx="6214">
                  <c:v>41939</c:v>
                </c:pt>
                <c:pt idx="6215">
                  <c:v>41940</c:v>
                </c:pt>
                <c:pt idx="6216">
                  <c:v>41941</c:v>
                </c:pt>
                <c:pt idx="6217">
                  <c:v>41942</c:v>
                </c:pt>
                <c:pt idx="6218">
                  <c:v>41943</c:v>
                </c:pt>
                <c:pt idx="6219">
                  <c:v>41946</c:v>
                </c:pt>
                <c:pt idx="6220">
                  <c:v>41947</c:v>
                </c:pt>
                <c:pt idx="6221">
                  <c:v>41948</c:v>
                </c:pt>
                <c:pt idx="6222">
                  <c:v>41949</c:v>
                </c:pt>
                <c:pt idx="6223">
                  <c:v>41950</c:v>
                </c:pt>
                <c:pt idx="6224">
                  <c:v>41953</c:v>
                </c:pt>
                <c:pt idx="6225">
                  <c:v>41954</c:v>
                </c:pt>
                <c:pt idx="6226">
                  <c:v>41955</c:v>
                </c:pt>
                <c:pt idx="6227">
                  <c:v>41956</c:v>
                </c:pt>
                <c:pt idx="6228">
                  <c:v>41957</c:v>
                </c:pt>
                <c:pt idx="6229">
                  <c:v>41960</c:v>
                </c:pt>
                <c:pt idx="6230">
                  <c:v>41961</c:v>
                </c:pt>
                <c:pt idx="6231">
                  <c:v>41962</c:v>
                </c:pt>
                <c:pt idx="6232">
                  <c:v>41963</c:v>
                </c:pt>
                <c:pt idx="6233">
                  <c:v>41964</c:v>
                </c:pt>
                <c:pt idx="6234">
                  <c:v>41967</c:v>
                </c:pt>
                <c:pt idx="6235">
                  <c:v>41968</c:v>
                </c:pt>
                <c:pt idx="6236">
                  <c:v>41969</c:v>
                </c:pt>
                <c:pt idx="6237">
                  <c:v>41970</c:v>
                </c:pt>
                <c:pt idx="6238">
                  <c:v>41971</c:v>
                </c:pt>
                <c:pt idx="6239">
                  <c:v>41974</c:v>
                </c:pt>
                <c:pt idx="6240">
                  <c:v>41975</c:v>
                </c:pt>
                <c:pt idx="6241">
                  <c:v>41976</c:v>
                </c:pt>
                <c:pt idx="6242">
                  <c:v>41977</c:v>
                </c:pt>
                <c:pt idx="6243">
                  <c:v>41978</c:v>
                </c:pt>
                <c:pt idx="6244">
                  <c:v>41981</c:v>
                </c:pt>
                <c:pt idx="6245">
                  <c:v>41982</c:v>
                </c:pt>
                <c:pt idx="6246">
                  <c:v>41983</c:v>
                </c:pt>
                <c:pt idx="6247">
                  <c:v>41984</c:v>
                </c:pt>
                <c:pt idx="6248">
                  <c:v>41985</c:v>
                </c:pt>
                <c:pt idx="6249">
                  <c:v>41988</c:v>
                </c:pt>
                <c:pt idx="6250">
                  <c:v>41989</c:v>
                </c:pt>
                <c:pt idx="6251">
                  <c:v>41990</c:v>
                </c:pt>
                <c:pt idx="6252">
                  <c:v>41991</c:v>
                </c:pt>
                <c:pt idx="6253">
                  <c:v>41992</c:v>
                </c:pt>
                <c:pt idx="6254">
                  <c:v>41995</c:v>
                </c:pt>
                <c:pt idx="6255">
                  <c:v>41996</c:v>
                </c:pt>
                <c:pt idx="6256">
                  <c:v>41997</c:v>
                </c:pt>
                <c:pt idx="6257">
                  <c:v>41998</c:v>
                </c:pt>
                <c:pt idx="6258">
                  <c:v>41999</c:v>
                </c:pt>
                <c:pt idx="6259">
                  <c:v>42002</c:v>
                </c:pt>
                <c:pt idx="6260">
                  <c:v>42003</c:v>
                </c:pt>
                <c:pt idx="6261">
                  <c:v>42004</c:v>
                </c:pt>
                <c:pt idx="6262">
                  <c:v>42005</c:v>
                </c:pt>
                <c:pt idx="6263">
                  <c:v>42006</c:v>
                </c:pt>
                <c:pt idx="6264">
                  <c:v>42009</c:v>
                </c:pt>
                <c:pt idx="6265">
                  <c:v>42010</c:v>
                </c:pt>
                <c:pt idx="6266">
                  <c:v>42011</c:v>
                </c:pt>
                <c:pt idx="6267">
                  <c:v>42012</c:v>
                </c:pt>
                <c:pt idx="6268">
                  <c:v>42013</c:v>
                </c:pt>
                <c:pt idx="6269">
                  <c:v>42016</c:v>
                </c:pt>
                <c:pt idx="6270">
                  <c:v>42017</c:v>
                </c:pt>
                <c:pt idx="6271">
                  <c:v>42018</c:v>
                </c:pt>
                <c:pt idx="6272">
                  <c:v>42019</c:v>
                </c:pt>
                <c:pt idx="6273">
                  <c:v>42020</c:v>
                </c:pt>
                <c:pt idx="6274">
                  <c:v>42023</c:v>
                </c:pt>
                <c:pt idx="6275">
                  <c:v>42024</c:v>
                </c:pt>
                <c:pt idx="6276">
                  <c:v>42025</c:v>
                </c:pt>
                <c:pt idx="6277">
                  <c:v>42026</c:v>
                </c:pt>
                <c:pt idx="6278">
                  <c:v>42027</c:v>
                </c:pt>
                <c:pt idx="6279">
                  <c:v>42030</c:v>
                </c:pt>
                <c:pt idx="6280">
                  <c:v>42031</c:v>
                </c:pt>
                <c:pt idx="6281">
                  <c:v>42032</c:v>
                </c:pt>
                <c:pt idx="6282">
                  <c:v>42033</c:v>
                </c:pt>
                <c:pt idx="6283">
                  <c:v>42034</c:v>
                </c:pt>
                <c:pt idx="6284">
                  <c:v>42037</c:v>
                </c:pt>
                <c:pt idx="6285">
                  <c:v>42038</c:v>
                </c:pt>
                <c:pt idx="6286">
                  <c:v>42039</c:v>
                </c:pt>
                <c:pt idx="6287">
                  <c:v>42040</c:v>
                </c:pt>
                <c:pt idx="6288">
                  <c:v>42041</c:v>
                </c:pt>
                <c:pt idx="6289">
                  <c:v>42044</c:v>
                </c:pt>
                <c:pt idx="6290">
                  <c:v>42045</c:v>
                </c:pt>
                <c:pt idx="6291">
                  <c:v>42046</c:v>
                </c:pt>
                <c:pt idx="6292">
                  <c:v>42047</c:v>
                </c:pt>
                <c:pt idx="6293">
                  <c:v>42048</c:v>
                </c:pt>
                <c:pt idx="6294">
                  <c:v>42051</c:v>
                </c:pt>
                <c:pt idx="6295">
                  <c:v>42052</c:v>
                </c:pt>
                <c:pt idx="6296">
                  <c:v>42053</c:v>
                </c:pt>
                <c:pt idx="6297">
                  <c:v>42054</c:v>
                </c:pt>
                <c:pt idx="6298">
                  <c:v>42055</c:v>
                </c:pt>
                <c:pt idx="6299">
                  <c:v>42058</c:v>
                </c:pt>
                <c:pt idx="6300">
                  <c:v>42059</c:v>
                </c:pt>
                <c:pt idx="6301">
                  <c:v>42060</c:v>
                </c:pt>
                <c:pt idx="6302">
                  <c:v>42061</c:v>
                </c:pt>
                <c:pt idx="6303">
                  <c:v>42062</c:v>
                </c:pt>
                <c:pt idx="6304">
                  <c:v>42065</c:v>
                </c:pt>
                <c:pt idx="6305">
                  <c:v>42066</c:v>
                </c:pt>
                <c:pt idx="6306">
                  <c:v>42067</c:v>
                </c:pt>
                <c:pt idx="6307">
                  <c:v>42068</c:v>
                </c:pt>
                <c:pt idx="6308">
                  <c:v>42069</c:v>
                </c:pt>
                <c:pt idx="6309">
                  <c:v>42072</c:v>
                </c:pt>
                <c:pt idx="6310">
                  <c:v>42073</c:v>
                </c:pt>
                <c:pt idx="6311">
                  <c:v>42074</c:v>
                </c:pt>
                <c:pt idx="6312">
                  <c:v>42075</c:v>
                </c:pt>
                <c:pt idx="6313">
                  <c:v>42076</c:v>
                </c:pt>
                <c:pt idx="6314">
                  <c:v>42079</c:v>
                </c:pt>
                <c:pt idx="6315">
                  <c:v>42080</c:v>
                </c:pt>
                <c:pt idx="6316">
                  <c:v>42081</c:v>
                </c:pt>
                <c:pt idx="6317">
                  <c:v>42082</c:v>
                </c:pt>
                <c:pt idx="6318">
                  <c:v>42083</c:v>
                </c:pt>
                <c:pt idx="6319">
                  <c:v>42086</c:v>
                </c:pt>
                <c:pt idx="6320">
                  <c:v>42087</c:v>
                </c:pt>
                <c:pt idx="6321">
                  <c:v>42088</c:v>
                </c:pt>
                <c:pt idx="6322">
                  <c:v>42089</c:v>
                </c:pt>
                <c:pt idx="6323">
                  <c:v>42090</c:v>
                </c:pt>
                <c:pt idx="6324">
                  <c:v>42093</c:v>
                </c:pt>
                <c:pt idx="6325">
                  <c:v>42094</c:v>
                </c:pt>
                <c:pt idx="6326">
                  <c:v>42095</c:v>
                </c:pt>
                <c:pt idx="6327">
                  <c:v>42096</c:v>
                </c:pt>
                <c:pt idx="6328">
                  <c:v>42097</c:v>
                </c:pt>
                <c:pt idx="6329">
                  <c:v>42100</c:v>
                </c:pt>
                <c:pt idx="6330">
                  <c:v>42101</c:v>
                </c:pt>
                <c:pt idx="6331">
                  <c:v>42102</c:v>
                </c:pt>
                <c:pt idx="6332">
                  <c:v>42103</c:v>
                </c:pt>
                <c:pt idx="6333">
                  <c:v>42104</c:v>
                </c:pt>
                <c:pt idx="6334">
                  <c:v>42107</c:v>
                </c:pt>
                <c:pt idx="6335">
                  <c:v>42108</c:v>
                </c:pt>
                <c:pt idx="6336">
                  <c:v>42109</c:v>
                </c:pt>
                <c:pt idx="6337">
                  <c:v>42110</c:v>
                </c:pt>
                <c:pt idx="6338">
                  <c:v>42111</c:v>
                </c:pt>
                <c:pt idx="6339">
                  <c:v>42114</c:v>
                </c:pt>
                <c:pt idx="6340">
                  <c:v>42115</c:v>
                </c:pt>
                <c:pt idx="6341">
                  <c:v>42116</c:v>
                </c:pt>
                <c:pt idx="6342">
                  <c:v>42117</c:v>
                </c:pt>
                <c:pt idx="6343">
                  <c:v>42118</c:v>
                </c:pt>
                <c:pt idx="6344">
                  <c:v>42121</c:v>
                </c:pt>
                <c:pt idx="6345">
                  <c:v>42122</c:v>
                </c:pt>
                <c:pt idx="6346">
                  <c:v>42123</c:v>
                </c:pt>
                <c:pt idx="6347">
                  <c:v>42124</c:v>
                </c:pt>
                <c:pt idx="6348">
                  <c:v>42125</c:v>
                </c:pt>
                <c:pt idx="6349">
                  <c:v>42128</c:v>
                </c:pt>
                <c:pt idx="6350">
                  <c:v>42129</c:v>
                </c:pt>
                <c:pt idx="6351">
                  <c:v>42130</c:v>
                </c:pt>
                <c:pt idx="6352">
                  <c:v>42131</c:v>
                </c:pt>
                <c:pt idx="6353">
                  <c:v>42132</c:v>
                </c:pt>
                <c:pt idx="6354">
                  <c:v>42135</c:v>
                </c:pt>
                <c:pt idx="6355">
                  <c:v>42136</c:v>
                </c:pt>
                <c:pt idx="6356">
                  <c:v>42137</c:v>
                </c:pt>
                <c:pt idx="6357">
                  <c:v>42138</c:v>
                </c:pt>
                <c:pt idx="6358">
                  <c:v>42139</c:v>
                </c:pt>
                <c:pt idx="6359">
                  <c:v>42142</c:v>
                </c:pt>
                <c:pt idx="6360">
                  <c:v>42143</c:v>
                </c:pt>
                <c:pt idx="6361">
                  <c:v>42144</c:v>
                </c:pt>
                <c:pt idx="6362">
                  <c:v>42145</c:v>
                </c:pt>
                <c:pt idx="6363">
                  <c:v>42146</c:v>
                </c:pt>
                <c:pt idx="6364">
                  <c:v>42149</c:v>
                </c:pt>
                <c:pt idx="6365">
                  <c:v>42150</c:v>
                </c:pt>
                <c:pt idx="6366">
                  <c:v>42151</c:v>
                </c:pt>
                <c:pt idx="6367">
                  <c:v>42152</c:v>
                </c:pt>
                <c:pt idx="6368">
                  <c:v>42153</c:v>
                </c:pt>
                <c:pt idx="6369">
                  <c:v>42156</c:v>
                </c:pt>
                <c:pt idx="6370">
                  <c:v>42157</c:v>
                </c:pt>
                <c:pt idx="6371">
                  <c:v>42158</c:v>
                </c:pt>
                <c:pt idx="6372">
                  <c:v>42159</c:v>
                </c:pt>
                <c:pt idx="6373">
                  <c:v>42160</c:v>
                </c:pt>
                <c:pt idx="6374">
                  <c:v>42163</c:v>
                </c:pt>
                <c:pt idx="6375">
                  <c:v>42164</c:v>
                </c:pt>
                <c:pt idx="6376">
                  <c:v>42165</c:v>
                </c:pt>
                <c:pt idx="6377">
                  <c:v>42166</c:v>
                </c:pt>
                <c:pt idx="6378">
                  <c:v>42167</c:v>
                </c:pt>
                <c:pt idx="6379">
                  <c:v>42170</c:v>
                </c:pt>
                <c:pt idx="6380">
                  <c:v>42171</c:v>
                </c:pt>
                <c:pt idx="6381">
                  <c:v>42172</c:v>
                </c:pt>
                <c:pt idx="6382">
                  <c:v>42173</c:v>
                </c:pt>
                <c:pt idx="6383">
                  <c:v>42174</c:v>
                </c:pt>
                <c:pt idx="6384">
                  <c:v>42177</c:v>
                </c:pt>
                <c:pt idx="6385">
                  <c:v>42178</c:v>
                </c:pt>
                <c:pt idx="6386">
                  <c:v>42179</c:v>
                </c:pt>
                <c:pt idx="6387">
                  <c:v>42180</c:v>
                </c:pt>
                <c:pt idx="6388">
                  <c:v>42181</c:v>
                </c:pt>
                <c:pt idx="6389">
                  <c:v>42184</c:v>
                </c:pt>
                <c:pt idx="6390">
                  <c:v>42185</c:v>
                </c:pt>
                <c:pt idx="6391">
                  <c:v>42186</c:v>
                </c:pt>
                <c:pt idx="6392">
                  <c:v>42187</c:v>
                </c:pt>
                <c:pt idx="6393">
                  <c:v>42188</c:v>
                </c:pt>
                <c:pt idx="6394">
                  <c:v>42191</c:v>
                </c:pt>
                <c:pt idx="6395">
                  <c:v>42192</c:v>
                </c:pt>
                <c:pt idx="6396">
                  <c:v>42193</c:v>
                </c:pt>
                <c:pt idx="6397">
                  <c:v>42194</c:v>
                </c:pt>
                <c:pt idx="6398">
                  <c:v>42195</c:v>
                </c:pt>
                <c:pt idx="6399">
                  <c:v>42198</c:v>
                </c:pt>
                <c:pt idx="6400">
                  <c:v>42199</c:v>
                </c:pt>
                <c:pt idx="6401">
                  <c:v>42200</c:v>
                </c:pt>
                <c:pt idx="6402">
                  <c:v>42201</c:v>
                </c:pt>
                <c:pt idx="6403">
                  <c:v>42202</c:v>
                </c:pt>
                <c:pt idx="6404">
                  <c:v>42205</c:v>
                </c:pt>
                <c:pt idx="6405">
                  <c:v>42206</c:v>
                </c:pt>
                <c:pt idx="6406">
                  <c:v>42207</c:v>
                </c:pt>
                <c:pt idx="6407">
                  <c:v>42208</c:v>
                </c:pt>
                <c:pt idx="6408">
                  <c:v>42209</c:v>
                </c:pt>
                <c:pt idx="6409">
                  <c:v>42212</c:v>
                </c:pt>
                <c:pt idx="6410">
                  <c:v>42213</c:v>
                </c:pt>
                <c:pt idx="6411">
                  <c:v>42214</c:v>
                </c:pt>
                <c:pt idx="6412">
                  <c:v>42215</c:v>
                </c:pt>
                <c:pt idx="6413">
                  <c:v>42216</c:v>
                </c:pt>
                <c:pt idx="6414">
                  <c:v>42219</c:v>
                </c:pt>
                <c:pt idx="6415">
                  <c:v>42220</c:v>
                </c:pt>
                <c:pt idx="6416">
                  <c:v>42221</c:v>
                </c:pt>
                <c:pt idx="6417">
                  <c:v>42222</c:v>
                </c:pt>
                <c:pt idx="6418">
                  <c:v>42223</c:v>
                </c:pt>
                <c:pt idx="6419">
                  <c:v>42226</c:v>
                </c:pt>
                <c:pt idx="6420">
                  <c:v>42227</c:v>
                </c:pt>
                <c:pt idx="6421">
                  <c:v>42228</c:v>
                </c:pt>
                <c:pt idx="6422">
                  <c:v>42229</c:v>
                </c:pt>
                <c:pt idx="6423">
                  <c:v>42230</c:v>
                </c:pt>
                <c:pt idx="6424">
                  <c:v>42233</c:v>
                </c:pt>
                <c:pt idx="6425">
                  <c:v>42234</c:v>
                </c:pt>
                <c:pt idx="6426">
                  <c:v>42235</c:v>
                </c:pt>
                <c:pt idx="6427">
                  <c:v>42236</c:v>
                </c:pt>
                <c:pt idx="6428">
                  <c:v>42237</c:v>
                </c:pt>
                <c:pt idx="6429">
                  <c:v>42240</c:v>
                </c:pt>
                <c:pt idx="6430">
                  <c:v>42241</c:v>
                </c:pt>
                <c:pt idx="6431">
                  <c:v>42242</c:v>
                </c:pt>
                <c:pt idx="6432">
                  <c:v>42243</c:v>
                </c:pt>
                <c:pt idx="6433">
                  <c:v>42244</c:v>
                </c:pt>
                <c:pt idx="6434">
                  <c:v>42247</c:v>
                </c:pt>
                <c:pt idx="6435">
                  <c:v>42248</c:v>
                </c:pt>
                <c:pt idx="6436">
                  <c:v>42249</c:v>
                </c:pt>
                <c:pt idx="6437">
                  <c:v>42250</c:v>
                </c:pt>
                <c:pt idx="6438">
                  <c:v>42251</c:v>
                </c:pt>
                <c:pt idx="6439">
                  <c:v>42254</c:v>
                </c:pt>
                <c:pt idx="6440">
                  <c:v>42255</c:v>
                </c:pt>
                <c:pt idx="6441">
                  <c:v>42256</c:v>
                </c:pt>
                <c:pt idx="6442">
                  <c:v>42257</c:v>
                </c:pt>
                <c:pt idx="6443">
                  <c:v>42258</c:v>
                </c:pt>
                <c:pt idx="6444">
                  <c:v>42261</c:v>
                </c:pt>
                <c:pt idx="6445">
                  <c:v>42262</c:v>
                </c:pt>
                <c:pt idx="6446">
                  <c:v>42263</c:v>
                </c:pt>
                <c:pt idx="6447">
                  <c:v>42264</c:v>
                </c:pt>
                <c:pt idx="6448">
                  <c:v>42265</c:v>
                </c:pt>
                <c:pt idx="6449">
                  <c:v>42268</c:v>
                </c:pt>
                <c:pt idx="6450">
                  <c:v>42269</c:v>
                </c:pt>
                <c:pt idx="6451">
                  <c:v>42270</c:v>
                </c:pt>
                <c:pt idx="6452">
                  <c:v>42271</c:v>
                </c:pt>
                <c:pt idx="6453">
                  <c:v>42272</c:v>
                </c:pt>
                <c:pt idx="6454">
                  <c:v>42275</c:v>
                </c:pt>
                <c:pt idx="6455">
                  <c:v>42276</c:v>
                </c:pt>
                <c:pt idx="6456">
                  <c:v>42277</c:v>
                </c:pt>
                <c:pt idx="6457">
                  <c:v>42278</c:v>
                </c:pt>
                <c:pt idx="6458">
                  <c:v>42279</c:v>
                </c:pt>
                <c:pt idx="6459">
                  <c:v>42282</c:v>
                </c:pt>
                <c:pt idx="6460">
                  <c:v>42283</c:v>
                </c:pt>
                <c:pt idx="6461">
                  <c:v>42284</c:v>
                </c:pt>
                <c:pt idx="6462">
                  <c:v>42285</c:v>
                </c:pt>
                <c:pt idx="6463">
                  <c:v>42286</c:v>
                </c:pt>
                <c:pt idx="6464">
                  <c:v>42289</c:v>
                </c:pt>
                <c:pt idx="6465">
                  <c:v>42290</c:v>
                </c:pt>
                <c:pt idx="6466">
                  <c:v>42291</c:v>
                </c:pt>
                <c:pt idx="6467">
                  <c:v>42292</c:v>
                </c:pt>
                <c:pt idx="6468">
                  <c:v>42293</c:v>
                </c:pt>
                <c:pt idx="6469">
                  <c:v>42296</c:v>
                </c:pt>
                <c:pt idx="6470">
                  <c:v>42297</c:v>
                </c:pt>
                <c:pt idx="6471">
                  <c:v>42298</c:v>
                </c:pt>
                <c:pt idx="6472">
                  <c:v>42299</c:v>
                </c:pt>
                <c:pt idx="6473">
                  <c:v>42300</c:v>
                </c:pt>
                <c:pt idx="6474">
                  <c:v>42303</c:v>
                </c:pt>
                <c:pt idx="6475">
                  <c:v>42304</c:v>
                </c:pt>
                <c:pt idx="6476">
                  <c:v>42305</c:v>
                </c:pt>
                <c:pt idx="6477">
                  <c:v>42306</c:v>
                </c:pt>
                <c:pt idx="6478">
                  <c:v>42307</c:v>
                </c:pt>
                <c:pt idx="6479">
                  <c:v>42310</c:v>
                </c:pt>
                <c:pt idx="6480">
                  <c:v>42311</c:v>
                </c:pt>
                <c:pt idx="6481">
                  <c:v>42312</c:v>
                </c:pt>
                <c:pt idx="6482">
                  <c:v>42313</c:v>
                </c:pt>
                <c:pt idx="6483">
                  <c:v>42314</c:v>
                </c:pt>
                <c:pt idx="6484">
                  <c:v>42317</c:v>
                </c:pt>
                <c:pt idx="6485">
                  <c:v>42318</c:v>
                </c:pt>
                <c:pt idx="6486">
                  <c:v>42319</c:v>
                </c:pt>
                <c:pt idx="6487">
                  <c:v>42320</c:v>
                </c:pt>
                <c:pt idx="6488">
                  <c:v>42321</c:v>
                </c:pt>
                <c:pt idx="6489">
                  <c:v>42324</c:v>
                </c:pt>
                <c:pt idx="6490">
                  <c:v>42325</c:v>
                </c:pt>
                <c:pt idx="6491">
                  <c:v>42326</c:v>
                </c:pt>
                <c:pt idx="6492">
                  <c:v>42327</c:v>
                </c:pt>
                <c:pt idx="6493">
                  <c:v>42328</c:v>
                </c:pt>
                <c:pt idx="6494">
                  <c:v>42331</c:v>
                </c:pt>
                <c:pt idx="6495">
                  <c:v>42332</c:v>
                </c:pt>
                <c:pt idx="6496">
                  <c:v>42333</c:v>
                </c:pt>
                <c:pt idx="6497">
                  <c:v>42334</c:v>
                </c:pt>
                <c:pt idx="6498">
                  <c:v>42335</c:v>
                </c:pt>
                <c:pt idx="6499">
                  <c:v>42338</c:v>
                </c:pt>
                <c:pt idx="6500">
                  <c:v>42339</c:v>
                </c:pt>
                <c:pt idx="6501">
                  <c:v>42340</c:v>
                </c:pt>
                <c:pt idx="6502">
                  <c:v>42341</c:v>
                </c:pt>
                <c:pt idx="6503">
                  <c:v>42342</c:v>
                </c:pt>
                <c:pt idx="6504">
                  <c:v>42345</c:v>
                </c:pt>
                <c:pt idx="6505">
                  <c:v>42346</c:v>
                </c:pt>
                <c:pt idx="6506">
                  <c:v>42347</c:v>
                </c:pt>
                <c:pt idx="6507">
                  <c:v>42348</c:v>
                </c:pt>
                <c:pt idx="6508">
                  <c:v>42349</c:v>
                </c:pt>
                <c:pt idx="6509">
                  <c:v>42352</c:v>
                </c:pt>
                <c:pt idx="6510">
                  <c:v>42353</c:v>
                </c:pt>
                <c:pt idx="6511">
                  <c:v>42354</c:v>
                </c:pt>
                <c:pt idx="6512">
                  <c:v>42355</c:v>
                </c:pt>
                <c:pt idx="6513">
                  <c:v>42356</c:v>
                </c:pt>
                <c:pt idx="6514">
                  <c:v>42359</c:v>
                </c:pt>
                <c:pt idx="6515">
                  <c:v>42360</c:v>
                </c:pt>
                <c:pt idx="6516">
                  <c:v>42361</c:v>
                </c:pt>
                <c:pt idx="6517">
                  <c:v>42362</c:v>
                </c:pt>
                <c:pt idx="6518">
                  <c:v>42363</c:v>
                </c:pt>
                <c:pt idx="6519">
                  <c:v>42366</c:v>
                </c:pt>
                <c:pt idx="6520">
                  <c:v>42367</c:v>
                </c:pt>
                <c:pt idx="6521">
                  <c:v>42368</c:v>
                </c:pt>
                <c:pt idx="6522">
                  <c:v>42369</c:v>
                </c:pt>
                <c:pt idx="6523">
                  <c:v>42370</c:v>
                </c:pt>
                <c:pt idx="6524">
                  <c:v>42373</c:v>
                </c:pt>
                <c:pt idx="6525">
                  <c:v>42374</c:v>
                </c:pt>
                <c:pt idx="6526">
                  <c:v>42375</c:v>
                </c:pt>
                <c:pt idx="6527">
                  <c:v>42376</c:v>
                </c:pt>
                <c:pt idx="6528">
                  <c:v>42377</c:v>
                </c:pt>
                <c:pt idx="6529">
                  <c:v>42380</c:v>
                </c:pt>
                <c:pt idx="6530">
                  <c:v>42381</c:v>
                </c:pt>
                <c:pt idx="6531">
                  <c:v>42382</c:v>
                </c:pt>
                <c:pt idx="6532">
                  <c:v>42383</c:v>
                </c:pt>
                <c:pt idx="6533">
                  <c:v>42384</c:v>
                </c:pt>
                <c:pt idx="6534">
                  <c:v>42387</c:v>
                </c:pt>
                <c:pt idx="6535">
                  <c:v>42388</c:v>
                </c:pt>
                <c:pt idx="6536">
                  <c:v>42389</c:v>
                </c:pt>
                <c:pt idx="6537">
                  <c:v>42390</c:v>
                </c:pt>
                <c:pt idx="6538">
                  <c:v>42391</c:v>
                </c:pt>
                <c:pt idx="6539">
                  <c:v>42394</c:v>
                </c:pt>
                <c:pt idx="6540">
                  <c:v>42395</c:v>
                </c:pt>
                <c:pt idx="6541">
                  <c:v>42396</c:v>
                </c:pt>
                <c:pt idx="6542">
                  <c:v>42397</c:v>
                </c:pt>
                <c:pt idx="6543">
                  <c:v>42398</c:v>
                </c:pt>
                <c:pt idx="6544">
                  <c:v>42401</c:v>
                </c:pt>
                <c:pt idx="6545">
                  <c:v>42402</c:v>
                </c:pt>
                <c:pt idx="6546">
                  <c:v>42403</c:v>
                </c:pt>
                <c:pt idx="6547">
                  <c:v>42404</c:v>
                </c:pt>
                <c:pt idx="6548">
                  <c:v>42405</c:v>
                </c:pt>
                <c:pt idx="6549">
                  <c:v>42408</c:v>
                </c:pt>
                <c:pt idx="6550">
                  <c:v>42409</c:v>
                </c:pt>
                <c:pt idx="6551">
                  <c:v>42410</c:v>
                </c:pt>
                <c:pt idx="6552">
                  <c:v>42411</c:v>
                </c:pt>
                <c:pt idx="6553">
                  <c:v>42412</c:v>
                </c:pt>
                <c:pt idx="6554">
                  <c:v>42415</c:v>
                </c:pt>
                <c:pt idx="6555">
                  <c:v>42416</c:v>
                </c:pt>
                <c:pt idx="6556">
                  <c:v>42417</c:v>
                </c:pt>
                <c:pt idx="6557">
                  <c:v>42418</c:v>
                </c:pt>
                <c:pt idx="6558">
                  <c:v>42419</c:v>
                </c:pt>
                <c:pt idx="6559">
                  <c:v>42422</c:v>
                </c:pt>
                <c:pt idx="6560">
                  <c:v>42423</c:v>
                </c:pt>
                <c:pt idx="6561">
                  <c:v>42424</c:v>
                </c:pt>
                <c:pt idx="6562">
                  <c:v>42425</c:v>
                </c:pt>
                <c:pt idx="6563">
                  <c:v>42426</c:v>
                </c:pt>
                <c:pt idx="6564">
                  <c:v>42429</c:v>
                </c:pt>
                <c:pt idx="6565">
                  <c:v>42430</c:v>
                </c:pt>
                <c:pt idx="6566">
                  <c:v>42431</c:v>
                </c:pt>
                <c:pt idx="6567">
                  <c:v>42432</c:v>
                </c:pt>
                <c:pt idx="6568">
                  <c:v>42433</c:v>
                </c:pt>
                <c:pt idx="6569">
                  <c:v>42436</c:v>
                </c:pt>
                <c:pt idx="6570">
                  <c:v>42437</c:v>
                </c:pt>
                <c:pt idx="6571">
                  <c:v>42438</c:v>
                </c:pt>
                <c:pt idx="6572">
                  <c:v>42439</c:v>
                </c:pt>
                <c:pt idx="6573">
                  <c:v>42440</c:v>
                </c:pt>
                <c:pt idx="6574">
                  <c:v>42443</c:v>
                </c:pt>
                <c:pt idx="6575">
                  <c:v>42444</c:v>
                </c:pt>
                <c:pt idx="6576">
                  <c:v>42445</c:v>
                </c:pt>
                <c:pt idx="6577">
                  <c:v>42446</c:v>
                </c:pt>
                <c:pt idx="6578">
                  <c:v>42447</c:v>
                </c:pt>
                <c:pt idx="6579">
                  <c:v>42450</c:v>
                </c:pt>
                <c:pt idx="6580">
                  <c:v>42451</c:v>
                </c:pt>
                <c:pt idx="6581">
                  <c:v>42452</c:v>
                </c:pt>
                <c:pt idx="6582">
                  <c:v>42453</c:v>
                </c:pt>
                <c:pt idx="6583">
                  <c:v>42454</c:v>
                </c:pt>
                <c:pt idx="6584">
                  <c:v>42457</c:v>
                </c:pt>
                <c:pt idx="6585">
                  <c:v>42458</c:v>
                </c:pt>
                <c:pt idx="6586">
                  <c:v>42459</c:v>
                </c:pt>
                <c:pt idx="6587">
                  <c:v>42460</c:v>
                </c:pt>
                <c:pt idx="6588">
                  <c:v>42461</c:v>
                </c:pt>
                <c:pt idx="6589">
                  <c:v>42464</c:v>
                </c:pt>
                <c:pt idx="6590">
                  <c:v>42465</c:v>
                </c:pt>
                <c:pt idx="6591">
                  <c:v>42466</c:v>
                </c:pt>
                <c:pt idx="6592">
                  <c:v>42467</c:v>
                </c:pt>
                <c:pt idx="6593">
                  <c:v>42468</c:v>
                </c:pt>
                <c:pt idx="6594">
                  <c:v>42471</c:v>
                </c:pt>
                <c:pt idx="6595">
                  <c:v>42472</c:v>
                </c:pt>
                <c:pt idx="6596">
                  <c:v>42473</c:v>
                </c:pt>
                <c:pt idx="6597">
                  <c:v>42474</c:v>
                </c:pt>
                <c:pt idx="6598">
                  <c:v>42475</c:v>
                </c:pt>
                <c:pt idx="6599">
                  <c:v>42478</c:v>
                </c:pt>
                <c:pt idx="6600">
                  <c:v>42479</c:v>
                </c:pt>
                <c:pt idx="6601">
                  <c:v>42480</c:v>
                </c:pt>
                <c:pt idx="6602">
                  <c:v>42481</c:v>
                </c:pt>
                <c:pt idx="6603">
                  <c:v>42482</c:v>
                </c:pt>
                <c:pt idx="6604">
                  <c:v>42485</c:v>
                </c:pt>
                <c:pt idx="6605">
                  <c:v>42486</c:v>
                </c:pt>
                <c:pt idx="6606">
                  <c:v>42487</c:v>
                </c:pt>
                <c:pt idx="6607">
                  <c:v>42488</c:v>
                </c:pt>
                <c:pt idx="6608">
                  <c:v>42489</c:v>
                </c:pt>
                <c:pt idx="6609">
                  <c:v>42492</c:v>
                </c:pt>
                <c:pt idx="6610">
                  <c:v>42493</c:v>
                </c:pt>
                <c:pt idx="6611">
                  <c:v>42494</c:v>
                </c:pt>
                <c:pt idx="6612">
                  <c:v>42495</c:v>
                </c:pt>
                <c:pt idx="6613">
                  <c:v>42496</c:v>
                </c:pt>
                <c:pt idx="6614">
                  <c:v>42499</c:v>
                </c:pt>
                <c:pt idx="6615">
                  <c:v>42500</c:v>
                </c:pt>
                <c:pt idx="6616">
                  <c:v>42501</c:v>
                </c:pt>
                <c:pt idx="6617">
                  <c:v>42502</c:v>
                </c:pt>
                <c:pt idx="6618">
                  <c:v>42503</c:v>
                </c:pt>
                <c:pt idx="6619">
                  <c:v>42506</c:v>
                </c:pt>
                <c:pt idx="6620">
                  <c:v>42507</c:v>
                </c:pt>
                <c:pt idx="6621">
                  <c:v>42508</c:v>
                </c:pt>
                <c:pt idx="6622">
                  <c:v>42509</c:v>
                </c:pt>
                <c:pt idx="6623">
                  <c:v>42510</c:v>
                </c:pt>
                <c:pt idx="6624">
                  <c:v>42513</c:v>
                </c:pt>
                <c:pt idx="6625">
                  <c:v>42514</c:v>
                </c:pt>
                <c:pt idx="6626">
                  <c:v>42515</c:v>
                </c:pt>
                <c:pt idx="6627">
                  <c:v>42516</c:v>
                </c:pt>
                <c:pt idx="6628">
                  <c:v>42517</c:v>
                </c:pt>
                <c:pt idx="6629">
                  <c:v>42520</c:v>
                </c:pt>
                <c:pt idx="6630">
                  <c:v>42521</c:v>
                </c:pt>
                <c:pt idx="6631">
                  <c:v>42522</c:v>
                </c:pt>
                <c:pt idx="6632">
                  <c:v>42523</c:v>
                </c:pt>
                <c:pt idx="6633">
                  <c:v>42524</c:v>
                </c:pt>
                <c:pt idx="6634">
                  <c:v>42527</c:v>
                </c:pt>
                <c:pt idx="6635">
                  <c:v>42528</c:v>
                </c:pt>
                <c:pt idx="6636">
                  <c:v>42529</c:v>
                </c:pt>
                <c:pt idx="6637">
                  <c:v>42530</c:v>
                </c:pt>
                <c:pt idx="6638">
                  <c:v>42531</c:v>
                </c:pt>
                <c:pt idx="6639">
                  <c:v>42534</c:v>
                </c:pt>
                <c:pt idx="6640">
                  <c:v>42535</c:v>
                </c:pt>
                <c:pt idx="6641">
                  <c:v>42536</c:v>
                </c:pt>
                <c:pt idx="6642">
                  <c:v>42537</c:v>
                </c:pt>
                <c:pt idx="6643">
                  <c:v>42538</c:v>
                </c:pt>
                <c:pt idx="6644">
                  <c:v>42541</c:v>
                </c:pt>
                <c:pt idx="6645">
                  <c:v>42542</c:v>
                </c:pt>
                <c:pt idx="6646">
                  <c:v>42543</c:v>
                </c:pt>
                <c:pt idx="6647">
                  <c:v>42544</c:v>
                </c:pt>
                <c:pt idx="6648">
                  <c:v>42545</c:v>
                </c:pt>
                <c:pt idx="6649">
                  <c:v>42548</c:v>
                </c:pt>
                <c:pt idx="6650">
                  <c:v>42549</c:v>
                </c:pt>
                <c:pt idx="6651">
                  <c:v>42550</c:v>
                </c:pt>
                <c:pt idx="6652">
                  <c:v>42551</c:v>
                </c:pt>
                <c:pt idx="6653">
                  <c:v>42552</c:v>
                </c:pt>
                <c:pt idx="6654">
                  <c:v>42555</c:v>
                </c:pt>
                <c:pt idx="6655">
                  <c:v>42556</c:v>
                </c:pt>
                <c:pt idx="6656">
                  <c:v>42557</c:v>
                </c:pt>
                <c:pt idx="6657">
                  <c:v>42558</c:v>
                </c:pt>
                <c:pt idx="6658">
                  <c:v>42559</c:v>
                </c:pt>
                <c:pt idx="6659">
                  <c:v>42562</c:v>
                </c:pt>
                <c:pt idx="6660">
                  <c:v>42563</c:v>
                </c:pt>
                <c:pt idx="6661">
                  <c:v>42564</c:v>
                </c:pt>
                <c:pt idx="6662">
                  <c:v>42565</c:v>
                </c:pt>
                <c:pt idx="6663">
                  <c:v>42566</c:v>
                </c:pt>
                <c:pt idx="6664">
                  <c:v>42569</c:v>
                </c:pt>
                <c:pt idx="6665">
                  <c:v>42570</c:v>
                </c:pt>
                <c:pt idx="6666">
                  <c:v>42571</c:v>
                </c:pt>
                <c:pt idx="6667">
                  <c:v>42572</c:v>
                </c:pt>
                <c:pt idx="6668">
                  <c:v>42573</c:v>
                </c:pt>
                <c:pt idx="6669">
                  <c:v>42576</c:v>
                </c:pt>
                <c:pt idx="6670">
                  <c:v>42577</c:v>
                </c:pt>
                <c:pt idx="6671">
                  <c:v>42578</c:v>
                </c:pt>
                <c:pt idx="6672">
                  <c:v>42579</c:v>
                </c:pt>
                <c:pt idx="6673">
                  <c:v>42580</c:v>
                </c:pt>
                <c:pt idx="6674">
                  <c:v>42583</c:v>
                </c:pt>
                <c:pt idx="6675">
                  <c:v>42584</c:v>
                </c:pt>
                <c:pt idx="6676">
                  <c:v>42585</c:v>
                </c:pt>
                <c:pt idx="6677">
                  <c:v>42586</c:v>
                </c:pt>
                <c:pt idx="6678">
                  <c:v>42587</c:v>
                </c:pt>
                <c:pt idx="6679">
                  <c:v>42590</c:v>
                </c:pt>
                <c:pt idx="6680">
                  <c:v>42591</c:v>
                </c:pt>
                <c:pt idx="6681">
                  <c:v>42592</c:v>
                </c:pt>
                <c:pt idx="6682">
                  <c:v>42593</c:v>
                </c:pt>
                <c:pt idx="6683">
                  <c:v>42594</c:v>
                </c:pt>
                <c:pt idx="6684">
                  <c:v>42597</c:v>
                </c:pt>
                <c:pt idx="6685">
                  <c:v>42598</c:v>
                </c:pt>
                <c:pt idx="6686">
                  <c:v>42599</c:v>
                </c:pt>
                <c:pt idx="6687">
                  <c:v>42600</c:v>
                </c:pt>
                <c:pt idx="6688">
                  <c:v>42601</c:v>
                </c:pt>
                <c:pt idx="6689">
                  <c:v>42604</c:v>
                </c:pt>
                <c:pt idx="6690">
                  <c:v>42605</c:v>
                </c:pt>
                <c:pt idx="6691">
                  <c:v>42606</c:v>
                </c:pt>
                <c:pt idx="6692">
                  <c:v>42607</c:v>
                </c:pt>
                <c:pt idx="6693">
                  <c:v>42608</c:v>
                </c:pt>
                <c:pt idx="6694">
                  <c:v>42611</c:v>
                </c:pt>
                <c:pt idx="6695">
                  <c:v>42612</c:v>
                </c:pt>
                <c:pt idx="6696">
                  <c:v>42613</c:v>
                </c:pt>
                <c:pt idx="6697">
                  <c:v>42614</c:v>
                </c:pt>
                <c:pt idx="6698">
                  <c:v>42615</c:v>
                </c:pt>
                <c:pt idx="6699">
                  <c:v>42618</c:v>
                </c:pt>
                <c:pt idx="6700">
                  <c:v>42619</c:v>
                </c:pt>
                <c:pt idx="6701">
                  <c:v>42620</c:v>
                </c:pt>
                <c:pt idx="6702">
                  <c:v>42621</c:v>
                </c:pt>
                <c:pt idx="6703">
                  <c:v>42622</c:v>
                </c:pt>
                <c:pt idx="6704">
                  <c:v>42625</c:v>
                </c:pt>
                <c:pt idx="6705">
                  <c:v>42626</c:v>
                </c:pt>
                <c:pt idx="6706">
                  <c:v>42627</c:v>
                </c:pt>
                <c:pt idx="6707">
                  <c:v>42628</c:v>
                </c:pt>
                <c:pt idx="6708">
                  <c:v>42629</c:v>
                </c:pt>
                <c:pt idx="6709">
                  <c:v>42632</c:v>
                </c:pt>
                <c:pt idx="6710">
                  <c:v>42633</c:v>
                </c:pt>
                <c:pt idx="6711">
                  <c:v>42634</c:v>
                </c:pt>
                <c:pt idx="6712">
                  <c:v>42635</c:v>
                </c:pt>
                <c:pt idx="6713">
                  <c:v>42636</c:v>
                </c:pt>
                <c:pt idx="6714">
                  <c:v>42639</c:v>
                </c:pt>
                <c:pt idx="6715">
                  <c:v>42640</c:v>
                </c:pt>
                <c:pt idx="6716">
                  <c:v>42641</c:v>
                </c:pt>
                <c:pt idx="6717">
                  <c:v>42642</c:v>
                </c:pt>
                <c:pt idx="6718">
                  <c:v>42643</c:v>
                </c:pt>
                <c:pt idx="6719">
                  <c:v>42646</c:v>
                </c:pt>
                <c:pt idx="6720">
                  <c:v>42647</c:v>
                </c:pt>
                <c:pt idx="6721">
                  <c:v>42648</c:v>
                </c:pt>
                <c:pt idx="6722">
                  <c:v>42649</c:v>
                </c:pt>
                <c:pt idx="6723">
                  <c:v>42650</c:v>
                </c:pt>
                <c:pt idx="6724">
                  <c:v>42653</c:v>
                </c:pt>
                <c:pt idx="6725">
                  <c:v>42654</c:v>
                </c:pt>
                <c:pt idx="6726">
                  <c:v>42655</c:v>
                </c:pt>
                <c:pt idx="6727">
                  <c:v>42656</c:v>
                </c:pt>
                <c:pt idx="6728">
                  <c:v>42657</c:v>
                </c:pt>
                <c:pt idx="6729">
                  <c:v>42660</c:v>
                </c:pt>
                <c:pt idx="6730">
                  <c:v>42661</c:v>
                </c:pt>
                <c:pt idx="6731">
                  <c:v>42662</c:v>
                </c:pt>
                <c:pt idx="6732">
                  <c:v>42663</c:v>
                </c:pt>
                <c:pt idx="6733">
                  <c:v>42664</c:v>
                </c:pt>
                <c:pt idx="6734">
                  <c:v>42667</c:v>
                </c:pt>
                <c:pt idx="6735">
                  <c:v>42668</c:v>
                </c:pt>
                <c:pt idx="6736">
                  <c:v>42669</c:v>
                </c:pt>
                <c:pt idx="6737">
                  <c:v>42670</c:v>
                </c:pt>
                <c:pt idx="6738">
                  <c:v>42671</c:v>
                </c:pt>
                <c:pt idx="6739">
                  <c:v>42674</c:v>
                </c:pt>
                <c:pt idx="6740">
                  <c:v>42675</c:v>
                </c:pt>
                <c:pt idx="6741">
                  <c:v>42676</c:v>
                </c:pt>
                <c:pt idx="6742">
                  <c:v>42677</c:v>
                </c:pt>
                <c:pt idx="6743">
                  <c:v>42678</c:v>
                </c:pt>
                <c:pt idx="6744">
                  <c:v>42681</c:v>
                </c:pt>
                <c:pt idx="6745">
                  <c:v>42682</c:v>
                </c:pt>
                <c:pt idx="6746">
                  <c:v>42683</c:v>
                </c:pt>
                <c:pt idx="6747">
                  <c:v>42684</c:v>
                </c:pt>
                <c:pt idx="6748">
                  <c:v>42685</c:v>
                </c:pt>
                <c:pt idx="6749">
                  <c:v>42688</c:v>
                </c:pt>
                <c:pt idx="6750">
                  <c:v>42689</c:v>
                </c:pt>
                <c:pt idx="6751">
                  <c:v>42690</c:v>
                </c:pt>
                <c:pt idx="6752">
                  <c:v>42691</c:v>
                </c:pt>
                <c:pt idx="6753">
                  <c:v>42692</c:v>
                </c:pt>
                <c:pt idx="6754">
                  <c:v>42695</c:v>
                </c:pt>
                <c:pt idx="6755">
                  <c:v>42696</c:v>
                </c:pt>
                <c:pt idx="6756">
                  <c:v>42697</c:v>
                </c:pt>
                <c:pt idx="6757">
                  <c:v>42698</c:v>
                </c:pt>
                <c:pt idx="6758">
                  <c:v>42699</c:v>
                </c:pt>
                <c:pt idx="6759">
                  <c:v>42702</c:v>
                </c:pt>
                <c:pt idx="6760">
                  <c:v>42703</c:v>
                </c:pt>
                <c:pt idx="6761">
                  <c:v>42704</c:v>
                </c:pt>
                <c:pt idx="6762">
                  <c:v>42705</c:v>
                </c:pt>
                <c:pt idx="6763">
                  <c:v>42706</c:v>
                </c:pt>
                <c:pt idx="6764">
                  <c:v>42709</c:v>
                </c:pt>
                <c:pt idx="6765">
                  <c:v>42710</c:v>
                </c:pt>
                <c:pt idx="6766">
                  <c:v>42711</c:v>
                </c:pt>
                <c:pt idx="6767">
                  <c:v>42712</c:v>
                </c:pt>
                <c:pt idx="6768">
                  <c:v>42713</c:v>
                </c:pt>
                <c:pt idx="6769">
                  <c:v>42716</c:v>
                </c:pt>
                <c:pt idx="6770">
                  <c:v>42717</c:v>
                </c:pt>
                <c:pt idx="6771">
                  <c:v>42718</c:v>
                </c:pt>
                <c:pt idx="6772">
                  <c:v>42719</c:v>
                </c:pt>
                <c:pt idx="6773">
                  <c:v>42720</c:v>
                </c:pt>
                <c:pt idx="6774">
                  <c:v>42723</c:v>
                </c:pt>
                <c:pt idx="6775">
                  <c:v>42724</c:v>
                </c:pt>
                <c:pt idx="6776">
                  <c:v>42725</c:v>
                </c:pt>
                <c:pt idx="6777">
                  <c:v>42726</c:v>
                </c:pt>
                <c:pt idx="6778">
                  <c:v>42727</c:v>
                </c:pt>
                <c:pt idx="6779">
                  <c:v>42730</c:v>
                </c:pt>
                <c:pt idx="6780">
                  <c:v>42731</c:v>
                </c:pt>
                <c:pt idx="6781">
                  <c:v>42732</c:v>
                </c:pt>
                <c:pt idx="6782">
                  <c:v>42733</c:v>
                </c:pt>
                <c:pt idx="6783">
                  <c:v>42734</c:v>
                </c:pt>
                <c:pt idx="6784">
                  <c:v>42737</c:v>
                </c:pt>
                <c:pt idx="6785">
                  <c:v>42738</c:v>
                </c:pt>
                <c:pt idx="6786">
                  <c:v>42739</c:v>
                </c:pt>
                <c:pt idx="6787">
                  <c:v>42740</c:v>
                </c:pt>
                <c:pt idx="6788">
                  <c:v>42741</c:v>
                </c:pt>
                <c:pt idx="6789">
                  <c:v>42744</c:v>
                </c:pt>
                <c:pt idx="6790">
                  <c:v>42745</c:v>
                </c:pt>
                <c:pt idx="6791">
                  <c:v>42746</c:v>
                </c:pt>
                <c:pt idx="6792">
                  <c:v>42747</c:v>
                </c:pt>
                <c:pt idx="6793">
                  <c:v>42748</c:v>
                </c:pt>
                <c:pt idx="6794">
                  <c:v>42751</c:v>
                </c:pt>
                <c:pt idx="6795">
                  <c:v>42752</c:v>
                </c:pt>
                <c:pt idx="6796">
                  <c:v>42753</c:v>
                </c:pt>
                <c:pt idx="6797">
                  <c:v>42754</c:v>
                </c:pt>
                <c:pt idx="6798">
                  <c:v>42755</c:v>
                </c:pt>
                <c:pt idx="6799">
                  <c:v>42758</c:v>
                </c:pt>
                <c:pt idx="6800">
                  <c:v>42759</c:v>
                </c:pt>
                <c:pt idx="6801">
                  <c:v>42760</c:v>
                </c:pt>
                <c:pt idx="6802">
                  <c:v>42761</c:v>
                </c:pt>
                <c:pt idx="6803">
                  <c:v>42762</c:v>
                </c:pt>
                <c:pt idx="6804">
                  <c:v>42765</c:v>
                </c:pt>
                <c:pt idx="6805">
                  <c:v>42766</c:v>
                </c:pt>
                <c:pt idx="6806">
                  <c:v>42767</c:v>
                </c:pt>
                <c:pt idx="6807">
                  <c:v>42768</c:v>
                </c:pt>
                <c:pt idx="6808">
                  <c:v>42769</c:v>
                </c:pt>
                <c:pt idx="6809">
                  <c:v>42772</c:v>
                </c:pt>
                <c:pt idx="6810">
                  <c:v>42773</c:v>
                </c:pt>
                <c:pt idx="6811">
                  <c:v>42774</c:v>
                </c:pt>
                <c:pt idx="6812">
                  <c:v>42775</c:v>
                </c:pt>
                <c:pt idx="6813">
                  <c:v>42776</c:v>
                </c:pt>
                <c:pt idx="6814">
                  <c:v>42779</c:v>
                </c:pt>
                <c:pt idx="6815">
                  <c:v>42780</c:v>
                </c:pt>
                <c:pt idx="6816">
                  <c:v>42781</c:v>
                </c:pt>
                <c:pt idx="6817">
                  <c:v>42782</c:v>
                </c:pt>
                <c:pt idx="6818">
                  <c:v>42783</c:v>
                </c:pt>
                <c:pt idx="6819">
                  <c:v>42786</c:v>
                </c:pt>
                <c:pt idx="6820">
                  <c:v>42787</c:v>
                </c:pt>
                <c:pt idx="6821">
                  <c:v>42788</c:v>
                </c:pt>
                <c:pt idx="6822">
                  <c:v>42789</c:v>
                </c:pt>
                <c:pt idx="6823">
                  <c:v>42790</c:v>
                </c:pt>
                <c:pt idx="6824">
                  <c:v>42793</c:v>
                </c:pt>
                <c:pt idx="6825">
                  <c:v>42794</c:v>
                </c:pt>
                <c:pt idx="6826">
                  <c:v>42795</c:v>
                </c:pt>
                <c:pt idx="6827">
                  <c:v>42796</c:v>
                </c:pt>
                <c:pt idx="6828">
                  <c:v>42797</c:v>
                </c:pt>
                <c:pt idx="6829">
                  <c:v>42800</c:v>
                </c:pt>
                <c:pt idx="6830">
                  <c:v>42801</c:v>
                </c:pt>
                <c:pt idx="6831">
                  <c:v>42802</c:v>
                </c:pt>
                <c:pt idx="6832">
                  <c:v>42803</c:v>
                </c:pt>
                <c:pt idx="6833">
                  <c:v>42804</c:v>
                </c:pt>
                <c:pt idx="6834">
                  <c:v>42807</c:v>
                </c:pt>
                <c:pt idx="6835">
                  <c:v>42808</c:v>
                </c:pt>
                <c:pt idx="6836">
                  <c:v>42809</c:v>
                </c:pt>
                <c:pt idx="6837">
                  <c:v>42810</c:v>
                </c:pt>
                <c:pt idx="6838">
                  <c:v>42811</c:v>
                </c:pt>
                <c:pt idx="6839">
                  <c:v>42814</c:v>
                </c:pt>
                <c:pt idx="6840">
                  <c:v>42815</c:v>
                </c:pt>
                <c:pt idx="6841">
                  <c:v>42816</c:v>
                </c:pt>
                <c:pt idx="6842">
                  <c:v>42817</c:v>
                </c:pt>
                <c:pt idx="6843">
                  <c:v>42818</c:v>
                </c:pt>
                <c:pt idx="6844">
                  <c:v>42821</c:v>
                </c:pt>
                <c:pt idx="6845">
                  <c:v>42822</c:v>
                </c:pt>
                <c:pt idx="6846">
                  <c:v>42823</c:v>
                </c:pt>
                <c:pt idx="6847">
                  <c:v>42824</c:v>
                </c:pt>
                <c:pt idx="6848">
                  <c:v>42825</c:v>
                </c:pt>
                <c:pt idx="6849">
                  <c:v>42828</c:v>
                </c:pt>
                <c:pt idx="6850">
                  <c:v>42829</c:v>
                </c:pt>
                <c:pt idx="6851">
                  <c:v>42830</c:v>
                </c:pt>
                <c:pt idx="6852">
                  <c:v>42831</c:v>
                </c:pt>
                <c:pt idx="6853">
                  <c:v>42832</c:v>
                </c:pt>
                <c:pt idx="6854">
                  <c:v>42835</c:v>
                </c:pt>
                <c:pt idx="6855">
                  <c:v>42836</c:v>
                </c:pt>
                <c:pt idx="6856">
                  <c:v>42837</c:v>
                </c:pt>
                <c:pt idx="6857">
                  <c:v>42838</c:v>
                </c:pt>
                <c:pt idx="6858">
                  <c:v>42839</c:v>
                </c:pt>
                <c:pt idx="6859">
                  <c:v>42842</c:v>
                </c:pt>
                <c:pt idx="6860">
                  <c:v>42843</c:v>
                </c:pt>
                <c:pt idx="6861">
                  <c:v>42844</c:v>
                </c:pt>
                <c:pt idx="6862">
                  <c:v>42845</c:v>
                </c:pt>
                <c:pt idx="6863">
                  <c:v>42846</c:v>
                </c:pt>
                <c:pt idx="6864">
                  <c:v>42849</c:v>
                </c:pt>
                <c:pt idx="6865">
                  <c:v>42850</c:v>
                </c:pt>
                <c:pt idx="6866">
                  <c:v>42851</c:v>
                </c:pt>
                <c:pt idx="6867">
                  <c:v>42852</c:v>
                </c:pt>
                <c:pt idx="6868">
                  <c:v>42853</c:v>
                </c:pt>
                <c:pt idx="6869">
                  <c:v>42856</c:v>
                </c:pt>
                <c:pt idx="6870">
                  <c:v>42857</c:v>
                </c:pt>
                <c:pt idx="6871">
                  <c:v>42858</c:v>
                </c:pt>
                <c:pt idx="6872">
                  <c:v>42859</c:v>
                </c:pt>
                <c:pt idx="6873">
                  <c:v>42860</c:v>
                </c:pt>
                <c:pt idx="6874">
                  <c:v>42863</c:v>
                </c:pt>
                <c:pt idx="6875">
                  <c:v>42864</c:v>
                </c:pt>
                <c:pt idx="6876">
                  <c:v>42865</c:v>
                </c:pt>
                <c:pt idx="6877">
                  <c:v>42866</c:v>
                </c:pt>
                <c:pt idx="6878">
                  <c:v>42867</c:v>
                </c:pt>
                <c:pt idx="6879">
                  <c:v>42870</c:v>
                </c:pt>
                <c:pt idx="6880">
                  <c:v>42871</c:v>
                </c:pt>
                <c:pt idx="6881">
                  <c:v>42872</c:v>
                </c:pt>
                <c:pt idx="6882">
                  <c:v>42873</c:v>
                </c:pt>
                <c:pt idx="6883">
                  <c:v>42874</c:v>
                </c:pt>
                <c:pt idx="6884">
                  <c:v>42877</c:v>
                </c:pt>
                <c:pt idx="6885">
                  <c:v>42878</c:v>
                </c:pt>
                <c:pt idx="6886">
                  <c:v>42879</c:v>
                </c:pt>
                <c:pt idx="6887">
                  <c:v>42880</c:v>
                </c:pt>
                <c:pt idx="6888">
                  <c:v>42881</c:v>
                </c:pt>
                <c:pt idx="6889">
                  <c:v>42884</c:v>
                </c:pt>
                <c:pt idx="6890">
                  <c:v>42885</c:v>
                </c:pt>
                <c:pt idx="6891">
                  <c:v>42886</c:v>
                </c:pt>
                <c:pt idx="6892">
                  <c:v>42887</c:v>
                </c:pt>
                <c:pt idx="6893">
                  <c:v>42888</c:v>
                </c:pt>
                <c:pt idx="6894">
                  <c:v>42891</c:v>
                </c:pt>
                <c:pt idx="6895">
                  <c:v>42892</c:v>
                </c:pt>
                <c:pt idx="6896">
                  <c:v>42893</c:v>
                </c:pt>
                <c:pt idx="6897">
                  <c:v>42894</c:v>
                </c:pt>
                <c:pt idx="6898">
                  <c:v>42895</c:v>
                </c:pt>
                <c:pt idx="6899">
                  <c:v>42898</c:v>
                </c:pt>
                <c:pt idx="6900">
                  <c:v>42899</c:v>
                </c:pt>
                <c:pt idx="6901">
                  <c:v>42900</c:v>
                </c:pt>
                <c:pt idx="6902">
                  <c:v>42901</c:v>
                </c:pt>
                <c:pt idx="6903">
                  <c:v>42902</c:v>
                </c:pt>
                <c:pt idx="6904">
                  <c:v>42905</c:v>
                </c:pt>
                <c:pt idx="6905">
                  <c:v>42906</c:v>
                </c:pt>
                <c:pt idx="6906">
                  <c:v>42907</c:v>
                </c:pt>
                <c:pt idx="6907">
                  <c:v>42908</c:v>
                </c:pt>
                <c:pt idx="6908">
                  <c:v>42909</c:v>
                </c:pt>
                <c:pt idx="6909">
                  <c:v>42912</c:v>
                </c:pt>
                <c:pt idx="6910">
                  <c:v>42913</c:v>
                </c:pt>
                <c:pt idx="6911">
                  <c:v>42914</c:v>
                </c:pt>
                <c:pt idx="6912">
                  <c:v>42915</c:v>
                </c:pt>
                <c:pt idx="6913">
                  <c:v>42916</c:v>
                </c:pt>
                <c:pt idx="6914">
                  <c:v>42919</c:v>
                </c:pt>
                <c:pt idx="6915">
                  <c:v>42920</c:v>
                </c:pt>
                <c:pt idx="6916">
                  <c:v>42921</c:v>
                </c:pt>
                <c:pt idx="6917">
                  <c:v>42922</c:v>
                </c:pt>
                <c:pt idx="6918">
                  <c:v>42923</c:v>
                </c:pt>
                <c:pt idx="6919">
                  <c:v>42926</c:v>
                </c:pt>
                <c:pt idx="6920">
                  <c:v>42927</c:v>
                </c:pt>
                <c:pt idx="6921">
                  <c:v>42928</c:v>
                </c:pt>
                <c:pt idx="6922">
                  <c:v>42929</c:v>
                </c:pt>
                <c:pt idx="6923">
                  <c:v>42930</c:v>
                </c:pt>
                <c:pt idx="6924">
                  <c:v>42933</c:v>
                </c:pt>
                <c:pt idx="6925">
                  <c:v>42934</c:v>
                </c:pt>
                <c:pt idx="6926">
                  <c:v>42935</c:v>
                </c:pt>
                <c:pt idx="6927">
                  <c:v>42936</c:v>
                </c:pt>
                <c:pt idx="6928">
                  <c:v>42937</c:v>
                </c:pt>
                <c:pt idx="6929">
                  <c:v>42940</c:v>
                </c:pt>
                <c:pt idx="6930">
                  <c:v>42941</c:v>
                </c:pt>
                <c:pt idx="6931">
                  <c:v>42942</c:v>
                </c:pt>
                <c:pt idx="6932">
                  <c:v>42943</c:v>
                </c:pt>
                <c:pt idx="6933">
                  <c:v>42944</c:v>
                </c:pt>
                <c:pt idx="6934">
                  <c:v>42947</c:v>
                </c:pt>
                <c:pt idx="6935">
                  <c:v>42948</c:v>
                </c:pt>
                <c:pt idx="6936">
                  <c:v>42949</c:v>
                </c:pt>
                <c:pt idx="6937">
                  <c:v>42950</c:v>
                </c:pt>
                <c:pt idx="6938">
                  <c:v>42951</c:v>
                </c:pt>
                <c:pt idx="6939">
                  <c:v>42954</c:v>
                </c:pt>
                <c:pt idx="6940">
                  <c:v>42955</c:v>
                </c:pt>
                <c:pt idx="6941">
                  <c:v>42956</c:v>
                </c:pt>
                <c:pt idx="6942">
                  <c:v>42957</c:v>
                </c:pt>
                <c:pt idx="6943">
                  <c:v>42958</c:v>
                </c:pt>
                <c:pt idx="6944">
                  <c:v>42961</c:v>
                </c:pt>
                <c:pt idx="6945">
                  <c:v>42962</c:v>
                </c:pt>
                <c:pt idx="6946">
                  <c:v>42963</c:v>
                </c:pt>
                <c:pt idx="6947">
                  <c:v>42964</c:v>
                </c:pt>
                <c:pt idx="6948">
                  <c:v>42965</c:v>
                </c:pt>
                <c:pt idx="6949">
                  <c:v>42968</c:v>
                </c:pt>
                <c:pt idx="6950">
                  <c:v>42969</c:v>
                </c:pt>
                <c:pt idx="6951">
                  <c:v>42970</c:v>
                </c:pt>
                <c:pt idx="6952">
                  <c:v>42971</c:v>
                </c:pt>
                <c:pt idx="6953">
                  <c:v>42972</c:v>
                </c:pt>
                <c:pt idx="6954">
                  <c:v>42975</c:v>
                </c:pt>
                <c:pt idx="6955">
                  <c:v>42976</c:v>
                </c:pt>
                <c:pt idx="6956">
                  <c:v>42977</c:v>
                </c:pt>
                <c:pt idx="6957">
                  <c:v>42978</c:v>
                </c:pt>
                <c:pt idx="6958">
                  <c:v>42979</c:v>
                </c:pt>
                <c:pt idx="6959">
                  <c:v>42982</c:v>
                </c:pt>
                <c:pt idx="6960">
                  <c:v>42983</c:v>
                </c:pt>
                <c:pt idx="6961">
                  <c:v>42984</c:v>
                </c:pt>
                <c:pt idx="6962">
                  <c:v>42985</c:v>
                </c:pt>
                <c:pt idx="6963">
                  <c:v>42986</c:v>
                </c:pt>
                <c:pt idx="6964">
                  <c:v>42989</c:v>
                </c:pt>
                <c:pt idx="6965">
                  <c:v>42990</c:v>
                </c:pt>
                <c:pt idx="6966">
                  <c:v>42991</c:v>
                </c:pt>
                <c:pt idx="6967">
                  <c:v>42992</c:v>
                </c:pt>
                <c:pt idx="6968">
                  <c:v>42993</c:v>
                </c:pt>
                <c:pt idx="6969">
                  <c:v>42996</c:v>
                </c:pt>
                <c:pt idx="6970">
                  <c:v>42997</c:v>
                </c:pt>
                <c:pt idx="6971">
                  <c:v>42998</c:v>
                </c:pt>
                <c:pt idx="6972">
                  <c:v>42999</c:v>
                </c:pt>
                <c:pt idx="6973">
                  <c:v>43000</c:v>
                </c:pt>
                <c:pt idx="6974">
                  <c:v>43003</c:v>
                </c:pt>
                <c:pt idx="6975">
                  <c:v>43004</c:v>
                </c:pt>
                <c:pt idx="6976">
                  <c:v>43005</c:v>
                </c:pt>
                <c:pt idx="6977">
                  <c:v>43006</c:v>
                </c:pt>
                <c:pt idx="6978">
                  <c:v>43007</c:v>
                </c:pt>
                <c:pt idx="6979">
                  <c:v>43010</c:v>
                </c:pt>
                <c:pt idx="6980">
                  <c:v>43011</c:v>
                </c:pt>
                <c:pt idx="6981">
                  <c:v>43012</c:v>
                </c:pt>
                <c:pt idx="6982">
                  <c:v>43013</c:v>
                </c:pt>
                <c:pt idx="6983">
                  <c:v>43014</c:v>
                </c:pt>
                <c:pt idx="6984">
                  <c:v>43017</c:v>
                </c:pt>
                <c:pt idx="6985">
                  <c:v>43018</c:v>
                </c:pt>
                <c:pt idx="6986">
                  <c:v>43019</c:v>
                </c:pt>
                <c:pt idx="6987">
                  <c:v>43020</c:v>
                </c:pt>
                <c:pt idx="6988">
                  <c:v>43021</c:v>
                </c:pt>
                <c:pt idx="6989">
                  <c:v>43024</c:v>
                </c:pt>
                <c:pt idx="6990">
                  <c:v>43025</c:v>
                </c:pt>
                <c:pt idx="6991">
                  <c:v>43026</c:v>
                </c:pt>
                <c:pt idx="6992">
                  <c:v>43027</c:v>
                </c:pt>
                <c:pt idx="6993">
                  <c:v>43028</c:v>
                </c:pt>
                <c:pt idx="6994">
                  <c:v>43031</c:v>
                </c:pt>
                <c:pt idx="6995">
                  <c:v>43032</c:v>
                </c:pt>
                <c:pt idx="6996">
                  <c:v>43033</c:v>
                </c:pt>
                <c:pt idx="6997">
                  <c:v>43034</c:v>
                </c:pt>
                <c:pt idx="6998">
                  <c:v>43035</c:v>
                </c:pt>
                <c:pt idx="6999">
                  <c:v>43038</c:v>
                </c:pt>
                <c:pt idx="7000">
                  <c:v>43039</c:v>
                </c:pt>
                <c:pt idx="7001">
                  <c:v>43040</c:v>
                </c:pt>
                <c:pt idx="7002">
                  <c:v>43041</c:v>
                </c:pt>
                <c:pt idx="7003">
                  <c:v>43042</c:v>
                </c:pt>
                <c:pt idx="7004">
                  <c:v>43045</c:v>
                </c:pt>
                <c:pt idx="7005">
                  <c:v>43046</c:v>
                </c:pt>
                <c:pt idx="7006">
                  <c:v>43047</c:v>
                </c:pt>
                <c:pt idx="7007">
                  <c:v>43048</c:v>
                </c:pt>
                <c:pt idx="7008">
                  <c:v>43049</c:v>
                </c:pt>
                <c:pt idx="7009">
                  <c:v>43052</c:v>
                </c:pt>
                <c:pt idx="7010">
                  <c:v>43053</c:v>
                </c:pt>
                <c:pt idx="7011">
                  <c:v>43054</c:v>
                </c:pt>
                <c:pt idx="7012">
                  <c:v>43055</c:v>
                </c:pt>
                <c:pt idx="7013">
                  <c:v>43056</c:v>
                </c:pt>
                <c:pt idx="7014">
                  <c:v>43059</c:v>
                </c:pt>
                <c:pt idx="7015">
                  <c:v>43060</c:v>
                </c:pt>
                <c:pt idx="7016">
                  <c:v>43061</c:v>
                </c:pt>
                <c:pt idx="7017">
                  <c:v>43062</c:v>
                </c:pt>
                <c:pt idx="7018">
                  <c:v>43063</c:v>
                </c:pt>
                <c:pt idx="7019">
                  <c:v>43066</c:v>
                </c:pt>
                <c:pt idx="7020">
                  <c:v>43067</c:v>
                </c:pt>
                <c:pt idx="7021">
                  <c:v>43068</c:v>
                </c:pt>
                <c:pt idx="7022">
                  <c:v>43069</c:v>
                </c:pt>
                <c:pt idx="7023">
                  <c:v>43070</c:v>
                </c:pt>
                <c:pt idx="7024">
                  <c:v>43073</c:v>
                </c:pt>
                <c:pt idx="7025">
                  <c:v>43074</c:v>
                </c:pt>
                <c:pt idx="7026">
                  <c:v>43075</c:v>
                </c:pt>
                <c:pt idx="7027">
                  <c:v>43076</c:v>
                </c:pt>
                <c:pt idx="7028">
                  <c:v>43077</c:v>
                </c:pt>
                <c:pt idx="7029">
                  <c:v>43080</c:v>
                </c:pt>
                <c:pt idx="7030">
                  <c:v>43081</c:v>
                </c:pt>
                <c:pt idx="7031">
                  <c:v>43082</c:v>
                </c:pt>
                <c:pt idx="7032">
                  <c:v>43083</c:v>
                </c:pt>
                <c:pt idx="7033">
                  <c:v>43084</c:v>
                </c:pt>
                <c:pt idx="7034">
                  <c:v>43087</c:v>
                </c:pt>
                <c:pt idx="7035">
                  <c:v>43088</c:v>
                </c:pt>
                <c:pt idx="7036">
                  <c:v>43089</c:v>
                </c:pt>
                <c:pt idx="7037">
                  <c:v>43090</c:v>
                </c:pt>
                <c:pt idx="7038">
                  <c:v>43091</c:v>
                </c:pt>
                <c:pt idx="7039">
                  <c:v>43094</c:v>
                </c:pt>
                <c:pt idx="7040">
                  <c:v>43095</c:v>
                </c:pt>
                <c:pt idx="7041">
                  <c:v>43096</c:v>
                </c:pt>
                <c:pt idx="7042">
                  <c:v>43097</c:v>
                </c:pt>
                <c:pt idx="7043">
                  <c:v>43098</c:v>
                </c:pt>
                <c:pt idx="7044">
                  <c:v>43101</c:v>
                </c:pt>
                <c:pt idx="7045">
                  <c:v>43102</c:v>
                </c:pt>
                <c:pt idx="7046">
                  <c:v>43103</c:v>
                </c:pt>
                <c:pt idx="7047">
                  <c:v>43104</c:v>
                </c:pt>
                <c:pt idx="7048">
                  <c:v>43105</c:v>
                </c:pt>
                <c:pt idx="7049">
                  <c:v>43108</c:v>
                </c:pt>
                <c:pt idx="7050">
                  <c:v>43109</c:v>
                </c:pt>
                <c:pt idx="7051">
                  <c:v>43110</c:v>
                </c:pt>
                <c:pt idx="7052">
                  <c:v>43111</c:v>
                </c:pt>
                <c:pt idx="7053">
                  <c:v>43112</c:v>
                </c:pt>
                <c:pt idx="7054">
                  <c:v>43115</c:v>
                </c:pt>
                <c:pt idx="7055">
                  <c:v>43116</c:v>
                </c:pt>
                <c:pt idx="7056">
                  <c:v>43117</c:v>
                </c:pt>
                <c:pt idx="7057">
                  <c:v>43118</c:v>
                </c:pt>
                <c:pt idx="7058">
                  <c:v>43119</c:v>
                </c:pt>
                <c:pt idx="7059">
                  <c:v>43122</c:v>
                </c:pt>
                <c:pt idx="7060">
                  <c:v>43123</c:v>
                </c:pt>
                <c:pt idx="7061">
                  <c:v>43124</c:v>
                </c:pt>
                <c:pt idx="7062">
                  <c:v>43125</c:v>
                </c:pt>
                <c:pt idx="7063">
                  <c:v>43126</c:v>
                </c:pt>
                <c:pt idx="7064">
                  <c:v>43129</c:v>
                </c:pt>
                <c:pt idx="7065">
                  <c:v>43130</c:v>
                </c:pt>
                <c:pt idx="7066">
                  <c:v>43131</c:v>
                </c:pt>
                <c:pt idx="7067">
                  <c:v>43132</c:v>
                </c:pt>
                <c:pt idx="7068">
                  <c:v>43133</c:v>
                </c:pt>
                <c:pt idx="7069">
                  <c:v>43136</c:v>
                </c:pt>
                <c:pt idx="7070">
                  <c:v>43137</c:v>
                </c:pt>
                <c:pt idx="7071">
                  <c:v>43138</c:v>
                </c:pt>
                <c:pt idx="7072">
                  <c:v>43139</c:v>
                </c:pt>
                <c:pt idx="7073">
                  <c:v>43140</c:v>
                </c:pt>
                <c:pt idx="7074">
                  <c:v>43143</c:v>
                </c:pt>
                <c:pt idx="7075">
                  <c:v>43144</c:v>
                </c:pt>
                <c:pt idx="7076">
                  <c:v>43145</c:v>
                </c:pt>
                <c:pt idx="7077">
                  <c:v>43146</c:v>
                </c:pt>
                <c:pt idx="7078">
                  <c:v>43147</c:v>
                </c:pt>
                <c:pt idx="7079">
                  <c:v>43150</c:v>
                </c:pt>
                <c:pt idx="7080">
                  <c:v>43151</c:v>
                </c:pt>
                <c:pt idx="7081">
                  <c:v>43152</c:v>
                </c:pt>
                <c:pt idx="7082">
                  <c:v>43153</c:v>
                </c:pt>
                <c:pt idx="7083">
                  <c:v>43154</c:v>
                </c:pt>
                <c:pt idx="7084">
                  <c:v>43157</c:v>
                </c:pt>
                <c:pt idx="7085">
                  <c:v>43158</c:v>
                </c:pt>
                <c:pt idx="7086">
                  <c:v>43159</c:v>
                </c:pt>
                <c:pt idx="7087">
                  <c:v>43160</c:v>
                </c:pt>
                <c:pt idx="7088">
                  <c:v>43161</c:v>
                </c:pt>
                <c:pt idx="7089">
                  <c:v>43164</c:v>
                </c:pt>
                <c:pt idx="7090">
                  <c:v>43165</c:v>
                </c:pt>
                <c:pt idx="7091">
                  <c:v>43166</c:v>
                </c:pt>
                <c:pt idx="7092">
                  <c:v>43167</c:v>
                </c:pt>
                <c:pt idx="7093">
                  <c:v>43168</c:v>
                </c:pt>
                <c:pt idx="7094">
                  <c:v>43171</c:v>
                </c:pt>
                <c:pt idx="7095">
                  <c:v>43172</c:v>
                </c:pt>
                <c:pt idx="7096">
                  <c:v>43173</c:v>
                </c:pt>
                <c:pt idx="7097">
                  <c:v>43174</c:v>
                </c:pt>
                <c:pt idx="7098">
                  <c:v>43175</c:v>
                </c:pt>
                <c:pt idx="7099">
                  <c:v>43178</c:v>
                </c:pt>
                <c:pt idx="7100">
                  <c:v>43179</c:v>
                </c:pt>
                <c:pt idx="7101">
                  <c:v>43180</c:v>
                </c:pt>
                <c:pt idx="7102">
                  <c:v>43181</c:v>
                </c:pt>
                <c:pt idx="7103">
                  <c:v>43182</c:v>
                </c:pt>
                <c:pt idx="7104">
                  <c:v>43185</c:v>
                </c:pt>
                <c:pt idx="7105">
                  <c:v>43186</c:v>
                </c:pt>
                <c:pt idx="7106">
                  <c:v>43187</c:v>
                </c:pt>
                <c:pt idx="7107">
                  <c:v>43188</c:v>
                </c:pt>
                <c:pt idx="7108">
                  <c:v>43189</c:v>
                </c:pt>
                <c:pt idx="7109">
                  <c:v>43192</c:v>
                </c:pt>
                <c:pt idx="7110">
                  <c:v>43193</c:v>
                </c:pt>
                <c:pt idx="7111">
                  <c:v>43194</c:v>
                </c:pt>
                <c:pt idx="7112">
                  <c:v>43195</c:v>
                </c:pt>
                <c:pt idx="7113">
                  <c:v>43196</c:v>
                </c:pt>
                <c:pt idx="7114">
                  <c:v>43199</c:v>
                </c:pt>
                <c:pt idx="7115">
                  <c:v>43200</c:v>
                </c:pt>
                <c:pt idx="7116">
                  <c:v>43201</c:v>
                </c:pt>
                <c:pt idx="7117">
                  <c:v>43202</c:v>
                </c:pt>
                <c:pt idx="7118">
                  <c:v>43203</c:v>
                </c:pt>
                <c:pt idx="7119">
                  <c:v>43206</c:v>
                </c:pt>
                <c:pt idx="7120">
                  <c:v>43207</c:v>
                </c:pt>
                <c:pt idx="7121">
                  <c:v>43208</c:v>
                </c:pt>
                <c:pt idx="7122">
                  <c:v>43209</c:v>
                </c:pt>
                <c:pt idx="7123">
                  <c:v>43210</c:v>
                </c:pt>
                <c:pt idx="7124">
                  <c:v>43213</c:v>
                </c:pt>
                <c:pt idx="7125">
                  <c:v>43214</c:v>
                </c:pt>
                <c:pt idx="7126">
                  <c:v>43215</c:v>
                </c:pt>
                <c:pt idx="7127">
                  <c:v>43216</c:v>
                </c:pt>
                <c:pt idx="7128">
                  <c:v>43217</c:v>
                </c:pt>
                <c:pt idx="7129">
                  <c:v>43220</c:v>
                </c:pt>
                <c:pt idx="7130">
                  <c:v>43221</c:v>
                </c:pt>
                <c:pt idx="7131">
                  <c:v>43222</c:v>
                </c:pt>
                <c:pt idx="7132">
                  <c:v>43223</c:v>
                </c:pt>
                <c:pt idx="7133">
                  <c:v>43224</c:v>
                </c:pt>
                <c:pt idx="7134">
                  <c:v>43227</c:v>
                </c:pt>
                <c:pt idx="7135">
                  <c:v>43228</c:v>
                </c:pt>
                <c:pt idx="7136">
                  <c:v>43229</c:v>
                </c:pt>
                <c:pt idx="7137">
                  <c:v>43230</c:v>
                </c:pt>
                <c:pt idx="7138">
                  <c:v>43231</c:v>
                </c:pt>
                <c:pt idx="7139">
                  <c:v>43234</c:v>
                </c:pt>
                <c:pt idx="7140">
                  <c:v>43235</c:v>
                </c:pt>
                <c:pt idx="7141">
                  <c:v>43236</c:v>
                </c:pt>
                <c:pt idx="7142">
                  <c:v>43237</c:v>
                </c:pt>
                <c:pt idx="7143">
                  <c:v>43238</c:v>
                </c:pt>
                <c:pt idx="7144">
                  <c:v>43241</c:v>
                </c:pt>
                <c:pt idx="7145">
                  <c:v>43242</c:v>
                </c:pt>
                <c:pt idx="7146">
                  <c:v>43243</c:v>
                </c:pt>
                <c:pt idx="7147">
                  <c:v>43244</c:v>
                </c:pt>
                <c:pt idx="7148">
                  <c:v>43245</c:v>
                </c:pt>
                <c:pt idx="7149">
                  <c:v>43248</c:v>
                </c:pt>
                <c:pt idx="7150">
                  <c:v>43249</c:v>
                </c:pt>
                <c:pt idx="7151">
                  <c:v>43250</c:v>
                </c:pt>
                <c:pt idx="7152">
                  <c:v>43251</c:v>
                </c:pt>
                <c:pt idx="7153">
                  <c:v>43252</c:v>
                </c:pt>
                <c:pt idx="7154">
                  <c:v>43255</c:v>
                </c:pt>
                <c:pt idx="7155">
                  <c:v>43256</c:v>
                </c:pt>
                <c:pt idx="7156">
                  <c:v>43257</c:v>
                </c:pt>
                <c:pt idx="7157">
                  <c:v>43258</c:v>
                </c:pt>
                <c:pt idx="7158">
                  <c:v>43259</c:v>
                </c:pt>
                <c:pt idx="7159">
                  <c:v>43262</c:v>
                </c:pt>
                <c:pt idx="7160">
                  <c:v>43263</c:v>
                </c:pt>
                <c:pt idx="7161">
                  <c:v>43264</c:v>
                </c:pt>
                <c:pt idx="7162">
                  <c:v>43265</c:v>
                </c:pt>
                <c:pt idx="7163">
                  <c:v>43266</c:v>
                </c:pt>
                <c:pt idx="7164">
                  <c:v>43269</c:v>
                </c:pt>
                <c:pt idx="7165">
                  <c:v>43270</c:v>
                </c:pt>
                <c:pt idx="7166">
                  <c:v>43271</c:v>
                </c:pt>
                <c:pt idx="7167">
                  <c:v>43272</c:v>
                </c:pt>
                <c:pt idx="7168">
                  <c:v>43273</c:v>
                </c:pt>
                <c:pt idx="7169">
                  <c:v>43276</c:v>
                </c:pt>
                <c:pt idx="7170">
                  <c:v>43277</c:v>
                </c:pt>
                <c:pt idx="7171">
                  <c:v>43278</c:v>
                </c:pt>
                <c:pt idx="7172">
                  <c:v>43279</c:v>
                </c:pt>
                <c:pt idx="7173">
                  <c:v>43280</c:v>
                </c:pt>
                <c:pt idx="7174">
                  <c:v>43283</c:v>
                </c:pt>
                <c:pt idx="7175">
                  <c:v>43284</c:v>
                </c:pt>
                <c:pt idx="7176">
                  <c:v>43285</c:v>
                </c:pt>
                <c:pt idx="7177">
                  <c:v>43286</c:v>
                </c:pt>
                <c:pt idx="7178">
                  <c:v>43287</c:v>
                </c:pt>
                <c:pt idx="7179">
                  <c:v>43290</c:v>
                </c:pt>
                <c:pt idx="7180">
                  <c:v>43291</c:v>
                </c:pt>
                <c:pt idx="7181">
                  <c:v>43292</c:v>
                </c:pt>
                <c:pt idx="7182">
                  <c:v>43293</c:v>
                </c:pt>
                <c:pt idx="7183">
                  <c:v>43294</c:v>
                </c:pt>
                <c:pt idx="7184">
                  <c:v>43297</c:v>
                </c:pt>
                <c:pt idx="7185">
                  <c:v>43298</c:v>
                </c:pt>
                <c:pt idx="7186">
                  <c:v>43299</c:v>
                </c:pt>
                <c:pt idx="7187">
                  <c:v>43300</c:v>
                </c:pt>
                <c:pt idx="7188">
                  <c:v>43301</c:v>
                </c:pt>
                <c:pt idx="7189">
                  <c:v>43304</c:v>
                </c:pt>
                <c:pt idx="7190">
                  <c:v>43305</c:v>
                </c:pt>
                <c:pt idx="7191">
                  <c:v>43306</c:v>
                </c:pt>
                <c:pt idx="7192">
                  <c:v>43307</c:v>
                </c:pt>
                <c:pt idx="7193">
                  <c:v>43308</c:v>
                </c:pt>
                <c:pt idx="7194">
                  <c:v>43311</c:v>
                </c:pt>
                <c:pt idx="7195">
                  <c:v>43312</c:v>
                </c:pt>
                <c:pt idx="7196">
                  <c:v>43313</c:v>
                </c:pt>
                <c:pt idx="7197">
                  <c:v>43314</c:v>
                </c:pt>
                <c:pt idx="7198">
                  <c:v>43315</c:v>
                </c:pt>
                <c:pt idx="7199">
                  <c:v>43318</c:v>
                </c:pt>
                <c:pt idx="7200">
                  <c:v>43319</c:v>
                </c:pt>
                <c:pt idx="7201">
                  <c:v>43320</c:v>
                </c:pt>
                <c:pt idx="7202">
                  <c:v>43321</c:v>
                </c:pt>
                <c:pt idx="7203">
                  <c:v>43322</c:v>
                </c:pt>
                <c:pt idx="7204">
                  <c:v>43325</c:v>
                </c:pt>
                <c:pt idx="7205">
                  <c:v>43326</c:v>
                </c:pt>
                <c:pt idx="7206">
                  <c:v>43327</c:v>
                </c:pt>
                <c:pt idx="7207">
                  <c:v>43328</c:v>
                </c:pt>
                <c:pt idx="7208">
                  <c:v>43329</c:v>
                </c:pt>
                <c:pt idx="7209">
                  <c:v>43332</c:v>
                </c:pt>
                <c:pt idx="7210">
                  <c:v>43333</c:v>
                </c:pt>
                <c:pt idx="7211">
                  <c:v>43334</c:v>
                </c:pt>
                <c:pt idx="7212">
                  <c:v>43335</c:v>
                </c:pt>
                <c:pt idx="7213">
                  <c:v>43336</c:v>
                </c:pt>
                <c:pt idx="7214">
                  <c:v>43339</c:v>
                </c:pt>
                <c:pt idx="7215">
                  <c:v>43340</c:v>
                </c:pt>
                <c:pt idx="7216">
                  <c:v>43341</c:v>
                </c:pt>
                <c:pt idx="7217">
                  <c:v>43342</c:v>
                </c:pt>
                <c:pt idx="7218">
                  <c:v>43343</c:v>
                </c:pt>
                <c:pt idx="7219">
                  <c:v>43346</c:v>
                </c:pt>
                <c:pt idx="7220">
                  <c:v>43347</c:v>
                </c:pt>
                <c:pt idx="7221">
                  <c:v>43348</c:v>
                </c:pt>
                <c:pt idx="7222">
                  <c:v>43349</c:v>
                </c:pt>
                <c:pt idx="7223">
                  <c:v>43350</c:v>
                </c:pt>
                <c:pt idx="7224">
                  <c:v>43353</c:v>
                </c:pt>
                <c:pt idx="7225">
                  <c:v>43354</c:v>
                </c:pt>
                <c:pt idx="7226">
                  <c:v>43355</c:v>
                </c:pt>
                <c:pt idx="7227">
                  <c:v>43356</c:v>
                </c:pt>
                <c:pt idx="7228">
                  <c:v>43357</c:v>
                </c:pt>
                <c:pt idx="7229">
                  <c:v>43360</c:v>
                </c:pt>
                <c:pt idx="7230">
                  <c:v>43361</c:v>
                </c:pt>
                <c:pt idx="7231">
                  <c:v>43362</c:v>
                </c:pt>
                <c:pt idx="7232">
                  <c:v>43363</c:v>
                </c:pt>
                <c:pt idx="7233">
                  <c:v>43364</c:v>
                </c:pt>
                <c:pt idx="7234">
                  <c:v>43367</c:v>
                </c:pt>
                <c:pt idx="7235">
                  <c:v>43368</c:v>
                </c:pt>
                <c:pt idx="7236">
                  <c:v>43369</c:v>
                </c:pt>
                <c:pt idx="7237">
                  <c:v>43370</c:v>
                </c:pt>
                <c:pt idx="7238">
                  <c:v>43371</c:v>
                </c:pt>
                <c:pt idx="7239">
                  <c:v>43374</c:v>
                </c:pt>
                <c:pt idx="7240">
                  <c:v>43375</c:v>
                </c:pt>
                <c:pt idx="7241">
                  <c:v>43376</c:v>
                </c:pt>
                <c:pt idx="7242">
                  <c:v>43377</c:v>
                </c:pt>
                <c:pt idx="7243">
                  <c:v>43378</c:v>
                </c:pt>
                <c:pt idx="7244">
                  <c:v>43381</c:v>
                </c:pt>
                <c:pt idx="7245">
                  <c:v>43382</c:v>
                </c:pt>
                <c:pt idx="7246">
                  <c:v>43383</c:v>
                </c:pt>
                <c:pt idx="7247">
                  <c:v>43384</c:v>
                </c:pt>
                <c:pt idx="7248">
                  <c:v>43385</c:v>
                </c:pt>
                <c:pt idx="7249">
                  <c:v>43388</c:v>
                </c:pt>
                <c:pt idx="7250">
                  <c:v>43389</c:v>
                </c:pt>
                <c:pt idx="7251">
                  <c:v>43390</c:v>
                </c:pt>
                <c:pt idx="7252">
                  <c:v>43391</c:v>
                </c:pt>
                <c:pt idx="7253">
                  <c:v>43392</c:v>
                </c:pt>
                <c:pt idx="7254">
                  <c:v>43395</c:v>
                </c:pt>
                <c:pt idx="7255">
                  <c:v>43396</c:v>
                </c:pt>
                <c:pt idx="7256">
                  <c:v>43397</c:v>
                </c:pt>
                <c:pt idx="7257">
                  <c:v>43398</c:v>
                </c:pt>
                <c:pt idx="7258">
                  <c:v>43399</c:v>
                </c:pt>
                <c:pt idx="7259">
                  <c:v>43402</c:v>
                </c:pt>
                <c:pt idx="7260">
                  <c:v>43403</c:v>
                </c:pt>
                <c:pt idx="7261">
                  <c:v>43404</c:v>
                </c:pt>
                <c:pt idx="7262">
                  <c:v>43405</c:v>
                </c:pt>
                <c:pt idx="7263">
                  <c:v>43406</c:v>
                </c:pt>
                <c:pt idx="7264">
                  <c:v>43409</c:v>
                </c:pt>
                <c:pt idx="7265">
                  <c:v>43410</c:v>
                </c:pt>
                <c:pt idx="7266">
                  <c:v>43411</c:v>
                </c:pt>
                <c:pt idx="7267">
                  <c:v>43412</c:v>
                </c:pt>
                <c:pt idx="7268">
                  <c:v>43413</c:v>
                </c:pt>
                <c:pt idx="7269">
                  <c:v>43416</c:v>
                </c:pt>
                <c:pt idx="7270">
                  <c:v>43417</c:v>
                </c:pt>
                <c:pt idx="7271">
                  <c:v>43418</c:v>
                </c:pt>
                <c:pt idx="7272">
                  <c:v>43419</c:v>
                </c:pt>
                <c:pt idx="7273">
                  <c:v>43420</c:v>
                </c:pt>
                <c:pt idx="7274">
                  <c:v>43423</c:v>
                </c:pt>
                <c:pt idx="7275">
                  <c:v>43424</c:v>
                </c:pt>
                <c:pt idx="7276">
                  <c:v>43425</c:v>
                </c:pt>
                <c:pt idx="7277">
                  <c:v>43426</c:v>
                </c:pt>
                <c:pt idx="7278">
                  <c:v>43427</c:v>
                </c:pt>
                <c:pt idx="7279">
                  <c:v>43430</c:v>
                </c:pt>
                <c:pt idx="7280">
                  <c:v>43431</c:v>
                </c:pt>
                <c:pt idx="7281">
                  <c:v>43432</c:v>
                </c:pt>
                <c:pt idx="7282">
                  <c:v>43433</c:v>
                </c:pt>
                <c:pt idx="7283">
                  <c:v>43434</c:v>
                </c:pt>
                <c:pt idx="7284">
                  <c:v>43437</c:v>
                </c:pt>
                <c:pt idx="7285">
                  <c:v>43438</c:v>
                </c:pt>
                <c:pt idx="7286">
                  <c:v>43439</c:v>
                </c:pt>
                <c:pt idx="7287">
                  <c:v>43440</c:v>
                </c:pt>
                <c:pt idx="7288">
                  <c:v>43441</c:v>
                </c:pt>
                <c:pt idx="7289">
                  <c:v>43444</c:v>
                </c:pt>
                <c:pt idx="7290">
                  <c:v>43445</c:v>
                </c:pt>
                <c:pt idx="7291">
                  <c:v>43446</c:v>
                </c:pt>
                <c:pt idx="7292">
                  <c:v>43447</c:v>
                </c:pt>
                <c:pt idx="7293">
                  <c:v>43448</c:v>
                </c:pt>
                <c:pt idx="7294">
                  <c:v>43451</c:v>
                </c:pt>
                <c:pt idx="7295">
                  <c:v>43452</c:v>
                </c:pt>
                <c:pt idx="7296">
                  <c:v>43453</c:v>
                </c:pt>
                <c:pt idx="7297">
                  <c:v>43454</c:v>
                </c:pt>
                <c:pt idx="7298">
                  <c:v>43455</c:v>
                </c:pt>
                <c:pt idx="7299">
                  <c:v>43458</c:v>
                </c:pt>
                <c:pt idx="7300">
                  <c:v>43459</c:v>
                </c:pt>
                <c:pt idx="7301">
                  <c:v>43460</c:v>
                </c:pt>
                <c:pt idx="7302">
                  <c:v>43461</c:v>
                </c:pt>
                <c:pt idx="7303">
                  <c:v>43462</c:v>
                </c:pt>
                <c:pt idx="7304">
                  <c:v>43465</c:v>
                </c:pt>
                <c:pt idx="7305">
                  <c:v>43466</c:v>
                </c:pt>
                <c:pt idx="7306">
                  <c:v>43467</c:v>
                </c:pt>
                <c:pt idx="7307">
                  <c:v>43468</c:v>
                </c:pt>
                <c:pt idx="7308">
                  <c:v>43469</c:v>
                </c:pt>
                <c:pt idx="7309">
                  <c:v>43472</c:v>
                </c:pt>
                <c:pt idx="7310">
                  <c:v>43473</c:v>
                </c:pt>
                <c:pt idx="7311">
                  <c:v>43474</c:v>
                </c:pt>
                <c:pt idx="7312">
                  <c:v>43475</c:v>
                </c:pt>
                <c:pt idx="7313">
                  <c:v>43476</c:v>
                </c:pt>
                <c:pt idx="7314">
                  <c:v>43479</c:v>
                </c:pt>
                <c:pt idx="7315">
                  <c:v>43480</c:v>
                </c:pt>
                <c:pt idx="7316">
                  <c:v>43481</c:v>
                </c:pt>
                <c:pt idx="7317">
                  <c:v>43482</c:v>
                </c:pt>
                <c:pt idx="7318">
                  <c:v>43483</c:v>
                </c:pt>
                <c:pt idx="7319">
                  <c:v>43486</c:v>
                </c:pt>
                <c:pt idx="7320">
                  <c:v>43487</c:v>
                </c:pt>
                <c:pt idx="7321">
                  <c:v>43488</c:v>
                </c:pt>
                <c:pt idx="7322">
                  <c:v>43489</c:v>
                </c:pt>
                <c:pt idx="7323">
                  <c:v>43490</c:v>
                </c:pt>
                <c:pt idx="7324">
                  <c:v>43493</c:v>
                </c:pt>
                <c:pt idx="7325">
                  <c:v>43494</c:v>
                </c:pt>
                <c:pt idx="7326">
                  <c:v>43495</c:v>
                </c:pt>
                <c:pt idx="7327">
                  <c:v>43496</c:v>
                </c:pt>
                <c:pt idx="7328">
                  <c:v>43497</c:v>
                </c:pt>
                <c:pt idx="7329">
                  <c:v>43500</c:v>
                </c:pt>
                <c:pt idx="7330">
                  <c:v>43501</c:v>
                </c:pt>
                <c:pt idx="7331">
                  <c:v>43502</c:v>
                </c:pt>
                <c:pt idx="7332">
                  <c:v>43503</c:v>
                </c:pt>
                <c:pt idx="7333">
                  <c:v>43504</c:v>
                </c:pt>
                <c:pt idx="7334">
                  <c:v>43507</c:v>
                </c:pt>
                <c:pt idx="7335">
                  <c:v>43508</c:v>
                </c:pt>
                <c:pt idx="7336">
                  <c:v>43509</c:v>
                </c:pt>
                <c:pt idx="7337">
                  <c:v>43510</c:v>
                </c:pt>
                <c:pt idx="7338">
                  <c:v>43511</c:v>
                </c:pt>
                <c:pt idx="7339">
                  <c:v>43514</c:v>
                </c:pt>
                <c:pt idx="7340">
                  <c:v>43515</c:v>
                </c:pt>
                <c:pt idx="7341">
                  <c:v>43516</c:v>
                </c:pt>
                <c:pt idx="7342">
                  <c:v>43517</c:v>
                </c:pt>
                <c:pt idx="7343">
                  <c:v>43518</c:v>
                </c:pt>
                <c:pt idx="7344">
                  <c:v>43521</c:v>
                </c:pt>
                <c:pt idx="7345">
                  <c:v>43522</c:v>
                </c:pt>
                <c:pt idx="7346">
                  <c:v>43523</c:v>
                </c:pt>
                <c:pt idx="7347">
                  <c:v>43524</c:v>
                </c:pt>
                <c:pt idx="7348">
                  <c:v>43525</c:v>
                </c:pt>
                <c:pt idx="7349">
                  <c:v>43528</c:v>
                </c:pt>
                <c:pt idx="7350">
                  <c:v>43529</c:v>
                </c:pt>
                <c:pt idx="7351">
                  <c:v>43530</c:v>
                </c:pt>
                <c:pt idx="7352">
                  <c:v>43531</c:v>
                </c:pt>
                <c:pt idx="7353">
                  <c:v>43532</c:v>
                </c:pt>
                <c:pt idx="7354">
                  <c:v>43535</c:v>
                </c:pt>
                <c:pt idx="7355">
                  <c:v>43536</c:v>
                </c:pt>
                <c:pt idx="7356">
                  <c:v>43537</c:v>
                </c:pt>
                <c:pt idx="7357">
                  <c:v>43538</c:v>
                </c:pt>
                <c:pt idx="7358">
                  <c:v>43539</c:v>
                </c:pt>
                <c:pt idx="7359">
                  <c:v>43542</c:v>
                </c:pt>
                <c:pt idx="7360">
                  <c:v>43543</c:v>
                </c:pt>
                <c:pt idx="7361">
                  <c:v>43544</c:v>
                </c:pt>
                <c:pt idx="7362">
                  <c:v>43545</c:v>
                </c:pt>
                <c:pt idx="7363">
                  <c:v>43546</c:v>
                </c:pt>
                <c:pt idx="7364">
                  <c:v>43549</c:v>
                </c:pt>
                <c:pt idx="7365">
                  <c:v>43550</c:v>
                </c:pt>
                <c:pt idx="7366">
                  <c:v>43551</c:v>
                </c:pt>
                <c:pt idx="7367">
                  <c:v>43552</c:v>
                </c:pt>
                <c:pt idx="7368">
                  <c:v>43553</c:v>
                </c:pt>
                <c:pt idx="7369">
                  <c:v>43556</c:v>
                </c:pt>
                <c:pt idx="7370">
                  <c:v>43557</c:v>
                </c:pt>
                <c:pt idx="7371">
                  <c:v>43558</c:v>
                </c:pt>
                <c:pt idx="7372">
                  <c:v>43559</c:v>
                </c:pt>
                <c:pt idx="7373">
                  <c:v>43560</c:v>
                </c:pt>
                <c:pt idx="7374">
                  <c:v>43563</c:v>
                </c:pt>
                <c:pt idx="7375">
                  <c:v>43564</c:v>
                </c:pt>
                <c:pt idx="7376">
                  <c:v>43565</c:v>
                </c:pt>
                <c:pt idx="7377">
                  <c:v>43566</c:v>
                </c:pt>
                <c:pt idx="7378">
                  <c:v>43567</c:v>
                </c:pt>
                <c:pt idx="7379">
                  <c:v>43570</c:v>
                </c:pt>
                <c:pt idx="7380">
                  <c:v>43571</c:v>
                </c:pt>
                <c:pt idx="7381">
                  <c:v>43572</c:v>
                </c:pt>
                <c:pt idx="7382">
                  <c:v>43573</c:v>
                </c:pt>
                <c:pt idx="7383">
                  <c:v>43574</c:v>
                </c:pt>
                <c:pt idx="7384">
                  <c:v>43577</c:v>
                </c:pt>
                <c:pt idx="7385">
                  <c:v>43578</c:v>
                </c:pt>
                <c:pt idx="7386">
                  <c:v>43579</c:v>
                </c:pt>
                <c:pt idx="7387">
                  <c:v>43580</c:v>
                </c:pt>
                <c:pt idx="7388">
                  <c:v>43581</c:v>
                </c:pt>
                <c:pt idx="7389">
                  <c:v>43584</c:v>
                </c:pt>
                <c:pt idx="7390">
                  <c:v>43585</c:v>
                </c:pt>
                <c:pt idx="7391">
                  <c:v>43586</c:v>
                </c:pt>
                <c:pt idx="7392">
                  <c:v>43587</c:v>
                </c:pt>
                <c:pt idx="7393">
                  <c:v>43588</c:v>
                </c:pt>
                <c:pt idx="7394">
                  <c:v>43591</c:v>
                </c:pt>
                <c:pt idx="7395">
                  <c:v>43592</c:v>
                </c:pt>
                <c:pt idx="7396">
                  <c:v>43593</c:v>
                </c:pt>
                <c:pt idx="7397">
                  <c:v>43594</c:v>
                </c:pt>
                <c:pt idx="7398">
                  <c:v>43595</c:v>
                </c:pt>
                <c:pt idx="7399">
                  <c:v>43598</c:v>
                </c:pt>
                <c:pt idx="7400">
                  <c:v>43599</c:v>
                </c:pt>
                <c:pt idx="7401">
                  <c:v>43600</c:v>
                </c:pt>
                <c:pt idx="7402">
                  <c:v>43601</c:v>
                </c:pt>
                <c:pt idx="7403">
                  <c:v>43602</c:v>
                </c:pt>
                <c:pt idx="7404">
                  <c:v>43605</c:v>
                </c:pt>
                <c:pt idx="7405">
                  <c:v>43606</c:v>
                </c:pt>
                <c:pt idx="7406">
                  <c:v>43607</c:v>
                </c:pt>
                <c:pt idx="7407">
                  <c:v>43608</c:v>
                </c:pt>
                <c:pt idx="7408">
                  <c:v>43609</c:v>
                </c:pt>
                <c:pt idx="7409">
                  <c:v>43612</c:v>
                </c:pt>
                <c:pt idx="7410">
                  <c:v>43613</c:v>
                </c:pt>
                <c:pt idx="7411">
                  <c:v>43614</c:v>
                </c:pt>
                <c:pt idx="7412">
                  <c:v>43615</c:v>
                </c:pt>
                <c:pt idx="7413">
                  <c:v>43616</c:v>
                </c:pt>
                <c:pt idx="7414">
                  <c:v>43619</c:v>
                </c:pt>
                <c:pt idx="7415">
                  <c:v>43620</c:v>
                </c:pt>
                <c:pt idx="7416">
                  <c:v>43621</c:v>
                </c:pt>
                <c:pt idx="7417">
                  <c:v>43622</c:v>
                </c:pt>
                <c:pt idx="7418">
                  <c:v>43623</c:v>
                </c:pt>
                <c:pt idx="7419">
                  <c:v>43626</c:v>
                </c:pt>
                <c:pt idx="7420">
                  <c:v>43627</c:v>
                </c:pt>
                <c:pt idx="7421">
                  <c:v>43628</c:v>
                </c:pt>
                <c:pt idx="7422">
                  <c:v>43629</c:v>
                </c:pt>
                <c:pt idx="7423">
                  <c:v>43630</c:v>
                </c:pt>
                <c:pt idx="7424">
                  <c:v>43633</c:v>
                </c:pt>
                <c:pt idx="7425">
                  <c:v>43634</c:v>
                </c:pt>
                <c:pt idx="7426">
                  <c:v>43635</c:v>
                </c:pt>
                <c:pt idx="7427">
                  <c:v>43636</c:v>
                </c:pt>
                <c:pt idx="7428">
                  <c:v>43637</c:v>
                </c:pt>
                <c:pt idx="7429">
                  <c:v>43640</c:v>
                </c:pt>
                <c:pt idx="7430">
                  <c:v>43641</c:v>
                </c:pt>
                <c:pt idx="7431">
                  <c:v>43642</c:v>
                </c:pt>
                <c:pt idx="7432">
                  <c:v>43643</c:v>
                </c:pt>
                <c:pt idx="7433">
                  <c:v>43644</c:v>
                </c:pt>
                <c:pt idx="7434">
                  <c:v>43647</c:v>
                </c:pt>
                <c:pt idx="7435">
                  <c:v>43648</c:v>
                </c:pt>
                <c:pt idx="7436">
                  <c:v>43649</c:v>
                </c:pt>
                <c:pt idx="7437">
                  <c:v>43650</c:v>
                </c:pt>
                <c:pt idx="7438">
                  <c:v>43651</c:v>
                </c:pt>
                <c:pt idx="7439">
                  <c:v>43654</c:v>
                </c:pt>
                <c:pt idx="7440">
                  <c:v>43655</c:v>
                </c:pt>
                <c:pt idx="7441">
                  <c:v>43656</c:v>
                </c:pt>
                <c:pt idx="7442">
                  <c:v>43657</c:v>
                </c:pt>
                <c:pt idx="7443">
                  <c:v>43658</c:v>
                </c:pt>
                <c:pt idx="7444">
                  <c:v>43661</c:v>
                </c:pt>
                <c:pt idx="7445">
                  <c:v>43662</c:v>
                </c:pt>
                <c:pt idx="7446">
                  <c:v>43663</c:v>
                </c:pt>
                <c:pt idx="7447">
                  <c:v>43664</c:v>
                </c:pt>
                <c:pt idx="7448">
                  <c:v>43665</c:v>
                </c:pt>
                <c:pt idx="7449">
                  <c:v>43668</c:v>
                </c:pt>
                <c:pt idx="7450">
                  <c:v>43669</c:v>
                </c:pt>
                <c:pt idx="7451">
                  <c:v>43670</c:v>
                </c:pt>
                <c:pt idx="7452">
                  <c:v>43671</c:v>
                </c:pt>
                <c:pt idx="7453">
                  <c:v>43672</c:v>
                </c:pt>
                <c:pt idx="7454">
                  <c:v>43675</c:v>
                </c:pt>
                <c:pt idx="7455">
                  <c:v>43676</c:v>
                </c:pt>
                <c:pt idx="7456">
                  <c:v>43677</c:v>
                </c:pt>
                <c:pt idx="7457">
                  <c:v>43678</c:v>
                </c:pt>
                <c:pt idx="7458">
                  <c:v>43679</c:v>
                </c:pt>
                <c:pt idx="7459">
                  <c:v>43682</c:v>
                </c:pt>
                <c:pt idx="7460">
                  <c:v>43683</c:v>
                </c:pt>
                <c:pt idx="7461">
                  <c:v>43684</c:v>
                </c:pt>
                <c:pt idx="7462">
                  <c:v>43685</c:v>
                </c:pt>
                <c:pt idx="7463">
                  <c:v>43686</c:v>
                </c:pt>
                <c:pt idx="7464">
                  <c:v>43689</c:v>
                </c:pt>
                <c:pt idx="7465">
                  <c:v>43690</c:v>
                </c:pt>
                <c:pt idx="7466">
                  <c:v>43691</c:v>
                </c:pt>
                <c:pt idx="7467">
                  <c:v>43692</c:v>
                </c:pt>
                <c:pt idx="7468">
                  <c:v>43693</c:v>
                </c:pt>
                <c:pt idx="7469">
                  <c:v>43696</c:v>
                </c:pt>
                <c:pt idx="7470">
                  <c:v>43697</c:v>
                </c:pt>
                <c:pt idx="7471">
                  <c:v>43698</c:v>
                </c:pt>
                <c:pt idx="7472">
                  <c:v>43699</c:v>
                </c:pt>
                <c:pt idx="7473">
                  <c:v>43700</c:v>
                </c:pt>
                <c:pt idx="7474">
                  <c:v>43703</c:v>
                </c:pt>
                <c:pt idx="7475">
                  <c:v>43704</c:v>
                </c:pt>
                <c:pt idx="7476">
                  <c:v>43705</c:v>
                </c:pt>
                <c:pt idx="7477">
                  <c:v>43706</c:v>
                </c:pt>
                <c:pt idx="7478">
                  <c:v>43707</c:v>
                </c:pt>
                <c:pt idx="7479">
                  <c:v>43710</c:v>
                </c:pt>
                <c:pt idx="7480">
                  <c:v>43711</c:v>
                </c:pt>
                <c:pt idx="7481">
                  <c:v>43712</c:v>
                </c:pt>
                <c:pt idx="7482">
                  <c:v>43713</c:v>
                </c:pt>
                <c:pt idx="7483">
                  <c:v>43714</c:v>
                </c:pt>
                <c:pt idx="7484">
                  <c:v>43717</c:v>
                </c:pt>
                <c:pt idx="7485">
                  <c:v>43718</c:v>
                </c:pt>
                <c:pt idx="7486">
                  <c:v>43719</c:v>
                </c:pt>
                <c:pt idx="7487">
                  <c:v>43720</c:v>
                </c:pt>
                <c:pt idx="7488">
                  <c:v>43721</c:v>
                </c:pt>
                <c:pt idx="7489">
                  <c:v>43724</c:v>
                </c:pt>
                <c:pt idx="7490">
                  <c:v>43725</c:v>
                </c:pt>
                <c:pt idx="7491">
                  <c:v>43726</c:v>
                </c:pt>
                <c:pt idx="7492">
                  <c:v>43727</c:v>
                </c:pt>
                <c:pt idx="7493">
                  <c:v>43728</c:v>
                </c:pt>
                <c:pt idx="7494">
                  <c:v>43731</c:v>
                </c:pt>
                <c:pt idx="7495">
                  <c:v>43732</c:v>
                </c:pt>
                <c:pt idx="7496">
                  <c:v>43733</c:v>
                </c:pt>
                <c:pt idx="7497">
                  <c:v>43734</c:v>
                </c:pt>
                <c:pt idx="7498">
                  <c:v>43735</c:v>
                </c:pt>
                <c:pt idx="7499">
                  <c:v>43738</c:v>
                </c:pt>
                <c:pt idx="7500">
                  <c:v>43739</c:v>
                </c:pt>
                <c:pt idx="7501">
                  <c:v>43740</c:v>
                </c:pt>
                <c:pt idx="7502">
                  <c:v>43741</c:v>
                </c:pt>
                <c:pt idx="7503">
                  <c:v>43742</c:v>
                </c:pt>
                <c:pt idx="7504">
                  <c:v>43745</c:v>
                </c:pt>
                <c:pt idx="7505">
                  <c:v>43746</c:v>
                </c:pt>
                <c:pt idx="7506">
                  <c:v>43747</c:v>
                </c:pt>
                <c:pt idx="7507">
                  <c:v>43748</c:v>
                </c:pt>
                <c:pt idx="7508">
                  <c:v>43749</c:v>
                </c:pt>
                <c:pt idx="7509">
                  <c:v>43752</c:v>
                </c:pt>
                <c:pt idx="7510">
                  <c:v>43753</c:v>
                </c:pt>
                <c:pt idx="7511">
                  <c:v>43754</c:v>
                </c:pt>
                <c:pt idx="7512">
                  <c:v>43755</c:v>
                </c:pt>
                <c:pt idx="7513">
                  <c:v>43756</c:v>
                </c:pt>
                <c:pt idx="7514">
                  <c:v>43759</c:v>
                </c:pt>
                <c:pt idx="7515">
                  <c:v>43760</c:v>
                </c:pt>
                <c:pt idx="7516">
                  <c:v>43761</c:v>
                </c:pt>
                <c:pt idx="7517">
                  <c:v>43762</c:v>
                </c:pt>
                <c:pt idx="7518">
                  <c:v>43763</c:v>
                </c:pt>
                <c:pt idx="7519">
                  <c:v>43766</c:v>
                </c:pt>
                <c:pt idx="7520">
                  <c:v>43767</c:v>
                </c:pt>
                <c:pt idx="7521">
                  <c:v>43768</c:v>
                </c:pt>
                <c:pt idx="7522">
                  <c:v>43769</c:v>
                </c:pt>
                <c:pt idx="7523">
                  <c:v>43770</c:v>
                </c:pt>
                <c:pt idx="7524">
                  <c:v>43773</c:v>
                </c:pt>
                <c:pt idx="7525">
                  <c:v>43774</c:v>
                </c:pt>
                <c:pt idx="7526">
                  <c:v>43775</c:v>
                </c:pt>
                <c:pt idx="7527">
                  <c:v>43776</c:v>
                </c:pt>
                <c:pt idx="7528">
                  <c:v>43777</c:v>
                </c:pt>
                <c:pt idx="7529">
                  <c:v>43780</c:v>
                </c:pt>
                <c:pt idx="7530">
                  <c:v>43781</c:v>
                </c:pt>
                <c:pt idx="7531">
                  <c:v>43782</c:v>
                </c:pt>
                <c:pt idx="7532">
                  <c:v>43783</c:v>
                </c:pt>
                <c:pt idx="7533">
                  <c:v>43784</c:v>
                </c:pt>
                <c:pt idx="7534">
                  <c:v>43787</c:v>
                </c:pt>
                <c:pt idx="7535">
                  <c:v>43788</c:v>
                </c:pt>
                <c:pt idx="7536">
                  <c:v>43789</c:v>
                </c:pt>
                <c:pt idx="7537">
                  <c:v>43790</c:v>
                </c:pt>
                <c:pt idx="7538">
                  <c:v>43791</c:v>
                </c:pt>
                <c:pt idx="7539">
                  <c:v>43794</c:v>
                </c:pt>
                <c:pt idx="7540">
                  <c:v>43795</c:v>
                </c:pt>
                <c:pt idx="7541">
                  <c:v>43796</c:v>
                </c:pt>
                <c:pt idx="7542">
                  <c:v>43797</c:v>
                </c:pt>
                <c:pt idx="7543">
                  <c:v>43798</c:v>
                </c:pt>
                <c:pt idx="7544">
                  <c:v>43801</c:v>
                </c:pt>
                <c:pt idx="7545">
                  <c:v>43802</c:v>
                </c:pt>
                <c:pt idx="7546">
                  <c:v>43803</c:v>
                </c:pt>
                <c:pt idx="7547">
                  <c:v>43804</c:v>
                </c:pt>
                <c:pt idx="7548">
                  <c:v>43805</c:v>
                </c:pt>
                <c:pt idx="7549">
                  <c:v>43808</c:v>
                </c:pt>
                <c:pt idx="7550">
                  <c:v>43809</c:v>
                </c:pt>
                <c:pt idx="7551">
                  <c:v>43810</c:v>
                </c:pt>
                <c:pt idx="7552">
                  <c:v>43811</c:v>
                </c:pt>
                <c:pt idx="7553">
                  <c:v>43812</c:v>
                </c:pt>
                <c:pt idx="7554">
                  <c:v>43815</c:v>
                </c:pt>
                <c:pt idx="7555">
                  <c:v>43816</c:v>
                </c:pt>
                <c:pt idx="7556">
                  <c:v>43817</c:v>
                </c:pt>
                <c:pt idx="7557">
                  <c:v>43818</c:v>
                </c:pt>
                <c:pt idx="7558">
                  <c:v>43819</c:v>
                </c:pt>
                <c:pt idx="7559">
                  <c:v>43822</c:v>
                </c:pt>
                <c:pt idx="7560">
                  <c:v>43823</c:v>
                </c:pt>
                <c:pt idx="7561">
                  <c:v>43824</c:v>
                </c:pt>
                <c:pt idx="7562">
                  <c:v>43825</c:v>
                </c:pt>
                <c:pt idx="7563">
                  <c:v>43826</c:v>
                </c:pt>
                <c:pt idx="7564">
                  <c:v>43829</c:v>
                </c:pt>
                <c:pt idx="7565">
                  <c:v>43830</c:v>
                </c:pt>
              </c:numCache>
            </c:numRef>
          </c:cat>
          <c:val>
            <c:numRef>
              <c:f>ANGEY!$F$3:$F$7568</c:f>
              <c:numCache>
                <c:formatCode>General</c:formatCode>
                <c:ptCount val="7566"/>
                <c:pt idx="0">
                  <c:v>0.53500000000000014</c:v>
                </c:pt>
                <c:pt idx="1">
                  <c:v>0.53500000000000014</c:v>
                </c:pt>
                <c:pt idx="2">
                  <c:v>0.52000000000000046</c:v>
                </c:pt>
                <c:pt idx="3">
                  <c:v>0.62100000000000044</c:v>
                </c:pt>
                <c:pt idx="4">
                  <c:v>0.58900000000000041</c:v>
                </c:pt>
                <c:pt idx="5">
                  <c:v>0.51200000000000045</c:v>
                </c:pt>
                <c:pt idx="6">
                  <c:v>0.31200000000000028</c:v>
                </c:pt>
                <c:pt idx="7">
                  <c:v>0.31099999999999994</c:v>
                </c:pt>
                <c:pt idx="8">
                  <c:v>0.23399999999999999</c:v>
                </c:pt>
                <c:pt idx="9">
                  <c:v>0.19200000000000017</c:v>
                </c:pt>
                <c:pt idx="10">
                  <c:v>0.13500000000000068</c:v>
                </c:pt>
                <c:pt idx="11">
                  <c:v>0.11300000000000043</c:v>
                </c:pt>
                <c:pt idx="12">
                  <c:v>0.18599999999999994</c:v>
                </c:pt>
                <c:pt idx="13">
                  <c:v>0.13900000000000023</c:v>
                </c:pt>
                <c:pt idx="14">
                  <c:v>0.12900000000000045</c:v>
                </c:pt>
                <c:pt idx="15">
                  <c:v>0.12800000000000011</c:v>
                </c:pt>
                <c:pt idx="16">
                  <c:v>0.21799999999999997</c:v>
                </c:pt>
                <c:pt idx="17">
                  <c:v>0.20600000000000041</c:v>
                </c:pt>
                <c:pt idx="18">
                  <c:v>0.24500000000000011</c:v>
                </c:pt>
                <c:pt idx="19">
                  <c:v>0.31700000000000017</c:v>
                </c:pt>
                <c:pt idx="20">
                  <c:v>0.2920000000000007</c:v>
                </c:pt>
                <c:pt idx="21">
                  <c:v>0.26000000000000068</c:v>
                </c:pt>
                <c:pt idx="22">
                  <c:v>0.67999999999999972</c:v>
                </c:pt>
                <c:pt idx="23">
                  <c:v>0.45699999999999985</c:v>
                </c:pt>
                <c:pt idx="24">
                  <c:v>0.46600000000000019</c:v>
                </c:pt>
                <c:pt idx="25">
                  <c:v>0.43100000000000005</c:v>
                </c:pt>
                <c:pt idx="26">
                  <c:v>0.37800000000000011</c:v>
                </c:pt>
                <c:pt idx="27">
                  <c:v>0.40799999999999947</c:v>
                </c:pt>
                <c:pt idx="28">
                  <c:v>0.38399999999999945</c:v>
                </c:pt>
                <c:pt idx="29">
                  <c:v>0.34100000000000019</c:v>
                </c:pt>
                <c:pt idx="30">
                  <c:v>0.31599999999999984</c:v>
                </c:pt>
                <c:pt idx="31">
                  <c:v>0.32500000000000018</c:v>
                </c:pt>
                <c:pt idx="32">
                  <c:v>0.32399999999999984</c:v>
                </c:pt>
                <c:pt idx="33">
                  <c:v>0.37199999999999989</c:v>
                </c:pt>
                <c:pt idx="34">
                  <c:v>0.37199999999999989</c:v>
                </c:pt>
                <c:pt idx="35">
                  <c:v>0.41300000000000026</c:v>
                </c:pt>
                <c:pt idx="36">
                  <c:v>0.41899999999999959</c:v>
                </c:pt>
                <c:pt idx="37">
                  <c:v>0.41899999999999959</c:v>
                </c:pt>
                <c:pt idx="38">
                  <c:v>0.41500000000000004</c:v>
                </c:pt>
                <c:pt idx="39">
                  <c:v>0.45599999999999952</c:v>
                </c:pt>
                <c:pt idx="40">
                  <c:v>0.49399999999999977</c:v>
                </c:pt>
                <c:pt idx="41">
                  <c:v>0.50899999999999945</c:v>
                </c:pt>
                <c:pt idx="42">
                  <c:v>0.9610000000000003</c:v>
                </c:pt>
                <c:pt idx="43">
                  <c:v>0.97900000000000009</c:v>
                </c:pt>
                <c:pt idx="44">
                  <c:v>0.94600000000000062</c:v>
                </c:pt>
                <c:pt idx="45">
                  <c:v>0.94200000000000017</c:v>
                </c:pt>
                <c:pt idx="46">
                  <c:v>0.98300000000000054</c:v>
                </c:pt>
                <c:pt idx="47">
                  <c:v>0.97100000000000009</c:v>
                </c:pt>
                <c:pt idx="48">
                  <c:v>0.84200000000000053</c:v>
                </c:pt>
                <c:pt idx="49">
                  <c:v>0.76799999999999979</c:v>
                </c:pt>
                <c:pt idx="50">
                  <c:v>0.74300000000000033</c:v>
                </c:pt>
                <c:pt idx="51">
                  <c:v>0.70000000000000018</c:v>
                </c:pt>
                <c:pt idx="52">
                  <c:v>0.64700000000000024</c:v>
                </c:pt>
                <c:pt idx="53">
                  <c:v>0.66500000000000004</c:v>
                </c:pt>
                <c:pt idx="54">
                  <c:v>0.71600000000000019</c:v>
                </c:pt>
                <c:pt idx="55">
                  <c:v>0.77400000000000002</c:v>
                </c:pt>
                <c:pt idx="56">
                  <c:v>0.7629999999999999</c:v>
                </c:pt>
                <c:pt idx="57">
                  <c:v>0.75100000000000033</c:v>
                </c:pt>
                <c:pt idx="58">
                  <c:v>0.75900000000000034</c:v>
                </c:pt>
                <c:pt idx="59">
                  <c:v>0.78900000000000059</c:v>
                </c:pt>
                <c:pt idx="60">
                  <c:v>0.73200000000000021</c:v>
                </c:pt>
                <c:pt idx="61">
                  <c:v>0.64800000000000058</c:v>
                </c:pt>
                <c:pt idx="62">
                  <c:v>0.6120000000000001</c:v>
                </c:pt>
                <c:pt idx="63">
                  <c:v>0.63300000000000001</c:v>
                </c:pt>
                <c:pt idx="64">
                  <c:v>1.0219999999999994</c:v>
                </c:pt>
                <c:pt idx="65">
                  <c:v>1.0289999999999999</c:v>
                </c:pt>
                <c:pt idx="66">
                  <c:v>1.0589999999999993</c:v>
                </c:pt>
                <c:pt idx="67">
                  <c:v>1.0269999999999992</c:v>
                </c:pt>
                <c:pt idx="68">
                  <c:v>0.97100000000000009</c:v>
                </c:pt>
                <c:pt idx="69">
                  <c:v>0.91799999999999926</c:v>
                </c:pt>
                <c:pt idx="70">
                  <c:v>0.87099999999999955</c:v>
                </c:pt>
                <c:pt idx="71">
                  <c:v>0.87999999999999989</c:v>
                </c:pt>
                <c:pt idx="72">
                  <c:v>0.79599999999999937</c:v>
                </c:pt>
                <c:pt idx="73">
                  <c:v>0.77199999999999935</c:v>
                </c:pt>
                <c:pt idx="74">
                  <c:v>0.85499999999999954</c:v>
                </c:pt>
                <c:pt idx="75">
                  <c:v>0.85999999999999943</c:v>
                </c:pt>
                <c:pt idx="76">
                  <c:v>0.8279999999999994</c:v>
                </c:pt>
                <c:pt idx="77">
                  <c:v>0.98399999999999999</c:v>
                </c:pt>
                <c:pt idx="78">
                  <c:v>1.0229999999999997</c:v>
                </c:pt>
                <c:pt idx="79">
                  <c:v>0.95899999999999963</c:v>
                </c:pt>
                <c:pt idx="80">
                  <c:v>0.97499999999999964</c:v>
                </c:pt>
                <c:pt idx="81">
                  <c:v>0.91099999999999959</c:v>
                </c:pt>
                <c:pt idx="82">
                  <c:v>0.85799999999999965</c:v>
                </c:pt>
                <c:pt idx="83">
                  <c:v>0.86599999999999966</c:v>
                </c:pt>
                <c:pt idx="84">
                  <c:v>0.85499999999999954</c:v>
                </c:pt>
                <c:pt idx="85">
                  <c:v>0.78699999999999992</c:v>
                </c:pt>
                <c:pt idx="86">
                  <c:v>0.78599999999999959</c:v>
                </c:pt>
                <c:pt idx="87">
                  <c:v>0.72199999999999953</c:v>
                </c:pt>
                <c:pt idx="88">
                  <c:v>0.71999999999999975</c:v>
                </c:pt>
                <c:pt idx="89">
                  <c:v>0.7079999999999993</c:v>
                </c:pt>
                <c:pt idx="90">
                  <c:v>0.78699999999999992</c:v>
                </c:pt>
                <c:pt idx="91">
                  <c:v>0.74399999999999977</c:v>
                </c:pt>
                <c:pt idx="92">
                  <c:v>0.73299999999999965</c:v>
                </c:pt>
                <c:pt idx="93">
                  <c:v>0.70899999999999963</c:v>
                </c:pt>
                <c:pt idx="94">
                  <c:v>0.7289999999999992</c:v>
                </c:pt>
                <c:pt idx="95">
                  <c:v>0.74499999999999922</c:v>
                </c:pt>
                <c:pt idx="96">
                  <c:v>0.70199999999999996</c:v>
                </c:pt>
                <c:pt idx="97">
                  <c:v>0.64900000000000002</c:v>
                </c:pt>
                <c:pt idx="98">
                  <c:v>0.66799999999999926</c:v>
                </c:pt>
                <c:pt idx="99">
                  <c:v>0.7079999999999993</c:v>
                </c:pt>
                <c:pt idx="100">
                  <c:v>0.75499999999999989</c:v>
                </c:pt>
                <c:pt idx="101">
                  <c:v>0.71299999999999919</c:v>
                </c:pt>
                <c:pt idx="102">
                  <c:v>0.64900000000000002</c:v>
                </c:pt>
                <c:pt idx="103">
                  <c:v>0.66699999999999982</c:v>
                </c:pt>
                <c:pt idx="104">
                  <c:v>0.66599999999999948</c:v>
                </c:pt>
                <c:pt idx="105">
                  <c:v>0.65499999999999936</c:v>
                </c:pt>
                <c:pt idx="106">
                  <c:v>0.65499999999999936</c:v>
                </c:pt>
                <c:pt idx="107">
                  <c:v>0.71199999999999974</c:v>
                </c:pt>
                <c:pt idx="108">
                  <c:v>0.69299999999999962</c:v>
                </c:pt>
                <c:pt idx="109">
                  <c:v>0.7759999999999998</c:v>
                </c:pt>
                <c:pt idx="110">
                  <c:v>0.75</c:v>
                </c:pt>
                <c:pt idx="111">
                  <c:v>0.73799999999999955</c:v>
                </c:pt>
                <c:pt idx="112">
                  <c:v>0.73799999999999955</c:v>
                </c:pt>
                <c:pt idx="113">
                  <c:v>0.7240000000000002</c:v>
                </c:pt>
                <c:pt idx="114">
                  <c:v>0.74399999999999977</c:v>
                </c:pt>
                <c:pt idx="115">
                  <c:v>0.75</c:v>
                </c:pt>
                <c:pt idx="116">
                  <c:v>0.72799999999999976</c:v>
                </c:pt>
                <c:pt idx="117">
                  <c:v>0.74800000000000022</c:v>
                </c:pt>
                <c:pt idx="118">
                  <c:v>0.75600000000000023</c:v>
                </c:pt>
                <c:pt idx="119">
                  <c:v>0.7759999999999998</c:v>
                </c:pt>
                <c:pt idx="120">
                  <c:v>0.8019999999999996</c:v>
                </c:pt>
                <c:pt idx="121">
                  <c:v>0.73799999999999955</c:v>
                </c:pt>
                <c:pt idx="122">
                  <c:v>0.72700000000000031</c:v>
                </c:pt>
                <c:pt idx="123">
                  <c:v>0.73500000000000032</c:v>
                </c:pt>
                <c:pt idx="124">
                  <c:v>0.71300000000000008</c:v>
                </c:pt>
                <c:pt idx="125">
                  <c:v>0.75</c:v>
                </c:pt>
                <c:pt idx="126">
                  <c:v>0.71699999999999964</c:v>
                </c:pt>
                <c:pt idx="127">
                  <c:v>0.71600000000000019</c:v>
                </c:pt>
                <c:pt idx="128">
                  <c:v>0.69299999999999962</c:v>
                </c:pt>
                <c:pt idx="129">
                  <c:v>1.0439999999999996</c:v>
                </c:pt>
                <c:pt idx="130">
                  <c:v>1.0499999999999998</c:v>
                </c:pt>
                <c:pt idx="131">
                  <c:v>1.0270000000000001</c:v>
                </c:pt>
                <c:pt idx="132">
                  <c:v>1.0270000000000001</c:v>
                </c:pt>
                <c:pt idx="133">
                  <c:v>1.0449999999999999</c:v>
                </c:pt>
                <c:pt idx="134">
                  <c:v>1.0339999999999998</c:v>
                </c:pt>
                <c:pt idx="135">
                  <c:v>1.0599999999999996</c:v>
                </c:pt>
                <c:pt idx="136">
                  <c:v>1.0379999999999994</c:v>
                </c:pt>
                <c:pt idx="137">
                  <c:v>1.0270000000000001</c:v>
                </c:pt>
                <c:pt idx="138">
                  <c:v>1.024</c:v>
                </c:pt>
                <c:pt idx="139">
                  <c:v>1.0439999999999996</c:v>
                </c:pt>
                <c:pt idx="140">
                  <c:v>1.0599999999999996</c:v>
                </c:pt>
                <c:pt idx="141">
                  <c:v>1.0699999999999994</c:v>
                </c:pt>
                <c:pt idx="142">
                  <c:v>1.0579999999999998</c:v>
                </c:pt>
                <c:pt idx="143">
                  <c:v>1.0449999999999999</c:v>
                </c:pt>
                <c:pt idx="144">
                  <c:v>1.0229999999999997</c:v>
                </c:pt>
                <c:pt idx="145">
                  <c:v>1.0599999999999996</c:v>
                </c:pt>
                <c:pt idx="146">
                  <c:v>1.0379999999999994</c:v>
                </c:pt>
                <c:pt idx="147">
                  <c:v>1.048</c:v>
                </c:pt>
                <c:pt idx="148">
                  <c:v>1.0449999999999999</c:v>
                </c:pt>
                <c:pt idx="149">
                  <c:v>1.0339999999999998</c:v>
                </c:pt>
                <c:pt idx="150">
                  <c:v>1.0179999999999998</c:v>
                </c:pt>
                <c:pt idx="151">
                  <c:v>1.2759999999999998</c:v>
                </c:pt>
                <c:pt idx="152">
                  <c:v>1.3059999999999992</c:v>
                </c:pt>
                <c:pt idx="153">
                  <c:v>1.2509999999999994</c:v>
                </c:pt>
                <c:pt idx="154">
                  <c:v>1.2709999999999999</c:v>
                </c:pt>
                <c:pt idx="155">
                  <c:v>1.1819999999999995</c:v>
                </c:pt>
                <c:pt idx="156">
                  <c:v>1.1399999999999997</c:v>
                </c:pt>
                <c:pt idx="157">
                  <c:v>1.1280000000000001</c:v>
                </c:pt>
                <c:pt idx="158">
                  <c:v>1.0739999999999998</c:v>
                </c:pt>
                <c:pt idx="159">
                  <c:v>1.0519999999999996</c:v>
                </c:pt>
                <c:pt idx="160">
                  <c:v>1.0569999999999995</c:v>
                </c:pt>
                <c:pt idx="161">
                  <c:v>1.0459999999999994</c:v>
                </c:pt>
                <c:pt idx="162">
                  <c:v>1.0339999999999998</c:v>
                </c:pt>
                <c:pt idx="163">
                  <c:v>0.98999999999999932</c:v>
                </c:pt>
                <c:pt idx="164">
                  <c:v>0.84399999999999942</c:v>
                </c:pt>
                <c:pt idx="165">
                  <c:v>0.86899999999999977</c:v>
                </c:pt>
                <c:pt idx="166">
                  <c:v>1.0349999999999993</c:v>
                </c:pt>
                <c:pt idx="167">
                  <c:v>1.0659999999999998</c:v>
                </c:pt>
                <c:pt idx="168">
                  <c:v>1.1469999999999994</c:v>
                </c:pt>
                <c:pt idx="169">
                  <c:v>1.1669999999999998</c:v>
                </c:pt>
                <c:pt idx="170">
                  <c:v>1.1669999999999998</c:v>
                </c:pt>
                <c:pt idx="171">
                  <c:v>1.0459999999999994</c:v>
                </c:pt>
                <c:pt idx="172">
                  <c:v>1.056</c:v>
                </c:pt>
                <c:pt idx="173">
                  <c:v>1.0839999999999996</c:v>
                </c:pt>
                <c:pt idx="174">
                  <c:v>1.6840000000000002</c:v>
                </c:pt>
                <c:pt idx="175">
                  <c:v>1.694</c:v>
                </c:pt>
                <c:pt idx="176">
                  <c:v>1.6870000000000003</c:v>
                </c:pt>
                <c:pt idx="177">
                  <c:v>1.6870000000000003</c:v>
                </c:pt>
                <c:pt idx="178">
                  <c:v>1.6530000000000005</c:v>
                </c:pt>
                <c:pt idx="179">
                  <c:v>1.6210000000000004</c:v>
                </c:pt>
                <c:pt idx="180">
                  <c:v>1.5940000000000003</c:v>
                </c:pt>
                <c:pt idx="181">
                  <c:v>1.6040000000000001</c:v>
                </c:pt>
                <c:pt idx="182">
                  <c:v>1.5090000000000003</c:v>
                </c:pt>
                <c:pt idx="183">
                  <c:v>1.5070000000000006</c:v>
                </c:pt>
                <c:pt idx="184">
                  <c:v>1.5270000000000001</c:v>
                </c:pt>
                <c:pt idx="185">
                  <c:v>1.532</c:v>
                </c:pt>
                <c:pt idx="186">
                  <c:v>1.5310000000000006</c:v>
                </c:pt>
                <c:pt idx="187">
                  <c:v>1.5510000000000002</c:v>
                </c:pt>
                <c:pt idx="188">
                  <c:v>1.5380000000000003</c:v>
                </c:pt>
                <c:pt idx="189">
                  <c:v>1.5579999999999998</c:v>
                </c:pt>
                <c:pt idx="190">
                  <c:v>1.5419999999999998</c:v>
                </c:pt>
                <c:pt idx="191">
                  <c:v>1.5200000000000005</c:v>
                </c:pt>
                <c:pt idx="192">
                  <c:v>1.4780000000000006</c:v>
                </c:pt>
                <c:pt idx="193">
                  <c:v>1.476</c:v>
                </c:pt>
                <c:pt idx="194">
                  <c:v>1.8539999999999996</c:v>
                </c:pt>
                <c:pt idx="195">
                  <c:v>1.8379999999999996</c:v>
                </c:pt>
                <c:pt idx="196">
                  <c:v>1.8370000000000002</c:v>
                </c:pt>
                <c:pt idx="197">
                  <c:v>1.7740000000000005</c:v>
                </c:pt>
                <c:pt idx="198">
                  <c:v>1.7509999999999999</c:v>
                </c:pt>
                <c:pt idx="199">
                  <c:v>1.7500000000000004</c:v>
                </c:pt>
                <c:pt idx="200">
                  <c:v>1.7650000000000001</c:v>
                </c:pt>
                <c:pt idx="201">
                  <c:v>1.7429999999999999</c:v>
                </c:pt>
                <c:pt idx="202">
                  <c:v>1.7630000000000003</c:v>
                </c:pt>
                <c:pt idx="203">
                  <c:v>1.7079999999999997</c:v>
                </c:pt>
                <c:pt idx="204">
                  <c:v>1.7079999999999997</c:v>
                </c:pt>
                <c:pt idx="205">
                  <c:v>1.6869999999999998</c:v>
                </c:pt>
                <c:pt idx="206">
                  <c:v>1.722</c:v>
                </c:pt>
                <c:pt idx="207">
                  <c:v>1.8149999999999999</c:v>
                </c:pt>
                <c:pt idx="208">
                  <c:v>1.7609999999999997</c:v>
                </c:pt>
                <c:pt idx="209">
                  <c:v>1.7909999999999999</c:v>
                </c:pt>
                <c:pt idx="210">
                  <c:v>1.8060000000000005</c:v>
                </c:pt>
                <c:pt idx="211">
                  <c:v>1.8060000000000005</c:v>
                </c:pt>
                <c:pt idx="212">
                  <c:v>1.7210000000000005</c:v>
                </c:pt>
                <c:pt idx="213">
                  <c:v>1.7090000000000001</c:v>
                </c:pt>
                <c:pt idx="214">
                  <c:v>1.6869999999999998</c:v>
                </c:pt>
                <c:pt idx="215">
                  <c:v>1.629</c:v>
                </c:pt>
                <c:pt idx="216">
                  <c:v>1.5660000000000003</c:v>
                </c:pt>
                <c:pt idx="217">
                  <c:v>2.0649999999999999</c:v>
                </c:pt>
                <c:pt idx="218">
                  <c:v>1.98</c:v>
                </c:pt>
                <c:pt idx="219">
                  <c:v>1.9689999999999999</c:v>
                </c:pt>
                <c:pt idx="220">
                  <c:v>1.9940000000000002</c:v>
                </c:pt>
                <c:pt idx="221">
                  <c:v>1.847</c:v>
                </c:pt>
                <c:pt idx="222">
                  <c:v>1.8569999999999998</c:v>
                </c:pt>
                <c:pt idx="223">
                  <c:v>1.8439999999999999</c:v>
                </c:pt>
                <c:pt idx="224">
                  <c:v>1.8439999999999999</c:v>
                </c:pt>
                <c:pt idx="225">
                  <c:v>1.8539999999999996</c:v>
                </c:pt>
                <c:pt idx="226">
                  <c:v>1.8679999999999999</c:v>
                </c:pt>
                <c:pt idx="227">
                  <c:v>1.8670000000000004</c:v>
                </c:pt>
                <c:pt idx="228">
                  <c:v>1.7929999999999997</c:v>
                </c:pt>
                <c:pt idx="229">
                  <c:v>1.802</c:v>
                </c:pt>
                <c:pt idx="230">
                  <c:v>1.7639999999999998</c:v>
                </c:pt>
                <c:pt idx="231">
                  <c:v>1.7120000000000002</c:v>
                </c:pt>
                <c:pt idx="232">
                  <c:v>1.6490000000000005</c:v>
                </c:pt>
                <c:pt idx="233">
                  <c:v>1.637</c:v>
                </c:pt>
                <c:pt idx="234">
                  <c:v>1.6570000000000005</c:v>
                </c:pt>
                <c:pt idx="235">
                  <c:v>1.629</c:v>
                </c:pt>
                <c:pt idx="236">
                  <c:v>1.597</c:v>
                </c:pt>
                <c:pt idx="237">
                  <c:v>1.597</c:v>
                </c:pt>
                <c:pt idx="238">
                  <c:v>1.5640000000000005</c:v>
                </c:pt>
                <c:pt idx="239">
                  <c:v>1.484</c:v>
                </c:pt>
                <c:pt idx="240">
                  <c:v>1.4770000000000003</c:v>
                </c:pt>
                <c:pt idx="241">
                  <c:v>1.4249999999999998</c:v>
                </c:pt>
                <c:pt idx="242">
                  <c:v>1.4550000000000001</c:v>
                </c:pt>
                <c:pt idx="243">
                  <c:v>1.3499999999999996</c:v>
                </c:pt>
                <c:pt idx="244">
                  <c:v>1.2350000000000003</c:v>
                </c:pt>
                <c:pt idx="245">
                  <c:v>1.29</c:v>
                </c:pt>
                <c:pt idx="246">
                  <c:v>1.2590000000000003</c:v>
                </c:pt>
                <c:pt idx="247">
                  <c:v>1.2679999999999998</c:v>
                </c:pt>
                <c:pt idx="248">
                  <c:v>1.2569999999999997</c:v>
                </c:pt>
                <c:pt idx="249">
                  <c:v>1.2560000000000002</c:v>
                </c:pt>
                <c:pt idx="250">
                  <c:v>1.2169999999999996</c:v>
                </c:pt>
                <c:pt idx="251">
                  <c:v>1.2270000000000003</c:v>
                </c:pt>
                <c:pt idx="252">
                  <c:v>1.1539999999999999</c:v>
                </c:pt>
                <c:pt idx="253">
                  <c:v>0.82099999999999973</c:v>
                </c:pt>
                <c:pt idx="254">
                  <c:v>0.87300000000000022</c:v>
                </c:pt>
                <c:pt idx="255">
                  <c:v>0.90600000000000014</c:v>
                </c:pt>
                <c:pt idx="256">
                  <c:v>0.90600000000000014</c:v>
                </c:pt>
                <c:pt idx="257">
                  <c:v>0.91599999999999993</c:v>
                </c:pt>
                <c:pt idx="258">
                  <c:v>0.95599999999999996</c:v>
                </c:pt>
                <c:pt idx="259">
                  <c:v>0.94499999999999984</c:v>
                </c:pt>
                <c:pt idx="260">
                  <c:v>0.8580000000000001</c:v>
                </c:pt>
                <c:pt idx="261">
                  <c:v>0.8580000000000001</c:v>
                </c:pt>
                <c:pt idx="262">
                  <c:v>0.84699999999999998</c:v>
                </c:pt>
                <c:pt idx="263">
                  <c:v>0.84599999999999964</c:v>
                </c:pt>
                <c:pt idx="264">
                  <c:v>0.79299999999999971</c:v>
                </c:pt>
                <c:pt idx="265">
                  <c:v>0.74399999999999977</c:v>
                </c:pt>
                <c:pt idx="266">
                  <c:v>0.71299999999999963</c:v>
                </c:pt>
                <c:pt idx="267">
                  <c:v>0.76500000000000012</c:v>
                </c:pt>
                <c:pt idx="268">
                  <c:v>0.82499999999999973</c:v>
                </c:pt>
                <c:pt idx="269">
                  <c:v>0.81499999999999995</c:v>
                </c:pt>
                <c:pt idx="270">
                  <c:v>0.80600000000000005</c:v>
                </c:pt>
                <c:pt idx="271">
                  <c:v>0.82699999999999996</c:v>
                </c:pt>
                <c:pt idx="272">
                  <c:v>0.77400000000000002</c:v>
                </c:pt>
                <c:pt idx="273">
                  <c:v>0.78299999999999992</c:v>
                </c:pt>
                <c:pt idx="274">
                  <c:v>0.7719999999999998</c:v>
                </c:pt>
                <c:pt idx="275">
                  <c:v>0.72099999999999964</c:v>
                </c:pt>
                <c:pt idx="276">
                  <c:v>0.7330000000000001</c:v>
                </c:pt>
                <c:pt idx="277">
                  <c:v>0.77400000000000002</c:v>
                </c:pt>
                <c:pt idx="278">
                  <c:v>0.81400000000000006</c:v>
                </c:pt>
                <c:pt idx="279">
                  <c:v>0.84499999999999975</c:v>
                </c:pt>
                <c:pt idx="280">
                  <c:v>0.82699999999999996</c:v>
                </c:pt>
                <c:pt idx="281">
                  <c:v>0.82699999999999996</c:v>
                </c:pt>
                <c:pt idx="282">
                  <c:v>0.85699999999999976</c:v>
                </c:pt>
                <c:pt idx="283">
                  <c:v>1.335</c:v>
                </c:pt>
                <c:pt idx="284">
                  <c:v>1.335</c:v>
                </c:pt>
                <c:pt idx="285">
                  <c:v>1.3370000000000002</c:v>
                </c:pt>
                <c:pt idx="286">
                  <c:v>1.327</c:v>
                </c:pt>
                <c:pt idx="287">
                  <c:v>1.3050000000000002</c:v>
                </c:pt>
                <c:pt idx="288">
                  <c:v>1.2209999999999996</c:v>
                </c:pt>
                <c:pt idx="289">
                  <c:v>1.2209999999999996</c:v>
                </c:pt>
                <c:pt idx="290">
                  <c:v>1.2439999999999998</c:v>
                </c:pt>
                <c:pt idx="291">
                  <c:v>1.2330000000000001</c:v>
                </c:pt>
                <c:pt idx="292">
                  <c:v>1.2849999999999997</c:v>
                </c:pt>
                <c:pt idx="293">
                  <c:v>1.2929999999999997</c:v>
                </c:pt>
                <c:pt idx="294">
                  <c:v>1.2829999999999999</c:v>
                </c:pt>
                <c:pt idx="295">
                  <c:v>1.3029999999999999</c:v>
                </c:pt>
                <c:pt idx="296">
                  <c:v>1.347</c:v>
                </c:pt>
                <c:pt idx="297">
                  <c:v>1.4090000000000003</c:v>
                </c:pt>
                <c:pt idx="298">
                  <c:v>1.4389999999999996</c:v>
                </c:pt>
                <c:pt idx="299">
                  <c:v>1.4380000000000002</c:v>
                </c:pt>
                <c:pt idx="300">
                  <c:v>1.4830000000000001</c:v>
                </c:pt>
                <c:pt idx="301">
                  <c:v>1.4410000000000003</c:v>
                </c:pt>
                <c:pt idx="302">
                  <c:v>1.4300000000000002</c:v>
                </c:pt>
                <c:pt idx="303">
                  <c:v>1.4170000000000003</c:v>
                </c:pt>
                <c:pt idx="304">
                  <c:v>1.3100000000000005</c:v>
                </c:pt>
                <c:pt idx="305">
                  <c:v>1.3330000000000002</c:v>
                </c:pt>
                <c:pt idx="306">
                  <c:v>1.3330000000000002</c:v>
                </c:pt>
                <c:pt idx="307">
                  <c:v>1.3529999999999998</c:v>
                </c:pt>
                <c:pt idx="308">
                  <c:v>1.3210000000000006</c:v>
                </c:pt>
                <c:pt idx="309">
                  <c:v>1.2999999999999998</c:v>
                </c:pt>
                <c:pt idx="310">
                  <c:v>1.3020000000000005</c:v>
                </c:pt>
                <c:pt idx="311">
                  <c:v>1.2919999999999998</c:v>
                </c:pt>
                <c:pt idx="312">
                  <c:v>1.3120000000000003</c:v>
                </c:pt>
                <c:pt idx="313">
                  <c:v>1.3520000000000003</c:v>
                </c:pt>
                <c:pt idx="314">
                  <c:v>1.351</c:v>
                </c:pt>
                <c:pt idx="315">
                  <c:v>1.3540000000000001</c:v>
                </c:pt>
                <c:pt idx="316">
                  <c:v>1.343</c:v>
                </c:pt>
                <c:pt idx="317">
                  <c:v>1.3529999999999998</c:v>
                </c:pt>
                <c:pt idx="318">
                  <c:v>1.3520000000000003</c:v>
                </c:pt>
                <c:pt idx="319">
                  <c:v>1.3719999999999999</c:v>
                </c:pt>
                <c:pt idx="320">
                  <c:v>1.3440000000000003</c:v>
                </c:pt>
                <c:pt idx="321">
                  <c:v>1.3020000000000005</c:v>
                </c:pt>
                <c:pt idx="322">
                  <c:v>1.3120000000000003</c:v>
                </c:pt>
                <c:pt idx="323">
                  <c:v>1.2999999999999998</c:v>
                </c:pt>
                <c:pt idx="324">
                  <c:v>1.2789999999999999</c:v>
                </c:pt>
                <c:pt idx="325">
                  <c:v>0.94399999999999995</c:v>
                </c:pt>
                <c:pt idx="326">
                  <c:v>0.90200000000000014</c:v>
                </c:pt>
                <c:pt idx="327">
                  <c:v>0.89100000000000001</c:v>
                </c:pt>
                <c:pt idx="328">
                  <c:v>0.85899999999999999</c:v>
                </c:pt>
                <c:pt idx="329">
                  <c:v>0.84799999999999986</c:v>
                </c:pt>
                <c:pt idx="330">
                  <c:v>0.7370000000000001</c:v>
                </c:pt>
                <c:pt idx="331">
                  <c:v>0.75699999999999967</c:v>
                </c:pt>
                <c:pt idx="332">
                  <c:v>0.54</c:v>
                </c:pt>
                <c:pt idx="333">
                  <c:v>0.5389999999999997</c:v>
                </c:pt>
                <c:pt idx="334">
                  <c:v>0.50699999999999967</c:v>
                </c:pt>
                <c:pt idx="335">
                  <c:v>0.50999999999999979</c:v>
                </c:pt>
                <c:pt idx="336">
                  <c:v>0.49899999999999967</c:v>
                </c:pt>
                <c:pt idx="337">
                  <c:v>0.54999999999999982</c:v>
                </c:pt>
                <c:pt idx="338">
                  <c:v>0.52799999999999958</c:v>
                </c:pt>
                <c:pt idx="339">
                  <c:v>0.56899999999999995</c:v>
                </c:pt>
                <c:pt idx="340">
                  <c:v>0.57499999999999973</c:v>
                </c:pt>
                <c:pt idx="341">
                  <c:v>0.56099999999999994</c:v>
                </c:pt>
                <c:pt idx="342">
                  <c:v>0.54999999999999982</c:v>
                </c:pt>
                <c:pt idx="343">
                  <c:v>0.5389999999999997</c:v>
                </c:pt>
                <c:pt idx="344">
                  <c:v>0.58999999999999986</c:v>
                </c:pt>
                <c:pt idx="345">
                  <c:v>0.58199999999999985</c:v>
                </c:pt>
                <c:pt idx="346">
                  <c:v>0.59199999999999964</c:v>
                </c:pt>
                <c:pt idx="347">
                  <c:v>0.57099999999999973</c:v>
                </c:pt>
                <c:pt idx="348">
                  <c:v>0.50800000000000001</c:v>
                </c:pt>
                <c:pt idx="349">
                  <c:v>0.51799999999999979</c:v>
                </c:pt>
                <c:pt idx="350">
                  <c:v>0.49899999999999967</c:v>
                </c:pt>
                <c:pt idx="351">
                  <c:v>0.48899999999999988</c:v>
                </c:pt>
                <c:pt idx="352">
                  <c:v>0.44700000000000006</c:v>
                </c:pt>
                <c:pt idx="353">
                  <c:v>0.50800000000000001</c:v>
                </c:pt>
                <c:pt idx="354">
                  <c:v>0.51799999999999979</c:v>
                </c:pt>
                <c:pt idx="355">
                  <c:v>0.49899999999999967</c:v>
                </c:pt>
                <c:pt idx="356">
                  <c:v>0.49899999999999967</c:v>
                </c:pt>
                <c:pt idx="357">
                  <c:v>0.47799999999999976</c:v>
                </c:pt>
                <c:pt idx="358">
                  <c:v>0.47699999999999987</c:v>
                </c:pt>
                <c:pt idx="359">
                  <c:v>0.47599999999999998</c:v>
                </c:pt>
                <c:pt idx="360">
                  <c:v>0.41699999999999982</c:v>
                </c:pt>
                <c:pt idx="361">
                  <c:v>0.47799999999999976</c:v>
                </c:pt>
                <c:pt idx="362">
                  <c:v>0.55999999999999961</c:v>
                </c:pt>
                <c:pt idx="363">
                  <c:v>0.55899999999999972</c:v>
                </c:pt>
                <c:pt idx="364">
                  <c:v>0.54899999999999993</c:v>
                </c:pt>
                <c:pt idx="365">
                  <c:v>0.60999999999999988</c:v>
                </c:pt>
                <c:pt idx="366">
                  <c:v>0.58099999999999996</c:v>
                </c:pt>
                <c:pt idx="367">
                  <c:v>0.55999999999999961</c:v>
                </c:pt>
                <c:pt idx="368">
                  <c:v>0.56999999999999984</c:v>
                </c:pt>
                <c:pt idx="369">
                  <c:v>0.83099999999999996</c:v>
                </c:pt>
                <c:pt idx="370">
                  <c:v>0.81299999999999972</c:v>
                </c:pt>
                <c:pt idx="371">
                  <c:v>0.78100000000000014</c:v>
                </c:pt>
                <c:pt idx="372">
                  <c:v>0.77099999999999991</c:v>
                </c:pt>
                <c:pt idx="373">
                  <c:v>0.7589999999999999</c:v>
                </c:pt>
                <c:pt idx="374">
                  <c:v>0.7589999999999999</c:v>
                </c:pt>
                <c:pt idx="375">
                  <c:v>0.76100000000000012</c:v>
                </c:pt>
                <c:pt idx="376">
                  <c:v>0.77099999999999991</c:v>
                </c:pt>
                <c:pt idx="377">
                  <c:v>0.74000000000000021</c:v>
                </c:pt>
                <c:pt idx="378">
                  <c:v>0.73099999999999987</c:v>
                </c:pt>
                <c:pt idx="379">
                  <c:v>0.71799999999999997</c:v>
                </c:pt>
                <c:pt idx="380">
                  <c:v>0.73</c:v>
                </c:pt>
                <c:pt idx="381">
                  <c:v>0.68900000000000006</c:v>
                </c:pt>
                <c:pt idx="382">
                  <c:v>0.69799999999999995</c:v>
                </c:pt>
                <c:pt idx="383">
                  <c:v>0.72799999999999976</c:v>
                </c:pt>
                <c:pt idx="384">
                  <c:v>0.72799999999999976</c:v>
                </c:pt>
                <c:pt idx="385">
                  <c:v>0.75099999999999989</c:v>
                </c:pt>
                <c:pt idx="386">
                  <c:v>0.71999999999999975</c:v>
                </c:pt>
                <c:pt idx="387">
                  <c:v>0.69799999999999995</c:v>
                </c:pt>
                <c:pt idx="388">
                  <c:v>0.69700000000000006</c:v>
                </c:pt>
                <c:pt idx="389">
                  <c:v>0.63499999999999979</c:v>
                </c:pt>
                <c:pt idx="390">
                  <c:v>0.54800000000000004</c:v>
                </c:pt>
                <c:pt idx="391">
                  <c:v>0.14399999999999968</c:v>
                </c:pt>
                <c:pt idx="392">
                  <c:v>0.20599999999999996</c:v>
                </c:pt>
                <c:pt idx="393">
                  <c:v>0.21599999999999975</c:v>
                </c:pt>
                <c:pt idx="394">
                  <c:v>0.18500000000000005</c:v>
                </c:pt>
                <c:pt idx="395">
                  <c:v>0.16599999999999993</c:v>
                </c:pt>
                <c:pt idx="396">
                  <c:v>0.18599999999999994</c:v>
                </c:pt>
                <c:pt idx="397">
                  <c:v>0.17599999999999971</c:v>
                </c:pt>
                <c:pt idx="398">
                  <c:v>0.17499999999999982</c:v>
                </c:pt>
                <c:pt idx="399">
                  <c:v>0.17399999999999993</c:v>
                </c:pt>
                <c:pt idx="400">
                  <c:v>0.16599999999999993</c:v>
                </c:pt>
                <c:pt idx="401">
                  <c:v>0.14500000000000002</c:v>
                </c:pt>
                <c:pt idx="402">
                  <c:v>0.1339999999999999</c:v>
                </c:pt>
                <c:pt idx="403">
                  <c:v>0.12299999999999978</c:v>
                </c:pt>
                <c:pt idx="404">
                  <c:v>0.15399999999999991</c:v>
                </c:pt>
                <c:pt idx="405">
                  <c:v>0.16599999999999993</c:v>
                </c:pt>
                <c:pt idx="406">
                  <c:v>0.12400000000000011</c:v>
                </c:pt>
                <c:pt idx="407">
                  <c:v>0.12400000000000011</c:v>
                </c:pt>
                <c:pt idx="408">
                  <c:v>0.12299999999999978</c:v>
                </c:pt>
                <c:pt idx="409">
                  <c:v>0.16400000000000015</c:v>
                </c:pt>
                <c:pt idx="410">
                  <c:v>0.15600000000000014</c:v>
                </c:pt>
                <c:pt idx="411">
                  <c:v>0.14500000000000002</c:v>
                </c:pt>
                <c:pt idx="412">
                  <c:v>0.1549999999999998</c:v>
                </c:pt>
                <c:pt idx="413">
                  <c:v>4.3999999999999595E-2</c:v>
                </c:pt>
                <c:pt idx="414">
                  <c:v>4.4999999999999929E-2</c:v>
                </c:pt>
                <c:pt idx="415">
                  <c:v>3.4999999999999698E-2</c:v>
                </c:pt>
                <c:pt idx="416">
                  <c:v>2.4000000000000021E-2</c:v>
                </c:pt>
                <c:pt idx="417">
                  <c:v>2.4000000000000021E-2</c:v>
                </c:pt>
                <c:pt idx="418">
                  <c:v>2.9999999999996696E-3</c:v>
                </c:pt>
                <c:pt idx="419">
                  <c:v>-8.0000000000000071E-3</c:v>
                </c:pt>
                <c:pt idx="420">
                  <c:v>-6.0000000000002274E-3</c:v>
                </c:pt>
                <c:pt idx="421">
                  <c:v>-1.7000000000000348E-2</c:v>
                </c:pt>
                <c:pt idx="422">
                  <c:v>-6.899999999999995E-2</c:v>
                </c:pt>
                <c:pt idx="423">
                  <c:v>-6.899999999999995E-2</c:v>
                </c:pt>
                <c:pt idx="424">
                  <c:v>-7.0000000000000284E-2</c:v>
                </c:pt>
                <c:pt idx="425">
                  <c:v>-6.800000000000006E-2</c:v>
                </c:pt>
                <c:pt idx="426">
                  <c:v>-5.8000000000000274E-2</c:v>
                </c:pt>
                <c:pt idx="427">
                  <c:v>-5.8000000000000274E-2</c:v>
                </c:pt>
                <c:pt idx="428">
                  <c:v>-5.9000000000000163E-2</c:v>
                </c:pt>
                <c:pt idx="429">
                  <c:v>1.9999999999997797E-3</c:v>
                </c:pt>
                <c:pt idx="430">
                  <c:v>3.4999999999999698E-2</c:v>
                </c:pt>
                <c:pt idx="431">
                  <c:v>2.4999999999999911E-2</c:v>
                </c:pt>
                <c:pt idx="432">
                  <c:v>2.4000000000000021E-2</c:v>
                </c:pt>
                <c:pt idx="433">
                  <c:v>2.4000000000000021E-2</c:v>
                </c:pt>
                <c:pt idx="434">
                  <c:v>0.12299999999999978</c:v>
                </c:pt>
                <c:pt idx="435">
                  <c:v>0.11399999999999988</c:v>
                </c:pt>
                <c:pt idx="436">
                  <c:v>0.10400000000000009</c:v>
                </c:pt>
                <c:pt idx="437">
                  <c:v>9.2999999999999972E-2</c:v>
                </c:pt>
                <c:pt idx="438">
                  <c:v>-0.12400000000000011</c:v>
                </c:pt>
                <c:pt idx="439">
                  <c:v>-0.12400000000000011</c:v>
                </c:pt>
                <c:pt idx="440">
                  <c:v>-0.1339999999999999</c:v>
                </c:pt>
                <c:pt idx="441">
                  <c:v>-0.13300000000000001</c:v>
                </c:pt>
                <c:pt idx="442">
                  <c:v>-0.13300000000000001</c:v>
                </c:pt>
                <c:pt idx="443">
                  <c:v>-0.12400000000000011</c:v>
                </c:pt>
                <c:pt idx="444">
                  <c:v>-0.15500000000000025</c:v>
                </c:pt>
                <c:pt idx="445">
                  <c:v>-0.12200000000000033</c:v>
                </c:pt>
                <c:pt idx="446">
                  <c:v>-0.15400000000000036</c:v>
                </c:pt>
                <c:pt idx="447">
                  <c:v>-0.15400000000000036</c:v>
                </c:pt>
                <c:pt idx="448">
                  <c:v>-0.16500000000000004</c:v>
                </c:pt>
                <c:pt idx="449">
                  <c:v>-0.1339999999999999</c:v>
                </c:pt>
                <c:pt idx="450">
                  <c:v>-0.12200000000000033</c:v>
                </c:pt>
                <c:pt idx="451">
                  <c:v>-0.12300000000000022</c:v>
                </c:pt>
                <c:pt idx="452">
                  <c:v>-0.15400000000000036</c:v>
                </c:pt>
                <c:pt idx="453">
                  <c:v>-0.24700000000000033</c:v>
                </c:pt>
                <c:pt idx="454">
                  <c:v>-0.26800000000000024</c:v>
                </c:pt>
                <c:pt idx="455">
                  <c:v>-0.31800000000000006</c:v>
                </c:pt>
                <c:pt idx="456">
                  <c:v>-0.2589999999999999</c:v>
                </c:pt>
                <c:pt idx="457">
                  <c:v>-0.35199999999999987</c:v>
                </c:pt>
                <c:pt idx="458">
                  <c:v>-0.32200000000000006</c:v>
                </c:pt>
                <c:pt idx="459">
                  <c:v>-0.31200000000000028</c:v>
                </c:pt>
                <c:pt idx="460">
                  <c:v>-0.21799999999999997</c:v>
                </c:pt>
                <c:pt idx="461">
                  <c:v>-0.13600000000000012</c:v>
                </c:pt>
                <c:pt idx="462">
                  <c:v>-0.15700000000000003</c:v>
                </c:pt>
                <c:pt idx="463">
                  <c:v>-0.1160000000000001</c:v>
                </c:pt>
                <c:pt idx="464">
                  <c:v>-0.10599999999999987</c:v>
                </c:pt>
                <c:pt idx="465">
                  <c:v>-8.5999999999999854E-2</c:v>
                </c:pt>
                <c:pt idx="466">
                  <c:v>-1.9999999999997797E-3</c:v>
                </c:pt>
                <c:pt idx="467">
                  <c:v>-2.3000000000000131E-2</c:v>
                </c:pt>
                <c:pt idx="468">
                  <c:v>-4.4000000000000039E-2</c:v>
                </c:pt>
                <c:pt idx="469">
                  <c:v>3.7999999999999812E-2</c:v>
                </c:pt>
                <c:pt idx="470">
                  <c:v>8.0000000000000071E-2</c:v>
                </c:pt>
                <c:pt idx="471">
                  <c:v>-3.2999999999999918E-2</c:v>
                </c:pt>
                <c:pt idx="472">
                  <c:v>-2.3000000000000131E-2</c:v>
                </c:pt>
                <c:pt idx="473">
                  <c:v>-1.2999999999999901E-2</c:v>
                </c:pt>
                <c:pt idx="474">
                  <c:v>-2.4000000000000021E-2</c:v>
                </c:pt>
                <c:pt idx="475">
                  <c:v>8.0000000000000071E-3</c:v>
                </c:pt>
                <c:pt idx="476">
                  <c:v>-1.9999999999997797E-3</c:v>
                </c:pt>
                <c:pt idx="477">
                  <c:v>8.0000000000000071E-3</c:v>
                </c:pt>
                <c:pt idx="478">
                  <c:v>7.0000000000001172E-3</c:v>
                </c:pt>
                <c:pt idx="479">
                  <c:v>-0.13100000000000023</c:v>
                </c:pt>
                <c:pt idx="480">
                  <c:v>-0.10899999999999999</c:v>
                </c:pt>
                <c:pt idx="481">
                  <c:v>-0.13000000000000034</c:v>
                </c:pt>
                <c:pt idx="482">
                  <c:v>-0.13000000000000034</c:v>
                </c:pt>
                <c:pt idx="483">
                  <c:v>-8.0000000000000071E-2</c:v>
                </c:pt>
                <c:pt idx="484">
                  <c:v>-5.9000000000000163E-2</c:v>
                </c:pt>
                <c:pt idx="485">
                  <c:v>-6.800000000000006E-2</c:v>
                </c:pt>
                <c:pt idx="486">
                  <c:v>-7.9000000000000181E-2</c:v>
                </c:pt>
                <c:pt idx="487">
                  <c:v>-7.9000000000000181E-2</c:v>
                </c:pt>
                <c:pt idx="488">
                  <c:v>-5.9000000000000163E-2</c:v>
                </c:pt>
                <c:pt idx="489">
                  <c:v>1.9999999999997797E-3</c:v>
                </c:pt>
                <c:pt idx="490">
                  <c:v>2.4999999999999911E-2</c:v>
                </c:pt>
                <c:pt idx="491">
                  <c:v>4.0000000000000036E-3</c:v>
                </c:pt>
                <c:pt idx="492">
                  <c:v>3.3999999999999808E-2</c:v>
                </c:pt>
                <c:pt idx="493">
                  <c:v>5.3999999999999826E-2</c:v>
                </c:pt>
                <c:pt idx="494">
                  <c:v>8.4999999999999964E-2</c:v>
                </c:pt>
                <c:pt idx="495">
                  <c:v>8.6999999999999744E-2</c:v>
                </c:pt>
                <c:pt idx="496">
                  <c:v>0.10699999999999976</c:v>
                </c:pt>
                <c:pt idx="497">
                  <c:v>9.5999999999999641E-2</c:v>
                </c:pt>
                <c:pt idx="498">
                  <c:v>0.11599999999999966</c:v>
                </c:pt>
                <c:pt idx="499">
                  <c:v>0.33599999999999985</c:v>
                </c:pt>
                <c:pt idx="500">
                  <c:v>0.42099999999999982</c:v>
                </c:pt>
                <c:pt idx="501">
                  <c:v>0.38900000000000023</c:v>
                </c:pt>
                <c:pt idx="502">
                  <c:v>0.3580000000000001</c:v>
                </c:pt>
                <c:pt idx="503">
                  <c:v>0.32600000000000007</c:v>
                </c:pt>
                <c:pt idx="504">
                  <c:v>0.31599999999999984</c:v>
                </c:pt>
                <c:pt idx="505">
                  <c:v>0.32799999999999985</c:v>
                </c:pt>
                <c:pt idx="506">
                  <c:v>0.30699999999999994</c:v>
                </c:pt>
                <c:pt idx="507">
                  <c:v>0.28600000000000003</c:v>
                </c:pt>
                <c:pt idx="508">
                  <c:v>0.32600000000000007</c:v>
                </c:pt>
                <c:pt idx="509">
                  <c:v>0.32600000000000007</c:v>
                </c:pt>
                <c:pt idx="510">
                  <c:v>0.28699999999999992</c:v>
                </c:pt>
                <c:pt idx="511">
                  <c:v>0.2759999999999998</c:v>
                </c:pt>
                <c:pt idx="512">
                  <c:v>0.26500000000000012</c:v>
                </c:pt>
                <c:pt idx="513">
                  <c:v>0.22299999999999986</c:v>
                </c:pt>
                <c:pt idx="514">
                  <c:v>0.24399999999999977</c:v>
                </c:pt>
                <c:pt idx="515">
                  <c:v>0.26600000000000001</c:v>
                </c:pt>
                <c:pt idx="516">
                  <c:v>0.23499999999999988</c:v>
                </c:pt>
                <c:pt idx="517">
                  <c:v>0.22299999999999986</c:v>
                </c:pt>
                <c:pt idx="518">
                  <c:v>0.23399999999999999</c:v>
                </c:pt>
                <c:pt idx="519">
                  <c:v>0.24399999999999977</c:v>
                </c:pt>
                <c:pt idx="520">
                  <c:v>0.26600000000000001</c:v>
                </c:pt>
                <c:pt idx="521">
                  <c:v>0.13200000000000012</c:v>
                </c:pt>
                <c:pt idx="522">
                  <c:v>0.2410000000000001</c:v>
                </c:pt>
                <c:pt idx="523">
                  <c:v>0.2410000000000001</c:v>
                </c:pt>
                <c:pt idx="524">
                  <c:v>0.2410000000000001</c:v>
                </c:pt>
                <c:pt idx="525">
                  <c:v>0.2410000000000001</c:v>
                </c:pt>
                <c:pt idx="526">
                  <c:v>0.25200000000000022</c:v>
                </c:pt>
                <c:pt idx="527">
                  <c:v>0.26200000000000001</c:v>
                </c:pt>
                <c:pt idx="528">
                  <c:v>0.2200000000000002</c:v>
                </c:pt>
                <c:pt idx="529">
                  <c:v>0.20999999999999996</c:v>
                </c:pt>
                <c:pt idx="530">
                  <c:v>0.18000000000000016</c:v>
                </c:pt>
                <c:pt idx="531">
                  <c:v>0.16000000000000014</c:v>
                </c:pt>
                <c:pt idx="532">
                  <c:v>0.11799999999999988</c:v>
                </c:pt>
                <c:pt idx="533">
                  <c:v>0.10700000000000021</c:v>
                </c:pt>
                <c:pt idx="534">
                  <c:v>0.10700000000000021</c:v>
                </c:pt>
                <c:pt idx="535">
                  <c:v>0.14800000000000013</c:v>
                </c:pt>
                <c:pt idx="536">
                  <c:v>0.16999999999999993</c:v>
                </c:pt>
                <c:pt idx="537">
                  <c:v>0.14900000000000002</c:v>
                </c:pt>
                <c:pt idx="538">
                  <c:v>0.11699999999999999</c:v>
                </c:pt>
                <c:pt idx="539">
                  <c:v>9.6999999999999975E-2</c:v>
                </c:pt>
                <c:pt idx="540">
                  <c:v>0.11900000000000022</c:v>
                </c:pt>
                <c:pt idx="541">
                  <c:v>7.6999999999999957E-2</c:v>
                </c:pt>
                <c:pt idx="542">
                  <c:v>1.5000000000000124E-2</c:v>
                </c:pt>
                <c:pt idx="543">
                  <c:v>6.6000000000000281E-2</c:v>
                </c:pt>
                <c:pt idx="544">
                  <c:v>-0.33399999999999963</c:v>
                </c:pt>
                <c:pt idx="545">
                  <c:v>-0.28099999999999969</c:v>
                </c:pt>
                <c:pt idx="546">
                  <c:v>-0.32299999999999995</c:v>
                </c:pt>
                <c:pt idx="547">
                  <c:v>-0.32299999999999995</c:v>
                </c:pt>
                <c:pt idx="548">
                  <c:v>-0.33399999999999963</c:v>
                </c:pt>
                <c:pt idx="549">
                  <c:v>-0.32399999999999984</c:v>
                </c:pt>
                <c:pt idx="550">
                  <c:v>-0.3019999999999996</c:v>
                </c:pt>
                <c:pt idx="551">
                  <c:v>-0.31199999999999983</c:v>
                </c:pt>
                <c:pt idx="552">
                  <c:v>-0.32299999999999995</c:v>
                </c:pt>
                <c:pt idx="553">
                  <c:v>-0.30299999999999994</c:v>
                </c:pt>
                <c:pt idx="554">
                  <c:v>-0.31400000000000006</c:v>
                </c:pt>
                <c:pt idx="555">
                  <c:v>-0.31400000000000006</c:v>
                </c:pt>
                <c:pt idx="556">
                  <c:v>-0.33299999999999974</c:v>
                </c:pt>
                <c:pt idx="557">
                  <c:v>-0.35400000000000009</c:v>
                </c:pt>
                <c:pt idx="558">
                  <c:v>-0.31299999999999972</c:v>
                </c:pt>
                <c:pt idx="559">
                  <c:v>-0.31400000000000006</c:v>
                </c:pt>
                <c:pt idx="560">
                  <c:v>-0.3019999999999996</c:v>
                </c:pt>
                <c:pt idx="561">
                  <c:v>-0.28200000000000003</c:v>
                </c:pt>
                <c:pt idx="562">
                  <c:v>-0.3019999999999996</c:v>
                </c:pt>
                <c:pt idx="563">
                  <c:v>-0.30299999999999994</c:v>
                </c:pt>
                <c:pt idx="564">
                  <c:v>-0.19300000000000006</c:v>
                </c:pt>
                <c:pt idx="565">
                  <c:v>-0.17100000000000026</c:v>
                </c:pt>
                <c:pt idx="566">
                  <c:v>-0.20199999999999996</c:v>
                </c:pt>
                <c:pt idx="567">
                  <c:v>-0.22300000000000031</c:v>
                </c:pt>
                <c:pt idx="568">
                  <c:v>-0.14100000000000001</c:v>
                </c:pt>
                <c:pt idx="569">
                  <c:v>-0.14200000000000035</c:v>
                </c:pt>
                <c:pt idx="570">
                  <c:v>-0.15000000000000036</c:v>
                </c:pt>
                <c:pt idx="571">
                  <c:v>-0.17100000000000026</c:v>
                </c:pt>
                <c:pt idx="572">
                  <c:v>-0.18200000000000038</c:v>
                </c:pt>
                <c:pt idx="573">
                  <c:v>-0.17200000000000015</c:v>
                </c:pt>
                <c:pt idx="574">
                  <c:v>-0.15200000000000014</c:v>
                </c:pt>
                <c:pt idx="575">
                  <c:v>-0.16100000000000003</c:v>
                </c:pt>
                <c:pt idx="576">
                  <c:v>-0.17100000000000026</c:v>
                </c:pt>
                <c:pt idx="577">
                  <c:v>-0.21300000000000008</c:v>
                </c:pt>
                <c:pt idx="578">
                  <c:v>-0.18300000000000027</c:v>
                </c:pt>
                <c:pt idx="579">
                  <c:v>-0.21400000000000041</c:v>
                </c:pt>
                <c:pt idx="580">
                  <c:v>-0.22200000000000042</c:v>
                </c:pt>
                <c:pt idx="581">
                  <c:v>-0.22300000000000031</c:v>
                </c:pt>
                <c:pt idx="582">
                  <c:v>-0.2330000000000001</c:v>
                </c:pt>
                <c:pt idx="583">
                  <c:v>-0.21300000000000008</c:v>
                </c:pt>
                <c:pt idx="584">
                  <c:v>-0.20300000000000029</c:v>
                </c:pt>
                <c:pt idx="585">
                  <c:v>-0.24300000000000033</c:v>
                </c:pt>
                <c:pt idx="586">
                  <c:v>-0.14300000000000024</c:v>
                </c:pt>
                <c:pt idx="587">
                  <c:v>-0.13300000000000001</c:v>
                </c:pt>
                <c:pt idx="588">
                  <c:v>-0.1339999999999999</c:v>
                </c:pt>
                <c:pt idx="589">
                  <c:v>-0.14400000000000013</c:v>
                </c:pt>
                <c:pt idx="590">
                  <c:v>-0.1339999999999999</c:v>
                </c:pt>
                <c:pt idx="591">
                  <c:v>-0.12400000000000011</c:v>
                </c:pt>
                <c:pt idx="592">
                  <c:v>-0.14400000000000013</c:v>
                </c:pt>
                <c:pt idx="593">
                  <c:v>-0.15500000000000025</c:v>
                </c:pt>
                <c:pt idx="594">
                  <c:v>-0.15500000000000025</c:v>
                </c:pt>
                <c:pt idx="595">
                  <c:v>-0.20500000000000007</c:v>
                </c:pt>
                <c:pt idx="596">
                  <c:v>-0.22599999999999998</c:v>
                </c:pt>
                <c:pt idx="597">
                  <c:v>-0.20500000000000007</c:v>
                </c:pt>
                <c:pt idx="598">
                  <c:v>-0.21600000000000019</c:v>
                </c:pt>
                <c:pt idx="599">
                  <c:v>-0.2370000000000001</c:v>
                </c:pt>
                <c:pt idx="600">
                  <c:v>-0.246</c:v>
                </c:pt>
                <c:pt idx="601">
                  <c:v>-0.23600000000000021</c:v>
                </c:pt>
                <c:pt idx="602">
                  <c:v>-0.21600000000000019</c:v>
                </c:pt>
                <c:pt idx="603">
                  <c:v>-0.20599999999999996</c:v>
                </c:pt>
                <c:pt idx="604">
                  <c:v>-0.15500000000000025</c:v>
                </c:pt>
                <c:pt idx="605">
                  <c:v>-0.12200000000000033</c:v>
                </c:pt>
                <c:pt idx="606">
                  <c:v>-0.12200000000000033</c:v>
                </c:pt>
                <c:pt idx="607">
                  <c:v>-0.14400000000000013</c:v>
                </c:pt>
                <c:pt idx="608">
                  <c:v>-0.24400000000000022</c:v>
                </c:pt>
                <c:pt idx="609">
                  <c:v>-0.27500000000000036</c:v>
                </c:pt>
                <c:pt idx="610">
                  <c:v>-0.27400000000000002</c:v>
                </c:pt>
                <c:pt idx="611">
                  <c:v>-0.25400000000000045</c:v>
                </c:pt>
                <c:pt idx="612">
                  <c:v>-0.28500000000000014</c:v>
                </c:pt>
                <c:pt idx="613">
                  <c:v>-0.27500000000000036</c:v>
                </c:pt>
                <c:pt idx="614">
                  <c:v>-0.27500000000000036</c:v>
                </c:pt>
                <c:pt idx="615">
                  <c:v>-0.25300000000000011</c:v>
                </c:pt>
                <c:pt idx="616">
                  <c:v>-0.24300000000000033</c:v>
                </c:pt>
                <c:pt idx="617">
                  <c:v>-0.21300000000000008</c:v>
                </c:pt>
                <c:pt idx="618">
                  <c:v>-0.19300000000000006</c:v>
                </c:pt>
                <c:pt idx="619">
                  <c:v>-0.14200000000000035</c:v>
                </c:pt>
                <c:pt idx="620">
                  <c:v>-0.13000000000000034</c:v>
                </c:pt>
                <c:pt idx="621">
                  <c:v>-0.17100000000000026</c:v>
                </c:pt>
                <c:pt idx="622">
                  <c:v>-0.16100000000000003</c:v>
                </c:pt>
                <c:pt idx="623">
                  <c:v>-0.14100000000000001</c:v>
                </c:pt>
                <c:pt idx="624">
                  <c:v>-8.0000000000000071E-2</c:v>
                </c:pt>
                <c:pt idx="625">
                  <c:v>-5.8000000000000274E-2</c:v>
                </c:pt>
                <c:pt idx="626">
                  <c:v>-9.9000000000000199E-2</c:v>
                </c:pt>
                <c:pt idx="627">
                  <c:v>-6.899999999999995E-2</c:v>
                </c:pt>
                <c:pt idx="628">
                  <c:v>-8.0000000000000071E-2</c:v>
                </c:pt>
                <c:pt idx="629">
                  <c:v>-9.0000000000000302E-2</c:v>
                </c:pt>
                <c:pt idx="630">
                  <c:v>-9.0000000000000302E-2</c:v>
                </c:pt>
                <c:pt idx="631">
                  <c:v>-7.9000000000000181E-2</c:v>
                </c:pt>
                <c:pt idx="632">
                  <c:v>-0.11000000000000032</c:v>
                </c:pt>
                <c:pt idx="633">
                  <c:v>-2.8000000000000025E-2</c:v>
                </c:pt>
                <c:pt idx="634">
                  <c:v>-3.9000000000000146E-2</c:v>
                </c:pt>
                <c:pt idx="635">
                  <c:v>-6.0000000000002274E-3</c:v>
                </c:pt>
                <c:pt idx="636">
                  <c:v>-3.7000000000000366E-2</c:v>
                </c:pt>
                <c:pt idx="637">
                  <c:v>-2.7000000000000135E-2</c:v>
                </c:pt>
                <c:pt idx="638">
                  <c:v>-9.0000000000000302E-2</c:v>
                </c:pt>
                <c:pt idx="639">
                  <c:v>-8.0000000000000071E-2</c:v>
                </c:pt>
                <c:pt idx="640">
                  <c:v>-8.8999999999999968E-2</c:v>
                </c:pt>
                <c:pt idx="641">
                  <c:v>-9.9000000000000199E-2</c:v>
                </c:pt>
                <c:pt idx="642">
                  <c:v>-0.11000000000000032</c:v>
                </c:pt>
                <c:pt idx="643">
                  <c:v>-8.0000000000000071E-2</c:v>
                </c:pt>
                <c:pt idx="644">
                  <c:v>-8.0000000000000071E-2</c:v>
                </c:pt>
                <c:pt idx="645">
                  <c:v>-4.7000000000000153E-2</c:v>
                </c:pt>
                <c:pt idx="646">
                  <c:v>-1.7000000000000348E-2</c:v>
                </c:pt>
                <c:pt idx="647">
                  <c:v>-3.8000000000000256E-2</c:v>
                </c:pt>
                <c:pt idx="648">
                  <c:v>-5.9000000000000163E-2</c:v>
                </c:pt>
                <c:pt idx="649">
                  <c:v>-7.0000000000000284E-2</c:v>
                </c:pt>
                <c:pt idx="650">
                  <c:v>-0.10899999999999999</c:v>
                </c:pt>
                <c:pt idx="651">
                  <c:v>8.0000000000000071E-2</c:v>
                </c:pt>
                <c:pt idx="652">
                  <c:v>3.9000000000000146E-2</c:v>
                </c:pt>
                <c:pt idx="653">
                  <c:v>7.0000000000001172E-3</c:v>
                </c:pt>
                <c:pt idx="654">
                  <c:v>-3.0000000000001137E-3</c:v>
                </c:pt>
                <c:pt idx="655">
                  <c:v>6.800000000000006E-2</c:v>
                </c:pt>
                <c:pt idx="656">
                  <c:v>0.10099999999999998</c:v>
                </c:pt>
                <c:pt idx="657">
                  <c:v>6.999999999999984E-2</c:v>
                </c:pt>
                <c:pt idx="658">
                  <c:v>7.9000000000000181E-2</c:v>
                </c:pt>
                <c:pt idx="659">
                  <c:v>7.9000000000000181E-2</c:v>
                </c:pt>
                <c:pt idx="660">
                  <c:v>0.10099999999999998</c:v>
                </c:pt>
                <c:pt idx="661">
                  <c:v>6.0000000000000053E-2</c:v>
                </c:pt>
                <c:pt idx="662">
                  <c:v>6.999999999999984E-2</c:v>
                </c:pt>
                <c:pt idx="663">
                  <c:v>6.899999999999995E-2</c:v>
                </c:pt>
                <c:pt idx="664">
                  <c:v>9.9000000000000199E-2</c:v>
                </c:pt>
                <c:pt idx="665">
                  <c:v>0.13200000000000012</c:v>
                </c:pt>
                <c:pt idx="666">
                  <c:v>0.1419999999999999</c:v>
                </c:pt>
                <c:pt idx="667">
                  <c:v>0.15200000000000014</c:v>
                </c:pt>
                <c:pt idx="668">
                  <c:v>0.1509999999999998</c:v>
                </c:pt>
                <c:pt idx="669">
                  <c:v>0.14100000000000001</c:v>
                </c:pt>
                <c:pt idx="670">
                  <c:v>0.16299999999999981</c:v>
                </c:pt>
                <c:pt idx="671">
                  <c:v>0.1419999999999999</c:v>
                </c:pt>
                <c:pt idx="672">
                  <c:v>8.9999999999999858E-2</c:v>
                </c:pt>
                <c:pt idx="673">
                  <c:v>0.10000000000000009</c:v>
                </c:pt>
                <c:pt idx="674">
                  <c:v>0.33000000000000007</c:v>
                </c:pt>
                <c:pt idx="675">
                  <c:v>0.3530000000000002</c:v>
                </c:pt>
                <c:pt idx="676">
                  <c:v>0.34200000000000008</c:v>
                </c:pt>
                <c:pt idx="677">
                  <c:v>0.31100000000000039</c:v>
                </c:pt>
                <c:pt idx="678">
                  <c:v>0.29500000000000037</c:v>
                </c:pt>
                <c:pt idx="679">
                  <c:v>0.26900000000000013</c:v>
                </c:pt>
                <c:pt idx="680">
                  <c:v>0.29100000000000037</c:v>
                </c:pt>
                <c:pt idx="681">
                  <c:v>0.28000000000000025</c:v>
                </c:pt>
                <c:pt idx="682">
                  <c:v>0.28000000000000025</c:v>
                </c:pt>
                <c:pt idx="683">
                  <c:v>0.27900000000000036</c:v>
                </c:pt>
                <c:pt idx="684">
                  <c:v>0.27900000000000036</c:v>
                </c:pt>
                <c:pt idx="685">
                  <c:v>0.27</c:v>
                </c:pt>
                <c:pt idx="686">
                  <c:v>0.23900000000000032</c:v>
                </c:pt>
                <c:pt idx="687">
                  <c:v>0.23900000000000032</c:v>
                </c:pt>
                <c:pt idx="688">
                  <c:v>0.24800000000000022</c:v>
                </c:pt>
                <c:pt idx="689">
                  <c:v>0.25800000000000001</c:v>
                </c:pt>
                <c:pt idx="690">
                  <c:v>0.25</c:v>
                </c:pt>
                <c:pt idx="691">
                  <c:v>0.25</c:v>
                </c:pt>
                <c:pt idx="692">
                  <c:v>0.26000000000000023</c:v>
                </c:pt>
                <c:pt idx="693">
                  <c:v>0.29000000000000004</c:v>
                </c:pt>
                <c:pt idx="694">
                  <c:v>0.28900000000000015</c:v>
                </c:pt>
                <c:pt idx="695">
                  <c:v>0.27</c:v>
                </c:pt>
                <c:pt idx="696">
                  <c:v>0.27</c:v>
                </c:pt>
                <c:pt idx="697">
                  <c:v>0.23900000000000032</c:v>
                </c:pt>
                <c:pt idx="698">
                  <c:v>0.19700000000000006</c:v>
                </c:pt>
                <c:pt idx="699">
                  <c:v>0.18599999999999994</c:v>
                </c:pt>
                <c:pt idx="700">
                  <c:v>0.19600000000000017</c:v>
                </c:pt>
                <c:pt idx="701">
                  <c:v>0.21799999999999997</c:v>
                </c:pt>
                <c:pt idx="702">
                  <c:v>0.23900000000000032</c:v>
                </c:pt>
                <c:pt idx="703">
                  <c:v>0.2280000000000002</c:v>
                </c:pt>
                <c:pt idx="704">
                  <c:v>0.22700000000000031</c:v>
                </c:pt>
                <c:pt idx="705">
                  <c:v>0.25</c:v>
                </c:pt>
                <c:pt idx="706">
                  <c:v>0.21799999999999997</c:v>
                </c:pt>
                <c:pt idx="707">
                  <c:v>0.20800000000000018</c:v>
                </c:pt>
                <c:pt idx="708">
                  <c:v>0.20700000000000029</c:v>
                </c:pt>
                <c:pt idx="709">
                  <c:v>0.21700000000000008</c:v>
                </c:pt>
                <c:pt idx="710">
                  <c:v>0.18800000000000017</c:v>
                </c:pt>
                <c:pt idx="711">
                  <c:v>0.17700000000000005</c:v>
                </c:pt>
                <c:pt idx="712">
                  <c:v>0.18700000000000028</c:v>
                </c:pt>
                <c:pt idx="713">
                  <c:v>0.18700000000000028</c:v>
                </c:pt>
                <c:pt idx="714">
                  <c:v>0.16600000000000037</c:v>
                </c:pt>
                <c:pt idx="715">
                  <c:v>0.17799999999999994</c:v>
                </c:pt>
                <c:pt idx="716">
                  <c:v>0.18800000000000017</c:v>
                </c:pt>
                <c:pt idx="717">
                  <c:v>0.27699999999999969</c:v>
                </c:pt>
                <c:pt idx="718">
                  <c:v>0.2759999999999998</c:v>
                </c:pt>
                <c:pt idx="719">
                  <c:v>0.28599999999999959</c:v>
                </c:pt>
                <c:pt idx="720">
                  <c:v>0.36999999999999966</c:v>
                </c:pt>
                <c:pt idx="721">
                  <c:v>0.33899999999999997</c:v>
                </c:pt>
                <c:pt idx="722">
                  <c:v>0.33899999999999997</c:v>
                </c:pt>
                <c:pt idx="723">
                  <c:v>0.33799999999999963</c:v>
                </c:pt>
                <c:pt idx="724">
                  <c:v>0.33799999999999963</c:v>
                </c:pt>
                <c:pt idx="725">
                  <c:v>0.36799999999999988</c:v>
                </c:pt>
                <c:pt idx="726">
                  <c:v>0.37999999999999989</c:v>
                </c:pt>
                <c:pt idx="727">
                  <c:v>0.36999999999999966</c:v>
                </c:pt>
                <c:pt idx="728">
                  <c:v>0.36899999999999977</c:v>
                </c:pt>
                <c:pt idx="729">
                  <c:v>0.36899999999999977</c:v>
                </c:pt>
                <c:pt idx="730">
                  <c:v>0.41100000000000003</c:v>
                </c:pt>
                <c:pt idx="731">
                  <c:v>0.41100000000000003</c:v>
                </c:pt>
                <c:pt idx="732">
                  <c:v>0.41100000000000003</c:v>
                </c:pt>
                <c:pt idx="733">
                  <c:v>0.39999999999999991</c:v>
                </c:pt>
                <c:pt idx="734">
                  <c:v>0.39900000000000002</c:v>
                </c:pt>
                <c:pt idx="735">
                  <c:v>0.45299999999999985</c:v>
                </c:pt>
                <c:pt idx="736">
                  <c:v>0.44199999999999973</c:v>
                </c:pt>
                <c:pt idx="737">
                  <c:v>0.38999999999999968</c:v>
                </c:pt>
                <c:pt idx="738">
                  <c:v>0.39999999999999991</c:v>
                </c:pt>
                <c:pt idx="739">
                  <c:v>0.33000000000000007</c:v>
                </c:pt>
                <c:pt idx="740">
                  <c:v>0.38300000000000001</c:v>
                </c:pt>
                <c:pt idx="741">
                  <c:v>0.34200000000000008</c:v>
                </c:pt>
                <c:pt idx="742">
                  <c:v>0.34200000000000008</c:v>
                </c:pt>
                <c:pt idx="743">
                  <c:v>0.32000000000000028</c:v>
                </c:pt>
                <c:pt idx="744">
                  <c:v>0.32000000000000028</c:v>
                </c:pt>
                <c:pt idx="745">
                  <c:v>0.37300000000000022</c:v>
                </c:pt>
                <c:pt idx="746">
                  <c:v>0.38300000000000001</c:v>
                </c:pt>
                <c:pt idx="747">
                  <c:v>0.38300000000000001</c:v>
                </c:pt>
                <c:pt idx="748">
                  <c:v>0.37200000000000033</c:v>
                </c:pt>
                <c:pt idx="749">
                  <c:v>0.36100000000000021</c:v>
                </c:pt>
                <c:pt idx="750">
                  <c:v>0.3530000000000002</c:v>
                </c:pt>
                <c:pt idx="751">
                  <c:v>0.35200000000000031</c:v>
                </c:pt>
                <c:pt idx="752">
                  <c:v>0.37300000000000022</c:v>
                </c:pt>
                <c:pt idx="753">
                  <c:v>0.38200000000000012</c:v>
                </c:pt>
                <c:pt idx="754">
                  <c:v>0.38200000000000012</c:v>
                </c:pt>
                <c:pt idx="755">
                  <c:v>0.38300000000000001</c:v>
                </c:pt>
                <c:pt idx="756">
                  <c:v>0.38300000000000001</c:v>
                </c:pt>
                <c:pt idx="757">
                  <c:v>0.37300000000000022</c:v>
                </c:pt>
                <c:pt idx="758">
                  <c:v>0.37200000000000033</c:v>
                </c:pt>
                <c:pt idx="759">
                  <c:v>0.38200000000000012</c:v>
                </c:pt>
                <c:pt idx="760">
                  <c:v>0.504</c:v>
                </c:pt>
                <c:pt idx="761">
                  <c:v>0.47299999999999986</c:v>
                </c:pt>
                <c:pt idx="762">
                  <c:v>0.48299999999999965</c:v>
                </c:pt>
                <c:pt idx="763">
                  <c:v>0.47199999999999998</c:v>
                </c:pt>
                <c:pt idx="764">
                  <c:v>0.45099999999999962</c:v>
                </c:pt>
                <c:pt idx="765">
                  <c:v>0.46299999999999963</c:v>
                </c:pt>
                <c:pt idx="766">
                  <c:v>0.43199999999999994</c:v>
                </c:pt>
                <c:pt idx="767">
                  <c:v>0.42099999999999982</c:v>
                </c:pt>
                <c:pt idx="768">
                  <c:v>0.41999999999999993</c:v>
                </c:pt>
                <c:pt idx="769">
                  <c:v>0.4099999999999997</c:v>
                </c:pt>
                <c:pt idx="770">
                  <c:v>0.4009999999999998</c:v>
                </c:pt>
                <c:pt idx="771">
                  <c:v>0.37999999999999989</c:v>
                </c:pt>
                <c:pt idx="772">
                  <c:v>0.37999999999999989</c:v>
                </c:pt>
                <c:pt idx="773">
                  <c:v>0.38899999999999979</c:v>
                </c:pt>
                <c:pt idx="774">
                  <c:v>0.41999999999999993</c:v>
                </c:pt>
                <c:pt idx="775">
                  <c:v>0.43199999999999994</c:v>
                </c:pt>
                <c:pt idx="776">
                  <c:v>0.41100000000000003</c:v>
                </c:pt>
                <c:pt idx="777">
                  <c:v>0.4099999999999997</c:v>
                </c:pt>
                <c:pt idx="778">
                  <c:v>0.39999999999999991</c:v>
                </c:pt>
                <c:pt idx="779">
                  <c:v>0.41999999999999993</c:v>
                </c:pt>
                <c:pt idx="780">
                  <c:v>0.4009999999999998</c:v>
                </c:pt>
                <c:pt idx="781">
                  <c:v>0.34899999999999975</c:v>
                </c:pt>
                <c:pt idx="782">
                  <c:v>0.35899999999999999</c:v>
                </c:pt>
                <c:pt idx="783">
                  <c:v>0.35899999999999999</c:v>
                </c:pt>
                <c:pt idx="784">
                  <c:v>0.379</c:v>
                </c:pt>
                <c:pt idx="785">
                  <c:v>0.44199999999999973</c:v>
                </c:pt>
                <c:pt idx="786">
                  <c:v>0.42099999999999982</c:v>
                </c:pt>
                <c:pt idx="787">
                  <c:v>0.4009999999999998</c:v>
                </c:pt>
                <c:pt idx="788">
                  <c:v>0.36899999999999977</c:v>
                </c:pt>
                <c:pt idx="789">
                  <c:v>0.34799999999999986</c:v>
                </c:pt>
                <c:pt idx="790">
                  <c:v>0.33899999999999997</c:v>
                </c:pt>
                <c:pt idx="791">
                  <c:v>0.29800000000000004</c:v>
                </c:pt>
                <c:pt idx="792">
                  <c:v>0.29800000000000004</c:v>
                </c:pt>
                <c:pt idx="793">
                  <c:v>0.32699999999999996</c:v>
                </c:pt>
                <c:pt idx="794">
                  <c:v>0.30699999999999994</c:v>
                </c:pt>
                <c:pt idx="795">
                  <c:v>0.30699999999999994</c:v>
                </c:pt>
                <c:pt idx="796">
                  <c:v>0.32899999999999974</c:v>
                </c:pt>
                <c:pt idx="797">
                  <c:v>0.29800000000000004</c:v>
                </c:pt>
                <c:pt idx="798">
                  <c:v>0.29699999999999971</c:v>
                </c:pt>
                <c:pt idx="799">
                  <c:v>0.2759999999999998</c:v>
                </c:pt>
                <c:pt idx="800">
                  <c:v>0.28799999999999981</c:v>
                </c:pt>
                <c:pt idx="801">
                  <c:v>0.2669999999999999</c:v>
                </c:pt>
                <c:pt idx="802">
                  <c:v>0.27699999999999969</c:v>
                </c:pt>
                <c:pt idx="803">
                  <c:v>0.29699999999999971</c:v>
                </c:pt>
                <c:pt idx="804">
                  <c:v>0.52700000000000014</c:v>
                </c:pt>
                <c:pt idx="805">
                  <c:v>0.61100000000000021</c:v>
                </c:pt>
                <c:pt idx="806">
                  <c:v>0.621</c:v>
                </c:pt>
                <c:pt idx="807">
                  <c:v>0.69300000000000006</c:v>
                </c:pt>
                <c:pt idx="808">
                  <c:v>0.77499999999999991</c:v>
                </c:pt>
                <c:pt idx="809">
                  <c:v>0.79499999999999993</c:v>
                </c:pt>
                <c:pt idx="810">
                  <c:v>0.81700000000000017</c:v>
                </c:pt>
                <c:pt idx="811">
                  <c:v>0.80699999999999994</c:v>
                </c:pt>
                <c:pt idx="812">
                  <c:v>0.83700000000000019</c:v>
                </c:pt>
                <c:pt idx="813">
                  <c:v>0.82600000000000007</c:v>
                </c:pt>
                <c:pt idx="814">
                  <c:v>0.82600000000000007</c:v>
                </c:pt>
                <c:pt idx="815">
                  <c:v>0.84799999999999986</c:v>
                </c:pt>
                <c:pt idx="816">
                  <c:v>0.83800000000000008</c:v>
                </c:pt>
                <c:pt idx="817">
                  <c:v>0.83700000000000019</c:v>
                </c:pt>
                <c:pt idx="818">
                  <c:v>0.84699999999999998</c:v>
                </c:pt>
                <c:pt idx="819">
                  <c:v>0.84699999999999998</c:v>
                </c:pt>
                <c:pt idx="820">
                  <c:v>0.85700000000000021</c:v>
                </c:pt>
                <c:pt idx="821">
                  <c:v>0.95100000000000007</c:v>
                </c:pt>
                <c:pt idx="822">
                  <c:v>0.94099999999999984</c:v>
                </c:pt>
                <c:pt idx="823">
                  <c:v>0.94</c:v>
                </c:pt>
                <c:pt idx="824">
                  <c:v>0.92899999999999983</c:v>
                </c:pt>
                <c:pt idx="825">
                  <c:v>1.0649999999999999</c:v>
                </c:pt>
                <c:pt idx="826">
                  <c:v>1.0339999999999998</c:v>
                </c:pt>
                <c:pt idx="827">
                  <c:v>1.044</c:v>
                </c:pt>
                <c:pt idx="828">
                  <c:v>1.0939999999999999</c:v>
                </c:pt>
                <c:pt idx="829">
                  <c:v>1.0939999999999999</c:v>
                </c:pt>
                <c:pt idx="830">
                  <c:v>1.1269999999999998</c:v>
                </c:pt>
                <c:pt idx="831">
                  <c:v>1.0960000000000001</c:v>
                </c:pt>
                <c:pt idx="832">
                  <c:v>1.0640000000000001</c:v>
                </c:pt>
                <c:pt idx="833">
                  <c:v>1.0629999999999997</c:v>
                </c:pt>
                <c:pt idx="834">
                  <c:v>1.1040000000000001</c:v>
                </c:pt>
                <c:pt idx="835">
                  <c:v>1.1480000000000001</c:v>
                </c:pt>
                <c:pt idx="836">
                  <c:v>1.085</c:v>
                </c:pt>
                <c:pt idx="837">
                  <c:v>1.0129999999999999</c:v>
                </c:pt>
                <c:pt idx="838">
                  <c:v>1.0629999999999997</c:v>
                </c:pt>
                <c:pt idx="839">
                  <c:v>1.0939999999999999</c:v>
                </c:pt>
                <c:pt idx="840">
                  <c:v>1.0859999999999999</c:v>
                </c:pt>
                <c:pt idx="841">
                  <c:v>1.0339999999999998</c:v>
                </c:pt>
                <c:pt idx="842">
                  <c:v>1.0129999999999999</c:v>
                </c:pt>
                <c:pt idx="843">
                  <c:v>1.0430000000000001</c:v>
                </c:pt>
                <c:pt idx="844">
                  <c:v>1.073</c:v>
                </c:pt>
                <c:pt idx="845">
                  <c:v>1.0750000000000002</c:v>
                </c:pt>
                <c:pt idx="846">
                  <c:v>1.044</c:v>
                </c:pt>
                <c:pt idx="847">
                  <c:v>1.0529999999999999</c:v>
                </c:pt>
                <c:pt idx="848">
                  <c:v>1.177</c:v>
                </c:pt>
                <c:pt idx="849">
                  <c:v>1.238</c:v>
                </c:pt>
                <c:pt idx="850">
                  <c:v>1.23</c:v>
                </c:pt>
                <c:pt idx="851">
                  <c:v>1.1470000000000002</c:v>
                </c:pt>
                <c:pt idx="852">
                  <c:v>1.1059999999999999</c:v>
                </c:pt>
                <c:pt idx="853">
                  <c:v>1.125</c:v>
                </c:pt>
                <c:pt idx="854">
                  <c:v>1.1040000000000001</c:v>
                </c:pt>
                <c:pt idx="855">
                  <c:v>1.1579999999999999</c:v>
                </c:pt>
                <c:pt idx="856">
                  <c:v>1.1269999999999998</c:v>
                </c:pt>
                <c:pt idx="857">
                  <c:v>1.1470000000000002</c:v>
                </c:pt>
                <c:pt idx="858">
                  <c:v>1.1659999999999999</c:v>
                </c:pt>
                <c:pt idx="859">
                  <c:v>1.2690000000000001</c:v>
                </c:pt>
                <c:pt idx="860">
                  <c:v>1.3340000000000001</c:v>
                </c:pt>
                <c:pt idx="861">
                  <c:v>1.3120000000000003</c:v>
                </c:pt>
                <c:pt idx="862">
                  <c:v>1.302</c:v>
                </c:pt>
                <c:pt idx="863">
                  <c:v>1.3319999999999999</c:v>
                </c:pt>
                <c:pt idx="864">
                  <c:v>1.3410000000000002</c:v>
                </c:pt>
                <c:pt idx="865">
                  <c:v>1.468</c:v>
                </c:pt>
                <c:pt idx="866">
                  <c:v>1.468</c:v>
                </c:pt>
                <c:pt idx="867">
                  <c:v>1.4569999999999999</c:v>
                </c:pt>
                <c:pt idx="868">
                  <c:v>1.4449999999999998</c:v>
                </c:pt>
                <c:pt idx="869">
                  <c:v>1.6069999999999998</c:v>
                </c:pt>
                <c:pt idx="870">
                  <c:v>1.7330000000000001</c:v>
                </c:pt>
                <c:pt idx="871">
                  <c:v>1.7120000000000002</c:v>
                </c:pt>
                <c:pt idx="872">
                  <c:v>1.722</c:v>
                </c:pt>
                <c:pt idx="873">
                  <c:v>1.8759999999999999</c:v>
                </c:pt>
                <c:pt idx="874">
                  <c:v>1.9380000000000002</c:v>
                </c:pt>
                <c:pt idx="875">
                  <c:v>1.9609999999999999</c:v>
                </c:pt>
                <c:pt idx="876">
                  <c:v>1.919</c:v>
                </c:pt>
                <c:pt idx="877">
                  <c:v>1.8260000000000001</c:v>
                </c:pt>
                <c:pt idx="878">
                  <c:v>1.8039999999999998</c:v>
                </c:pt>
                <c:pt idx="879">
                  <c:v>1.8340000000000001</c:v>
                </c:pt>
                <c:pt idx="880">
                  <c:v>1.9200000000000004</c:v>
                </c:pt>
                <c:pt idx="881">
                  <c:v>1.8679999999999999</c:v>
                </c:pt>
                <c:pt idx="882">
                  <c:v>1.8149999999999999</c:v>
                </c:pt>
                <c:pt idx="883">
                  <c:v>1.8350000000000004</c:v>
                </c:pt>
                <c:pt idx="884">
                  <c:v>1.8439999999999999</c:v>
                </c:pt>
                <c:pt idx="885">
                  <c:v>1.9099999999999997</c:v>
                </c:pt>
                <c:pt idx="886">
                  <c:v>1.8569999999999998</c:v>
                </c:pt>
                <c:pt idx="887">
                  <c:v>1.8569999999999998</c:v>
                </c:pt>
                <c:pt idx="888">
                  <c:v>1.8649999999999998</c:v>
                </c:pt>
                <c:pt idx="889">
                  <c:v>1.855</c:v>
                </c:pt>
                <c:pt idx="890">
                  <c:v>1.944</c:v>
                </c:pt>
                <c:pt idx="891">
                  <c:v>1.9569999999999999</c:v>
                </c:pt>
                <c:pt idx="892">
                  <c:v>1.915</c:v>
                </c:pt>
                <c:pt idx="893">
                  <c:v>1.9240000000000004</c:v>
                </c:pt>
                <c:pt idx="894">
                  <c:v>1.8820000000000006</c:v>
                </c:pt>
                <c:pt idx="895">
                  <c:v>1.9160000000000004</c:v>
                </c:pt>
                <c:pt idx="896">
                  <c:v>1.9160000000000004</c:v>
                </c:pt>
                <c:pt idx="897">
                  <c:v>1.8950000000000005</c:v>
                </c:pt>
                <c:pt idx="898">
                  <c:v>1.9039999999999999</c:v>
                </c:pt>
                <c:pt idx="899">
                  <c:v>1.9030000000000005</c:v>
                </c:pt>
                <c:pt idx="900">
                  <c:v>1.9060000000000006</c:v>
                </c:pt>
                <c:pt idx="901">
                  <c:v>1.9160000000000004</c:v>
                </c:pt>
                <c:pt idx="902">
                  <c:v>1.8840000000000003</c:v>
                </c:pt>
                <c:pt idx="903">
                  <c:v>1.9039999999999999</c:v>
                </c:pt>
                <c:pt idx="904">
                  <c:v>1.9030000000000005</c:v>
                </c:pt>
                <c:pt idx="905">
                  <c:v>1.9889999999999999</c:v>
                </c:pt>
                <c:pt idx="906">
                  <c:v>1.968</c:v>
                </c:pt>
                <c:pt idx="907">
                  <c:v>1.9460000000000006</c:v>
                </c:pt>
                <c:pt idx="908">
                  <c:v>1.9450000000000003</c:v>
                </c:pt>
                <c:pt idx="909">
                  <c:v>1.9130000000000003</c:v>
                </c:pt>
                <c:pt idx="910">
                  <c:v>1.9580000000000002</c:v>
                </c:pt>
                <c:pt idx="911">
                  <c:v>1.9370000000000003</c:v>
                </c:pt>
                <c:pt idx="912">
                  <c:v>1.7149999999999999</c:v>
                </c:pt>
                <c:pt idx="913">
                  <c:v>1.7960000000000003</c:v>
                </c:pt>
                <c:pt idx="914">
                  <c:v>1.7859999999999996</c:v>
                </c:pt>
                <c:pt idx="915">
                  <c:v>1.7960000000000003</c:v>
                </c:pt>
                <c:pt idx="916">
                  <c:v>1.8399999999999999</c:v>
                </c:pt>
                <c:pt idx="917">
                  <c:v>1.8399999999999999</c:v>
                </c:pt>
                <c:pt idx="918">
                  <c:v>1.9619999999999997</c:v>
                </c:pt>
                <c:pt idx="919">
                  <c:v>2.024</c:v>
                </c:pt>
                <c:pt idx="920">
                  <c:v>2.0579999999999998</c:v>
                </c:pt>
                <c:pt idx="921">
                  <c:v>2.0060000000000002</c:v>
                </c:pt>
                <c:pt idx="922">
                  <c:v>1.8810000000000002</c:v>
                </c:pt>
                <c:pt idx="923">
                  <c:v>1.8689999999999998</c:v>
                </c:pt>
                <c:pt idx="924">
                  <c:v>1.8380000000000001</c:v>
                </c:pt>
                <c:pt idx="925">
                  <c:v>1.8609999999999998</c:v>
                </c:pt>
                <c:pt idx="926">
                  <c:v>1.8920000000000003</c:v>
                </c:pt>
                <c:pt idx="927">
                  <c:v>1.9219999999999997</c:v>
                </c:pt>
                <c:pt idx="928">
                  <c:v>1.9729999999999999</c:v>
                </c:pt>
                <c:pt idx="929">
                  <c:v>1.9719999999999995</c:v>
                </c:pt>
                <c:pt idx="930">
                  <c:v>2.0060000000000002</c:v>
                </c:pt>
                <c:pt idx="931">
                  <c:v>2.0469999999999997</c:v>
                </c:pt>
                <c:pt idx="932">
                  <c:v>2.016</c:v>
                </c:pt>
                <c:pt idx="933">
                  <c:v>1.859</c:v>
                </c:pt>
                <c:pt idx="934">
                  <c:v>1.5789999999999997</c:v>
                </c:pt>
                <c:pt idx="935">
                  <c:v>1.6440000000000001</c:v>
                </c:pt>
                <c:pt idx="936">
                  <c:v>1.6130000000000004</c:v>
                </c:pt>
                <c:pt idx="937">
                  <c:v>1.633</c:v>
                </c:pt>
                <c:pt idx="938">
                  <c:v>1.766</c:v>
                </c:pt>
                <c:pt idx="939">
                  <c:v>1.7960000000000003</c:v>
                </c:pt>
                <c:pt idx="940">
                  <c:v>1.7270000000000003</c:v>
                </c:pt>
                <c:pt idx="941">
                  <c:v>1.633</c:v>
                </c:pt>
                <c:pt idx="942">
                  <c:v>1.6429999999999998</c:v>
                </c:pt>
                <c:pt idx="943">
                  <c:v>1.673</c:v>
                </c:pt>
                <c:pt idx="944">
                  <c:v>1.7549999999999999</c:v>
                </c:pt>
                <c:pt idx="945">
                  <c:v>1.9240000000000004</c:v>
                </c:pt>
                <c:pt idx="946">
                  <c:v>1.8820000000000006</c:v>
                </c:pt>
                <c:pt idx="947">
                  <c:v>1.851</c:v>
                </c:pt>
                <c:pt idx="948">
                  <c:v>1.859</c:v>
                </c:pt>
                <c:pt idx="949">
                  <c:v>1.8170000000000002</c:v>
                </c:pt>
                <c:pt idx="950">
                  <c:v>1.883</c:v>
                </c:pt>
                <c:pt idx="951">
                  <c:v>1.8410000000000002</c:v>
                </c:pt>
                <c:pt idx="952">
                  <c:v>1.851</c:v>
                </c:pt>
                <c:pt idx="953">
                  <c:v>1.8600000000000003</c:v>
                </c:pt>
                <c:pt idx="954">
                  <c:v>1.859</c:v>
                </c:pt>
                <c:pt idx="955">
                  <c:v>1.8929999999999998</c:v>
                </c:pt>
                <c:pt idx="956">
                  <c:v>1.7609999999999997</c:v>
                </c:pt>
                <c:pt idx="957">
                  <c:v>1.7509999999999999</c:v>
                </c:pt>
                <c:pt idx="958">
                  <c:v>1.7479999999999998</c:v>
                </c:pt>
                <c:pt idx="959">
                  <c:v>1.7479999999999998</c:v>
                </c:pt>
                <c:pt idx="960">
                  <c:v>1.7479999999999998</c:v>
                </c:pt>
                <c:pt idx="961">
                  <c:v>1.7509999999999999</c:v>
                </c:pt>
                <c:pt idx="962">
                  <c:v>1.7399999999999998</c:v>
                </c:pt>
                <c:pt idx="963">
                  <c:v>1.7690000000000006</c:v>
                </c:pt>
                <c:pt idx="964">
                  <c:v>1.7899999999999996</c:v>
                </c:pt>
                <c:pt idx="965">
                  <c:v>1.8039999999999998</c:v>
                </c:pt>
                <c:pt idx="966">
                  <c:v>1.7820000000000005</c:v>
                </c:pt>
                <c:pt idx="967">
                  <c:v>1.7920000000000003</c:v>
                </c:pt>
                <c:pt idx="968">
                  <c:v>1.8110000000000004</c:v>
                </c:pt>
                <c:pt idx="969">
                  <c:v>1.7899999999999996</c:v>
                </c:pt>
                <c:pt idx="970">
                  <c:v>1.8140000000000005</c:v>
                </c:pt>
                <c:pt idx="971">
                  <c:v>2.0109999999999997</c:v>
                </c:pt>
                <c:pt idx="972">
                  <c:v>2.0100000000000002</c:v>
                </c:pt>
                <c:pt idx="973">
                  <c:v>1.9979999999999998</c:v>
                </c:pt>
                <c:pt idx="974">
                  <c:v>1.9870000000000005</c:v>
                </c:pt>
                <c:pt idx="975">
                  <c:v>1.9070000000000005</c:v>
                </c:pt>
                <c:pt idx="976">
                  <c:v>1.7100000000000004</c:v>
                </c:pt>
                <c:pt idx="977">
                  <c:v>1.7920000000000003</c:v>
                </c:pt>
                <c:pt idx="978">
                  <c:v>1.7729999999999997</c:v>
                </c:pt>
                <c:pt idx="979">
                  <c:v>1.8559999999999999</c:v>
                </c:pt>
                <c:pt idx="980">
                  <c:v>2.0780000000000003</c:v>
                </c:pt>
                <c:pt idx="981">
                  <c:v>2.077</c:v>
                </c:pt>
                <c:pt idx="982">
                  <c:v>2.0970000000000004</c:v>
                </c:pt>
                <c:pt idx="983">
                  <c:v>2.032</c:v>
                </c:pt>
                <c:pt idx="984">
                  <c:v>2.032</c:v>
                </c:pt>
                <c:pt idx="985">
                  <c:v>2.0209999999999999</c:v>
                </c:pt>
                <c:pt idx="986">
                  <c:v>2.1189999999999998</c:v>
                </c:pt>
                <c:pt idx="987">
                  <c:v>2.0350000000000001</c:v>
                </c:pt>
                <c:pt idx="988">
                  <c:v>1.9809999999999999</c:v>
                </c:pt>
                <c:pt idx="989">
                  <c:v>1.9699999999999998</c:v>
                </c:pt>
                <c:pt idx="990">
                  <c:v>2.0359999999999996</c:v>
                </c:pt>
                <c:pt idx="991">
                  <c:v>2.0250000000000004</c:v>
                </c:pt>
                <c:pt idx="992">
                  <c:v>2.1280000000000001</c:v>
                </c:pt>
                <c:pt idx="993">
                  <c:v>2.1159999999999997</c:v>
                </c:pt>
                <c:pt idx="994">
                  <c:v>2.1360000000000001</c:v>
                </c:pt>
                <c:pt idx="995">
                  <c:v>2.1609999999999996</c:v>
                </c:pt>
                <c:pt idx="996">
                  <c:v>2.1079999999999997</c:v>
                </c:pt>
                <c:pt idx="997">
                  <c:v>2.1070000000000002</c:v>
                </c:pt>
                <c:pt idx="998">
                  <c:v>2.1260000000000003</c:v>
                </c:pt>
                <c:pt idx="999">
                  <c:v>2.5459999999999998</c:v>
                </c:pt>
                <c:pt idx="1000">
                  <c:v>2.6019999999999999</c:v>
                </c:pt>
                <c:pt idx="1001">
                  <c:v>2.6119999999999997</c:v>
                </c:pt>
                <c:pt idx="1002">
                  <c:v>2.6320000000000001</c:v>
                </c:pt>
                <c:pt idx="1003">
                  <c:v>2.7029999999999998</c:v>
                </c:pt>
                <c:pt idx="1004">
                  <c:v>2.7440000000000002</c:v>
                </c:pt>
                <c:pt idx="1005">
                  <c:v>2.7589999999999999</c:v>
                </c:pt>
                <c:pt idx="1006">
                  <c:v>2.7469999999999994</c:v>
                </c:pt>
                <c:pt idx="1007">
                  <c:v>2.7650000000000001</c:v>
                </c:pt>
                <c:pt idx="1008">
                  <c:v>2.7650000000000001</c:v>
                </c:pt>
                <c:pt idx="1009">
                  <c:v>2.8059999999999996</c:v>
                </c:pt>
                <c:pt idx="1010">
                  <c:v>2.9250000000000003</c:v>
                </c:pt>
                <c:pt idx="1011">
                  <c:v>2.9140000000000001</c:v>
                </c:pt>
                <c:pt idx="1012">
                  <c:v>2.8820000000000001</c:v>
                </c:pt>
                <c:pt idx="1013">
                  <c:v>2.8690000000000002</c:v>
                </c:pt>
                <c:pt idx="1014">
                  <c:v>2.8480000000000003</c:v>
                </c:pt>
                <c:pt idx="1015">
                  <c:v>2.8420000000000001</c:v>
                </c:pt>
                <c:pt idx="1016">
                  <c:v>2.8299999999999996</c:v>
                </c:pt>
                <c:pt idx="1017">
                  <c:v>2.82</c:v>
                </c:pt>
                <c:pt idx="1018">
                  <c:v>2.8279999999999998</c:v>
                </c:pt>
                <c:pt idx="1019">
                  <c:v>2.9309999999999996</c:v>
                </c:pt>
                <c:pt idx="1020">
                  <c:v>3.0710000000000002</c:v>
                </c:pt>
                <c:pt idx="1021">
                  <c:v>3.0119999999999996</c:v>
                </c:pt>
                <c:pt idx="1022">
                  <c:v>3.0430000000000001</c:v>
                </c:pt>
                <c:pt idx="1023">
                  <c:v>3.0819999999999999</c:v>
                </c:pt>
                <c:pt idx="1024">
                  <c:v>3.226</c:v>
                </c:pt>
                <c:pt idx="1025">
                  <c:v>3.2009999999999996</c:v>
                </c:pt>
                <c:pt idx="1026">
                  <c:v>3.0960000000000001</c:v>
                </c:pt>
                <c:pt idx="1027">
                  <c:v>3.1259999999999994</c:v>
                </c:pt>
                <c:pt idx="1028">
                  <c:v>3.1129999999999995</c:v>
                </c:pt>
                <c:pt idx="1029">
                  <c:v>3.2059999999999995</c:v>
                </c:pt>
                <c:pt idx="1030">
                  <c:v>3.2320000000000002</c:v>
                </c:pt>
                <c:pt idx="1031">
                  <c:v>3.1269999999999998</c:v>
                </c:pt>
                <c:pt idx="1032">
                  <c:v>2.9899999999999993</c:v>
                </c:pt>
                <c:pt idx="1033">
                  <c:v>2.9980000000000002</c:v>
                </c:pt>
                <c:pt idx="1034">
                  <c:v>3.008</c:v>
                </c:pt>
                <c:pt idx="1035">
                  <c:v>2.9089999999999998</c:v>
                </c:pt>
                <c:pt idx="1036">
                  <c:v>2.8449999999999998</c:v>
                </c:pt>
                <c:pt idx="1037">
                  <c:v>2.8969999999999994</c:v>
                </c:pt>
                <c:pt idx="1038">
                  <c:v>2.976</c:v>
                </c:pt>
                <c:pt idx="1039">
                  <c:v>2.976</c:v>
                </c:pt>
                <c:pt idx="1040">
                  <c:v>2.9859999999999998</c:v>
                </c:pt>
                <c:pt idx="1041">
                  <c:v>2.9079999999999995</c:v>
                </c:pt>
                <c:pt idx="1042">
                  <c:v>2.9169999999999998</c:v>
                </c:pt>
                <c:pt idx="1043">
                  <c:v>2.9870000000000001</c:v>
                </c:pt>
                <c:pt idx="1044">
                  <c:v>2.9870000000000001</c:v>
                </c:pt>
                <c:pt idx="1045">
                  <c:v>2.9550000000000001</c:v>
                </c:pt>
                <c:pt idx="1046">
                  <c:v>3.1479999999999997</c:v>
                </c:pt>
                <c:pt idx="1047">
                  <c:v>3.1890000000000001</c:v>
                </c:pt>
                <c:pt idx="1048">
                  <c:v>3.2069999999999999</c:v>
                </c:pt>
                <c:pt idx="1049">
                  <c:v>3.2059999999999995</c:v>
                </c:pt>
                <c:pt idx="1050">
                  <c:v>3.1589999999999998</c:v>
                </c:pt>
                <c:pt idx="1051">
                  <c:v>3.0430000000000001</c:v>
                </c:pt>
                <c:pt idx="1052">
                  <c:v>3.0430000000000001</c:v>
                </c:pt>
                <c:pt idx="1053">
                  <c:v>2.9870000000000001</c:v>
                </c:pt>
                <c:pt idx="1054">
                  <c:v>2.9870000000000001</c:v>
                </c:pt>
                <c:pt idx="1055">
                  <c:v>3.069</c:v>
                </c:pt>
                <c:pt idx="1056">
                  <c:v>3.1579999999999995</c:v>
                </c:pt>
                <c:pt idx="1057">
                  <c:v>3.157</c:v>
                </c:pt>
                <c:pt idx="1058">
                  <c:v>3.1959999999999997</c:v>
                </c:pt>
                <c:pt idx="1059">
                  <c:v>3.2059999999999995</c:v>
                </c:pt>
                <c:pt idx="1060">
                  <c:v>3.2640000000000002</c:v>
                </c:pt>
                <c:pt idx="1061">
                  <c:v>3.2519999999999998</c:v>
                </c:pt>
                <c:pt idx="1062">
                  <c:v>3.2299999999999995</c:v>
                </c:pt>
                <c:pt idx="1063">
                  <c:v>3.2069999999999999</c:v>
                </c:pt>
                <c:pt idx="1064">
                  <c:v>3.1739999999999995</c:v>
                </c:pt>
                <c:pt idx="1065">
                  <c:v>3.1950000000000003</c:v>
                </c:pt>
                <c:pt idx="1066">
                  <c:v>3.2570000000000006</c:v>
                </c:pt>
                <c:pt idx="1067">
                  <c:v>3.1930000000000005</c:v>
                </c:pt>
                <c:pt idx="1068">
                  <c:v>3.1480000000000006</c:v>
                </c:pt>
                <c:pt idx="1069">
                  <c:v>3.1680000000000001</c:v>
                </c:pt>
                <c:pt idx="1070">
                  <c:v>3.1619999999999999</c:v>
                </c:pt>
                <c:pt idx="1071">
                  <c:v>3.1000000000000005</c:v>
                </c:pt>
                <c:pt idx="1072">
                  <c:v>3.13</c:v>
                </c:pt>
                <c:pt idx="1073">
                  <c:v>3.1690000000000005</c:v>
                </c:pt>
                <c:pt idx="1074">
                  <c:v>3.1470000000000002</c:v>
                </c:pt>
                <c:pt idx="1075">
                  <c:v>3.1429999999999998</c:v>
                </c:pt>
                <c:pt idx="1076">
                  <c:v>3.1000000000000005</c:v>
                </c:pt>
                <c:pt idx="1077">
                  <c:v>3.0360000000000005</c:v>
                </c:pt>
                <c:pt idx="1078">
                  <c:v>3.0540000000000003</c:v>
                </c:pt>
                <c:pt idx="1079">
                  <c:v>3.0430000000000001</c:v>
                </c:pt>
                <c:pt idx="1080">
                  <c:v>3.0840000000000005</c:v>
                </c:pt>
                <c:pt idx="1081">
                  <c:v>3.0369999999999999</c:v>
                </c:pt>
                <c:pt idx="1082">
                  <c:v>3.0680000000000005</c:v>
                </c:pt>
                <c:pt idx="1083">
                  <c:v>3.0750000000000002</c:v>
                </c:pt>
                <c:pt idx="1084">
                  <c:v>3.085</c:v>
                </c:pt>
                <c:pt idx="1085">
                  <c:v>3.0379999999999998</c:v>
                </c:pt>
                <c:pt idx="1086">
                  <c:v>3.0160000000000005</c:v>
                </c:pt>
                <c:pt idx="1087">
                  <c:v>3.0050000000000003</c:v>
                </c:pt>
                <c:pt idx="1088">
                  <c:v>2.9910000000000001</c:v>
                </c:pt>
                <c:pt idx="1089">
                  <c:v>3.0109999999999997</c:v>
                </c:pt>
                <c:pt idx="1090">
                  <c:v>3.0589999999999997</c:v>
                </c:pt>
                <c:pt idx="1091">
                  <c:v>3.0370000000000004</c:v>
                </c:pt>
                <c:pt idx="1092">
                  <c:v>3.0150000000000001</c:v>
                </c:pt>
                <c:pt idx="1093">
                  <c:v>3.0329999999999999</c:v>
                </c:pt>
                <c:pt idx="1094">
                  <c:v>3.0219999999999998</c:v>
                </c:pt>
                <c:pt idx="1095">
                  <c:v>3.0379999999999998</c:v>
                </c:pt>
                <c:pt idx="1096">
                  <c:v>3.0160000000000005</c:v>
                </c:pt>
                <c:pt idx="1097">
                  <c:v>3.0050000000000003</c:v>
                </c:pt>
                <c:pt idx="1098">
                  <c:v>3.0020000000000002</c:v>
                </c:pt>
                <c:pt idx="1099">
                  <c:v>2.9899999999999998</c:v>
                </c:pt>
                <c:pt idx="1100">
                  <c:v>3.028</c:v>
                </c:pt>
                <c:pt idx="1101">
                  <c:v>2.9739999999999998</c:v>
                </c:pt>
                <c:pt idx="1102">
                  <c:v>2.9730000000000003</c:v>
                </c:pt>
                <c:pt idx="1103">
                  <c:v>2.9390000000000005</c:v>
                </c:pt>
                <c:pt idx="1104">
                  <c:v>2.9380000000000002</c:v>
                </c:pt>
                <c:pt idx="1105">
                  <c:v>2.9650000000000003</c:v>
                </c:pt>
                <c:pt idx="1106">
                  <c:v>2.9319999999999999</c:v>
                </c:pt>
                <c:pt idx="1107">
                  <c:v>2.9629999999999996</c:v>
                </c:pt>
                <c:pt idx="1108">
                  <c:v>2.97</c:v>
                </c:pt>
                <c:pt idx="1109">
                  <c:v>2.9590000000000001</c:v>
                </c:pt>
                <c:pt idx="1110">
                  <c:v>3.0070000000000001</c:v>
                </c:pt>
                <c:pt idx="1111">
                  <c:v>2.9529999999999998</c:v>
                </c:pt>
                <c:pt idx="1112">
                  <c:v>2.9309999999999996</c:v>
                </c:pt>
                <c:pt idx="1113">
                  <c:v>2.9499999999999997</c:v>
                </c:pt>
                <c:pt idx="1114">
                  <c:v>2.9170000000000003</c:v>
                </c:pt>
                <c:pt idx="1115">
                  <c:v>2.9230000000000005</c:v>
                </c:pt>
                <c:pt idx="1116">
                  <c:v>2.9010000000000002</c:v>
                </c:pt>
                <c:pt idx="1117">
                  <c:v>2.8560000000000003</c:v>
                </c:pt>
                <c:pt idx="1118">
                  <c:v>2.8450000000000002</c:v>
                </c:pt>
                <c:pt idx="1119">
                  <c:v>2.8859999999999997</c:v>
                </c:pt>
                <c:pt idx="1120">
                  <c:v>2.871</c:v>
                </c:pt>
                <c:pt idx="1121">
                  <c:v>2.8699999999999997</c:v>
                </c:pt>
                <c:pt idx="1122">
                  <c:v>2.8580000000000001</c:v>
                </c:pt>
                <c:pt idx="1123">
                  <c:v>2.8759999999999999</c:v>
                </c:pt>
                <c:pt idx="1124">
                  <c:v>2.8859999999999997</c:v>
                </c:pt>
                <c:pt idx="1125">
                  <c:v>2.9440000000000004</c:v>
                </c:pt>
                <c:pt idx="1126">
                  <c:v>2.9259999999999997</c:v>
                </c:pt>
                <c:pt idx="1127">
                  <c:v>2.9629999999999996</c:v>
                </c:pt>
                <c:pt idx="1128">
                  <c:v>2.9600000000000004</c:v>
                </c:pt>
                <c:pt idx="1129">
                  <c:v>2.77</c:v>
                </c:pt>
                <c:pt idx="1130">
                  <c:v>2.7749999999999999</c:v>
                </c:pt>
                <c:pt idx="1131">
                  <c:v>2.7109999999999999</c:v>
                </c:pt>
                <c:pt idx="1132">
                  <c:v>2.6579999999999999</c:v>
                </c:pt>
                <c:pt idx="1133">
                  <c:v>2.6560000000000001</c:v>
                </c:pt>
                <c:pt idx="1134">
                  <c:v>2.6549999999999998</c:v>
                </c:pt>
                <c:pt idx="1135">
                  <c:v>2.7019999999999995</c:v>
                </c:pt>
                <c:pt idx="1136">
                  <c:v>2.7109999999999999</c:v>
                </c:pt>
                <c:pt idx="1137">
                  <c:v>2.7209999999999996</c:v>
                </c:pt>
                <c:pt idx="1138">
                  <c:v>2.7600000000000002</c:v>
                </c:pt>
                <c:pt idx="1139">
                  <c:v>2.7589999999999999</c:v>
                </c:pt>
                <c:pt idx="1140">
                  <c:v>2.754</c:v>
                </c:pt>
                <c:pt idx="1141">
                  <c:v>2.7529999999999997</c:v>
                </c:pt>
                <c:pt idx="1142">
                  <c:v>2.7520000000000002</c:v>
                </c:pt>
                <c:pt idx="1143">
                  <c:v>2.7600000000000002</c:v>
                </c:pt>
                <c:pt idx="1144">
                  <c:v>2.7899999999999996</c:v>
                </c:pt>
                <c:pt idx="1145">
                  <c:v>2.7959999999999998</c:v>
                </c:pt>
                <c:pt idx="1146">
                  <c:v>2.7529999999999997</c:v>
                </c:pt>
                <c:pt idx="1147">
                  <c:v>2.7520000000000002</c:v>
                </c:pt>
                <c:pt idx="1148">
                  <c:v>2.7280000000000002</c:v>
                </c:pt>
                <c:pt idx="1149">
                  <c:v>2.7369999999999997</c:v>
                </c:pt>
                <c:pt idx="1150">
                  <c:v>2.7010000000000001</c:v>
                </c:pt>
                <c:pt idx="1151">
                  <c:v>2.601</c:v>
                </c:pt>
                <c:pt idx="1152">
                  <c:v>2.4639999999999995</c:v>
                </c:pt>
                <c:pt idx="1153">
                  <c:v>2.3679999999999994</c:v>
                </c:pt>
                <c:pt idx="1154">
                  <c:v>2.4710000000000001</c:v>
                </c:pt>
                <c:pt idx="1155">
                  <c:v>2.4870000000000001</c:v>
                </c:pt>
                <c:pt idx="1156">
                  <c:v>2.5699999999999994</c:v>
                </c:pt>
                <c:pt idx="1157">
                  <c:v>2.569</c:v>
                </c:pt>
                <c:pt idx="1158">
                  <c:v>2.556</c:v>
                </c:pt>
                <c:pt idx="1159">
                  <c:v>2.5129999999999999</c:v>
                </c:pt>
                <c:pt idx="1160">
                  <c:v>2.4029999999999996</c:v>
                </c:pt>
                <c:pt idx="1161">
                  <c:v>2.4129999999999994</c:v>
                </c:pt>
                <c:pt idx="1162">
                  <c:v>2.4429999999999996</c:v>
                </c:pt>
                <c:pt idx="1163">
                  <c:v>2.4409999999999998</c:v>
                </c:pt>
                <c:pt idx="1164">
                  <c:v>2.4289999999999994</c:v>
                </c:pt>
                <c:pt idx="1165">
                  <c:v>2.4299999999999997</c:v>
                </c:pt>
                <c:pt idx="1166">
                  <c:v>2.3659999999999997</c:v>
                </c:pt>
                <c:pt idx="1167">
                  <c:v>2.3029999999999999</c:v>
                </c:pt>
                <c:pt idx="1168">
                  <c:v>2.3109999999999999</c:v>
                </c:pt>
                <c:pt idx="1169">
                  <c:v>2.3309999999999995</c:v>
                </c:pt>
                <c:pt idx="1170">
                  <c:v>2.3819999999999997</c:v>
                </c:pt>
                <c:pt idx="1171">
                  <c:v>2.3499999999999996</c:v>
                </c:pt>
                <c:pt idx="1172">
                  <c:v>2.4429999999999996</c:v>
                </c:pt>
                <c:pt idx="1173">
                  <c:v>2.5679999999999996</c:v>
                </c:pt>
                <c:pt idx="1174">
                  <c:v>2.6079999999999997</c:v>
                </c:pt>
                <c:pt idx="1175">
                  <c:v>2.6079999999999997</c:v>
                </c:pt>
                <c:pt idx="1176">
                  <c:v>2.665</c:v>
                </c:pt>
                <c:pt idx="1177">
                  <c:v>2.5389999999999997</c:v>
                </c:pt>
                <c:pt idx="1178">
                  <c:v>2.5469999999999997</c:v>
                </c:pt>
                <c:pt idx="1179">
                  <c:v>2.5149999999999997</c:v>
                </c:pt>
                <c:pt idx="1180">
                  <c:v>2.54</c:v>
                </c:pt>
                <c:pt idx="1181">
                  <c:v>2.54</c:v>
                </c:pt>
                <c:pt idx="1182">
                  <c:v>2.5490000000000004</c:v>
                </c:pt>
                <c:pt idx="1183">
                  <c:v>2.5990000000000002</c:v>
                </c:pt>
                <c:pt idx="1184">
                  <c:v>2.5979999999999999</c:v>
                </c:pt>
                <c:pt idx="1185">
                  <c:v>2.5979999999999999</c:v>
                </c:pt>
                <c:pt idx="1186">
                  <c:v>2.556</c:v>
                </c:pt>
                <c:pt idx="1187">
                  <c:v>2.5860000000000003</c:v>
                </c:pt>
                <c:pt idx="1188">
                  <c:v>2.5839999999999996</c:v>
                </c:pt>
                <c:pt idx="1189">
                  <c:v>2.5620000000000003</c:v>
                </c:pt>
                <c:pt idx="1190">
                  <c:v>2.6139999999999999</c:v>
                </c:pt>
                <c:pt idx="1191">
                  <c:v>2.6230000000000002</c:v>
                </c:pt>
                <c:pt idx="1192">
                  <c:v>2.5700000000000003</c:v>
                </c:pt>
                <c:pt idx="1193">
                  <c:v>2.5780000000000003</c:v>
                </c:pt>
                <c:pt idx="1194">
                  <c:v>2.7770000000000001</c:v>
                </c:pt>
                <c:pt idx="1195">
                  <c:v>2.7930000000000001</c:v>
                </c:pt>
                <c:pt idx="1196">
                  <c:v>2.7709999999999999</c:v>
                </c:pt>
                <c:pt idx="1197">
                  <c:v>2.7809999999999997</c:v>
                </c:pt>
                <c:pt idx="1198">
                  <c:v>2.7679999999999998</c:v>
                </c:pt>
                <c:pt idx="1199">
                  <c:v>2.7560000000000002</c:v>
                </c:pt>
                <c:pt idx="1200">
                  <c:v>2.7510000000000003</c:v>
                </c:pt>
                <c:pt idx="1201">
                  <c:v>2.74</c:v>
                </c:pt>
                <c:pt idx="1202">
                  <c:v>2.7490000000000006</c:v>
                </c:pt>
                <c:pt idx="1203">
                  <c:v>2.7780000000000005</c:v>
                </c:pt>
                <c:pt idx="1204">
                  <c:v>2.7880000000000003</c:v>
                </c:pt>
                <c:pt idx="1205">
                  <c:v>2.798</c:v>
                </c:pt>
                <c:pt idx="1206">
                  <c:v>2.7770000000000001</c:v>
                </c:pt>
                <c:pt idx="1207">
                  <c:v>2.7860000000000005</c:v>
                </c:pt>
                <c:pt idx="1208">
                  <c:v>2.7730000000000006</c:v>
                </c:pt>
                <c:pt idx="1209">
                  <c:v>2.7830000000000004</c:v>
                </c:pt>
                <c:pt idx="1210">
                  <c:v>2.8250000000000002</c:v>
                </c:pt>
                <c:pt idx="1211">
                  <c:v>2.7930000000000001</c:v>
                </c:pt>
                <c:pt idx="1212">
                  <c:v>2.7080000000000002</c:v>
                </c:pt>
                <c:pt idx="1213">
                  <c:v>2.6850000000000005</c:v>
                </c:pt>
                <c:pt idx="1214">
                  <c:v>2.6630000000000003</c:v>
                </c:pt>
                <c:pt idx="1215">
                  <c:v>2.6879999999999997</c:v>
                </c:pt>
                <c:pt idx="1216">
                  <c:v>2.6459999999999999</c:v>
                </c:pt>
                <c:pt idx="1217">
                  <c:v>2.8450000000000002</c:v>
                </c:pt>
                <c:pt idx="1218">
                  <c:v>2.8519999999999999</c:v>
                </c:pt>
                <c:pt idx="1219">
                  <c:v>2.8509999999999995</c:v>
                </c:pt>
                <c:pt idx="1220">
                  <c:v>2.8719999999999994</c:v>
                </c:pt>
                <c:pt idx="1221">
                  <c:v>2.887</c:v>
                </c:pt>
                <c:pt idx="1222">
                  <c:v>2.9069999999999996</c:v>
                </c:pt>
                <c:pt idx="1223">
                  <c:v>2.9149999999999996</c:v>
                </c:pt>
                <c:pt idx="1224">
                  <c:v>2.9039999999999995</c:v>
                </c:pt>
                <c:pt idx="1225">
                  <c:v>2.8320000000000003</c:v>
                </c:pt>
                <c:pt idx="1226">
                  <c:v>2.8519999999999999</c:v>
                </c:pt>
                <c:pt idx="1227">
                  <c:v>2.8299999999999996</c:v>
                </c:pt>
                <c:pt idx="1228">
                  <c:v>2.8379999999999996</c:v>
                </c:pt>
                <c:pt idx="1229">
                  <c:v>2.8269999999999995</c:v>
                </c:pt>
                <c:pt idx="1230">
                  <c:v>2.7520000000000002</c:v>
                </c:pt>
                <c:pt idx="1231">
                  <c:v>2.7310000000000003</c:v>
                </c:pt>
                <c:pt idx="1232">
                  <c:v>2.7819999999999996</c:v>
                </c:pt>
                <c:pt idx="1233">
                  <c:v>2.738</c:v>
                </c:pt>
                <c:pt idx="1234">
                  <c:v>2.8000000000000003</c:v>
                </c:pt>
                <c:pt idx="1235">
                  <c:v>2.8459999999999996</c:v>
                </c:pt>
                <c:pt idx="1236">
                  <c:v>2.8139999999999996</c:v>
                </c:pt>
                <c:pt idx="1237">
                  <c:v>2.8340000000000001</c:v>
                </c:pt>
                <c:pt idx="1238">
                  <c:v>2.8109999999999995</c:v>
                </c:pt>
                <c:pt idx="1239">
                  <c:v>2.9000000000000004</c:v>
                </c:pt>
                <c:pt idx="1240">
                  <c:v>2.9989999999999997</c:v>
                </c:pt>
                <c:pt idx="1241">
                  <c:v>2.9560000000000004</c:v>
                </c:pt>
                <c:pt idx="1242">
                  <c:v>2.9450000000000003</c:v>
                </c:pt>
                <c:pt idx="1243">
                  <c:v>2.9619999999999997</c:v>
                </c:pt>
                <c:pt idx="1244">
                  <c:v>2.9619999999999997</c:v>
                </c:pt>
                <c:pt idx="1245">
                  <c:v>2.9509999999999996</c:v>
                </c:pt>
                <c:pt idx="1246">
                  <c:v>2.952</c:v>
                </c:pt>
                <c:pt idx="1247">
                  <c:v>2.9509999999999996</c:v>
                </c:pt>
                <c:pt idx="1248">
                  <c:v>2.9379999999999997</c:v>
                </c:pt>
                <c:pt idx="1249">
                  <c:v>2.9580000000000002</c:v>
                </c:pt>
                <c:pt idx="1250">
                  <c:v>2.9260000000000002</c:v>
                </c:pt>
                <c:pt idx="1251">
                  <c:v>2.9139999999999997</c:v>
                </c:pt>
                <c:pt idx="1252">
                  <c:v>2.9030000000000005</c:v>
                </c:pt>
                <c:pt idx="1253">
                  <c:v>2.9219999999999997</c:v>
                </c:pt>
                <c:pt idx="1254">
                  <c:v>2.931</c:v>
                </c:pt>
                <c:pt idx="1255">
                  <c:v>2.8940000000000001</c:v>
                </c:pt>
                <c:pt idx="1256">
                  <c:v>2.883</c:v>
                </c:pt>
                <c:pt idx="1257">
                  <c:v>2.8819999999999997</c:v>
                </c:pt>
                <c:pt idx="1258">
                  <c:v>2.9009999999999998</c:v>
                </c:pt>
                <c:pt idx="1259">
                  <c:v>2.931</c:v>
                </c:pt>
                <c:pt idx="1260">
                  <c:v>2.7090000000000005</c:v>
                </c:pt>
                <c:pt idx="1261">
                  <c:v>2.6770000000000005</c:v>
                </c:pt>
                <c:pt idx="1262">
                  <c:v>2.6760000000000002</c:v>
                </c:pt>
                <c:pt idx="1263">
                  <c:v>2.6740000000000004</c:v>
                </c:pt>
                <c:pt idx="1264">
                  <c:v>2.694</c:v>
                </c:pt>
                <c:pt idx="1265">
                  <c:v>2.7250000000000005</c:v>
                </c:pt>
                <c:pt idx="1266">
                  <c:v>2.7250000000000005</c:v>
                </c:pt>
                <c:pt idx="1267">
                  <c:v>2.7450000000000001</c:v>
                </c:pt>
                <c:pt idx="1268">
                  <c:v>2.7629999999999999</c:v>
                </c:pt>
                <c:pt idx="1269">
                  <c:v>2.7720000000000002</c:v>
                </c:pt>
                <c:pt idx="1270">
                  <c:v>2.74</c:v>
                </c:pt>
                <c:pt idx="1271">
                  <c:v>2.75</c:v>
                </c:pt>
                <c:pt idx="1272">
                  <c:v>2.7280000000000006</c:v>
                </c:pt>
                <c:pt idx="1273">
                  <c:v>2.6950000000000003</c:v>
                </c:pt>
                <c:pt idx="1274">
                  <c:v>2.7149999999999999</c:v>
                </c:pt>
                <c:pt idx="1275">
                  <c:v>2.7199999999999998</c:v>
                </c:pt>
                <c:pt idx="1276">
                  <c:v>2.718</c:v>
                </c:pt>
                <c:pt idx="1277">
                  <c:v>2.7149999999999999</c:v>
                </c:pt>
                <c:pt idx="1278">
                  <c:v>2.6740000000000004</c:v>
                </c:pt>
                <c:pt idx="1279">
                  <c:v>2.7149999999999999</c:v>
                </c:pt>
                <c:pt idx="1280">
                  <c:v>2.7300000000000004</c:v>
                </c:pt>
                <c:pt idx="1281">
                  <c:v>2.6870000000000003</c:v>
                </c:pt>
                <c:pt idx="1282">
                  <c:v>2.887</c:v>
                </c:pt>
                <c:pt idx="1283">
                  <c:v>2.8420000000000001</c:v>
                </c:pt>
                <c:pt idx="1284">
                  <c:v>2.8729999999999998</c:v>
                </c:pt>
                <c:pt idx="1285">
                  <c:v>2.8779999999999997</c:v>
                </c:pt>
                <c:pt idx="1286">
                  <c:v>2.8770000000000002</c:v>
                </c:pt>
                <c:pt idx="1287">
                  <c:v>2.9069999999999996</c:v>
                </c:pt>
                <c:pt idx="1288">
                  <c:v>2.8839999999999999</c:v>
                </c:pt>
                <c:pt idx="1289">
                  <c:v>2.8829999999999996</c:v>
                </c:pt>
                <c:pt idx="1290">
                  <c:v>2.8050000000000002</c:v>
                </c:pt>
                <c:pt idx="1291">
                  <c:v>2.8139999999999996</c:v>
                </c:pt>
                <c:pt idx="1292">
                  <c:v>2.8240000000000003</c:v>
                </c:pt>
                <c:pt idx="1293">
                  <c:v>2.7589999999999999</c:v>
                </c:pt>
                <c:pt idx="1294">
                  <c:v>2.7479999999999998</c:v>
                </c:pt>
                <c:pt idx="1295">
                  <c:v>2.6270000000000002</c:v>
                </c:pt>
                <c:pt idx="1296">
                  <c:v>2.5529999999999995</c:v>
                </c:pt>
                <c:pt idx="1297">
                  <c:v>2.4279999999999995</c:v>
                </c:pt>
                <c:pt idx="1298">
                  <c:v>2.4250000000000003</c:v>
                </c:pt>
                <c:pt idx="1299">
                  <c:v>2.4239999999999999</c:v>
                </c:pt>
                <c:pt idx="1300">
                  <c:v>2.403</c:v>
                </c:pt>
                <c:pt idx="1301">
                  <c:v>2.4279999999999995</c:v>
                </c:pt>
                <c:pt idx="1302">
                  <c:v>2.3759999999999999</c:v>
                </c:pt>
                <c:pt idx="1303">
                  <c:v>2.4769999999999999</c:v>
                </c:pt>
                <c:pt idx="1304">
                  <c:v>2.5759999999999996</c:v>
                </c:pt>
                <c:pt idx="1305">
                  <c:v>2.6180000000000003</c:v>
                </c:pt>
                <c:pt idx="1306">
                  <c:v>2.7060000000000004</c:v>
                </c:pt>
                <c:pt idx="1307">
                  <c:v>2.694</c:v>
                </c:pt>
                <c:pt idx="1308">
                  <c:v>2.6820000000000004</c:v>
                </c:pt>
                <c:pt idx="1309">
                  <c:v>2.6710000000000003</c:v>
                </c:pt>
                <c:pt idx="1310">
                  <c:v>2.649</c:v>
                </c:pt>
                <c:pt idx="1311">
                  <c:v>2.6740000000000004</c:v>
                </c:pt>
                <c:pt idx="1312">
                  <c:v>2.6710000000000003</c:v>
                </c:pt>
                <c:pt idx="1313">
                  <c:v>2.6710000000000003</c:v>
                </c:pt>
                <c:pt idx="1314">
                  <c:v>2.67</c:v>
                </c:pt>
                <c:pt idx="1315">
                  <c:v>2.6390000000000002</c:v>
                </c:pt>
                <c:pt idx="1316">
                  <c:v>2.633</c:v>
                </c:pt>
                <c:pt idx="1317">
                  <c:v>2.6109999999999998</c:v>
                </c:pt>
                <c:pt idx="1318">
                  <c:v>2.609</c:v>
                </c:pt>
                <c:pt idx="1319">
                  <c:v>2.6289999999999996</c:v>
                </c:pt>
                <c:pt idx="1320">
                  <c:v>2.6230000000000002</c:v>
                </c:pt>
                <c:pt idx="1321">
                  <c:v>2.6120000000000001</c:v>
                </c:pt>
                <c:pt idx="1322">
                  <c:v>2.6319999999999997</c:v>
                </c:pt>
                <c:pt idx="1323">
                  <c:v>2.5979999999999999</c:v>
                </c:pt>
                <c:pt idx="1324">
                  <c:v>2.6500000000000004</c:v>
                </c:pt>
                <c:pt idx="1325">
                  <c:v>2.6230000000000002</c:v>
                </c:pt>
                <c:pt idx="1326">
                  <c:v>2.3490000000000002</c:v>
                </c:pt>
                <c:pt idx="1327">
                  <c:v>2.2960000000000003</c:v>
                </c:pt>
                <c:pt idx="1328">
                  <c:v>2.2839999999999998</c:v>
                </c:pt>
                <c:pt idx="1329">
                  <c:v>2.3039999999999994</c:v>
                </c:pt>
                <c:pt idx="1330">
                  <c:v>2.2869999999999999</c:v>
                </c:pt>
                <c:pt idx="1331">
                  <c:v>2.2350000000000003</c:v>
                </c:pt>
                <c:pt idx="1332">
                  <c:v>2.2130000000000001</c:v>
                </c:pt>
                <c:pt idx="1333">
                  <c:v>2.2320000000000002</c:v>
                </c:pt>
                <c:pt idx="1334">
                  <c:v>2.2309999999999999</c:v>
                </c:pt>
                <c:pt idx="1335">
                  <c:v>2.2249999999999996</c:v>
                </c:pt>
                <c:pt idx="1336">
                  <c:v>2.2350000000000003</c:v>
                </c:pt>
                <c:pt idx="1337">
                  <c:v>2.2030000000000003</c:v>
                </c:pt>
                <c:pt idx="1338">
                  <c:v>2.1899999999999995</c:v>
                </c:pt>
                <c:pt idx="1339">
                  <c:v>2.1890000000000001</c:v>
                </c:pt>
                <c:pt idx="1340">
                  <c:v>2.2619999999999996</c:v>
                </c:pt>
                <c:pt idx="1341">
                  <c:v>2.2549999999999999</c:v>
                </c:pt>
                <c:pt idx="1342">
                  <c:v>2.2439999999999998</c:v>
                </c:pt>
                <c:pt idx="1343">
                  <c:v>2.2530000000000001</c:v>
                </c:pt>
                <c:pt idx="1344">
                  <c:v>2.2829999999999995</c:v>
                </c:pt>
                <c:pt idx="1345">
                  <c:v>2.319</c:v>
                </c:pt>
                <c:pt idx="1346">
                  <c:v>2.3069999999999995</c:v>
                </c:pt>
                <c:pt idx="1347">
                  <c:v>2.3279999999999994</c:v>
                </c:pt>
                <c:pt idx="1348">
                  <c:v>2.3049999999999997</c:v>
                </c:pt>
                <c:pt idx="1349">
                  <c:v>2.3250000000000002</c:v>
                </c:pt>
                <c:pt idx="1350">
                  <c:v>2.3289999999999997</c:v>
                </c:pt>
                <c:pt idx="1351">
                  <c:v>2.3279999999999994</c:v>
                </c:pt>
                <c:pt idx="1352">
                  <c:v>2.3279999999999994</c:v>
                </c:pt>
                <c:pt idx="1353">
                  <c:v>2.3259999999999996</c:v>
                </c:pt>
                <c:pt idx="1354">
                  <c:v>2.3979999999999997</c:v>
                </c:pt>
                <c:pt idx="1355">
                  <c:v>2.4020000000000001</c:v>
                </c:pt>
                <c:pt idx="1356">
                  <c:v>2.4219999999999997</c:v>
                </c:pt>
                <c:pt idx="1357">
                  <c:v>2.4210000000000003</c:v>
                </c:pt>
                <c:pt idx="1358">
                  <c:v>2.4509999999999996</c:v>
                </c:pt>
                <c:pt idx="1359">
                  <c:v>2.4809999999999999</c:v>
                </c:pt>
                <c:pt idx="1360">
                  <c:v>2.5060000000000002</c:v>
                </c:pt>
                <c:pt idx="1361">
                  <c:v>2.4429999999999996</c:v>
                </c:pt>
                <c:pt idx="1362">
                  <c:v>2.359</c:v>
                </c:pt>
                <c:pt idx="1363">
                  <c:v>2.4089999999999998</c:v>
                </c:pt>
                <c:pt idx="1364">
                  <c:v>2.3659999999999997</c:v>
                </c:pt>
                <c:pt idx="1365">
                  <c:v>2.4539999999999997</c:v>
                </c:pt>
                <c:pt idx="1366">
                  <c:v>2.4639999999999995</c:v>
                </c:pt>
                <c:pt idx="1367">
                  <c:v>2.4939999999999998</c:v>
                </c:pt>
                <c:pt idx="1368">
                  <c:v>2.4399999999999995</c:v>
                </c:pt>
                <c:pt idx="1369">
                  <c:v>2.3600000000000003</c:v>
                </c:pt>
                <c:pt idx="1370">
                  <c:v>2.3650000000000002</c:v>
                </c:pt>
                <c:pt idx="1371">
                  <c:v>2.3540000000000001</c:v>
                </c:pt>
                <c:pt idx="1372">
                  <c:v>2.3210000000000006</c:v>
                </c:pt>
                <c:pt idx="1373">
                  <c:v>2.3609999999999998</c:v>
                </c:pt>
                <c:pt idx="1374">
                  <c:v>2.3600000000000003</c:v>
                </c:pt>
                <c:pt idx="1375">
                  <c:v>2.2919999999999998</c:v>
                </c:pt>
                <c:pt idx="1376">
                  <c:v>2.2910000000000004</c:v>
                </c:pt>
                <c:pt idx="1377">
                  <c:v>2.3010000000000002</c:v>
                </c:pt>
                <c:pt idx="1378">
                  <c:v>2.2780000000000005</c:v>
                </c:pt>
                <c:pt idx="1379">
                  <c:v>2.2039999999999997</c:v>
                </c:pt>
                <c:pt idx="1380">
                  <c:v>2.1660000000000004</c:v>
                </c:pt>
                <c:pt idx="1381">
                  <c:v>2.1550000000000002</c:v>
                </c:pt>
                <c:pt idx="1382">
                  <c:v>2.1960000000000006</c:v>
                </c:pt>
                <c:pt idx="1383">
                  <c:v>2.226</c:v>
                </c:pt>
                <c:pt idx="1384">
                  <c:v>2.2039999999999997</c:v>
                </c:pt>
                <c:pt idx="1385">
                  <c:v>2.3120000000000003</c:v>
                </c:pt>
                <c:pt idx="1386">
                  <c:v>2.343</c:v>
                </c:pt>
                <c:pt idx="1387">
                  <c:v>2.3010000000000002</c:v>
                </c:pt>
                <c:pt idx="1388">
                  <c:v>2.319</c:v>
                </c:pt>
                <c:pt idx="1389">
                  <c:v>2.3600000000000003</c:v>
                </c:pt>
                <c:pt idx="1390">
                  <c:v>2.254</c:v>
                </c:pt>
                <c:pt idx="1391">
                  <c:v>2.2120000000000002</c:v>
                </c:pt>
                <c:pt idx="1392">
                  <c:v>2.2319999999999998</c:v>
                </c:pt>
                <c:pt idx="1393">
                  <c:v>2.2399999999999998</c:v>
                </c:pt>
                <c:pt idx="1394">
                  <c:v>2.2189999999999999</c:v>
                </c:pt>
                <c:pt idx="1395">
                  <c:v>2.254</c:v>
                </c:pt>
                <c:pt idx="1396">
                  <c:v>2.2330000000000001</c:v>
                </c:pt>
                <c:pt idx="1397">
                  <c:v>2.2420000000000004</c:v>
                </c:pt>
                <c:pt idx="1398">
                  <c:v>2.2399999999999998</c:v>
                </c:pt>
                <c:pt idx="1399">
                  <c:v>2.2710000000000004</c:v>
                </c:pt>
                <c:pt idx="1400">
                  <c:v>2.2330000000000001</c:v>
                </c:pt>
                <c:pt idx="1401">
                  <c:v>2.2429999999999999</c:v>
                </c:pt>
                <c:pt idx="1402">
                  <c:v>2.2630000000000003</c:v>
                </c:pt>
                <c:pt idx="1403">
                  <c:v>2.2609999999999997</c:v>
                </c:pt>
                <c:pt idx="1404">
                  <c:v>2.2600000000000002</c:v>
                </c:pt>
                <c:pt idx="1405">
                  <c:v>2.2849999999999997</c:v>
                </c:pt>
                <c:pt idx="1406">
                  <c:v>2.2849999999999997</c:v>
                </c:pt>
                <c:pt idx="1407">
                  <c:v>2.294</c:v>
                </c:pt>
                <c:pt idx="1408">
                  <c:v>2.2810000000000001</c:v>
                </c:pt>
                <c:pt idx="1409">
                  <c:v>2.2799999999999998</c:v>
                </c:pt>
                <c:pt idx="1410">
                  <c:v>2.2799999999999998</c:v>
                </c:pt>
                <c:pt idx="1411">
                  <c:v>2.2849999999999997</c:v>
                </c:pt>
                <c:pt idx="1412">
                  <c:v>2.2840000000000003</c:v>
                </c:pt>
                <c:pt idx="1413">
                  <c:v>2.2820000000000005</c:v>
                </c:pt>
                <c:pt idx="1414">
                  <c:v>2.323</c:v>
                </c:pt>
                <c:pt idx="1415">
                  <c:v>2.323</c:v>
                </c:pt>
                <c:pt idx="1416">
                  <c:v>2.3119999999999998</c:v>
                </c:pt>
                <c:pt idx="1417">
                  <c:v>2.2909999999999999</c:v>
                </c:pt>
                <c:pt idx="1418">
                  <c:v>2.3510000000000004</c:v>
                </c:pt>
                <c:pt idx="1419">
                  <c:v>2.371</c:v>
                </c:pt>
                <c:pt idx="1420">
                  <c:v>2.3649999999999998</c:v>
                </c:pt>
                <c:pt idx="1421">
                  <c:v>2.3539999999999996</c:v>
                </c:pt>
                <c:pt idx="1422">
                  <c:v>2.3320000000000003</c:v>
                </c:pt>
                <c:pt idx="1423">
                  <c:v>2.2989999999999999</c:v>
                </c:pt>
                <c:pt idx="1424">
                  <c:v>2.2769999999999997</c:v>
                </c:pt>
                <c:pt idx="1425">
                  <c:v>2.3270000000000004</c:v>
                </c:pt>
                <c:pt idx="1426">
                  <c:v>2.3370000000000002</c:v>
                </c:pt>
                <c:pt idx="1427">
                  <c:v>2.3780000000000006</c:v>
                </c:pt>
                <c:pt idx="1428">
                  <c:v>2.3759999999999999</c:v>
                </c:pt>
                <c:pt idx="1429">
                  <c:v>2.3770000000000002</c:v>
                </c:pt>
                <c:pt idx="1430">
                  <c:v>2.3340000000000001</c:v>
                </c:pt>
                <c:pt idx="1431">
                  <c:v>2.323</c:v>
                </c:pt>
                <c:pt idx="1432">
                  <c:v>2.2909999999999999</c:v>
                </c:pt>
                <c:pt idx="1433">
                  <c:v>2.2570000000000001</c:v>
                </c:pt>
                <c:pt idx="1434">
                  <c:v>2.4290000000000003</c:v>
                </c:pt>
                <c:pt idx="1435">
                  <c:v>2.5270000000000001</c:v>
                </c:pt>
                <c:pt idx="1436">
                  <c:v>2.4110000000000005</c:v>
                </c:pt>
                <c:pt idx="1437">
                  <c:v>2.4300000000000006</c:v>
                </c:pt>
                <c:pt idx="1438">
                  <c:v>2.492</c:v>
                </c:pt>
                <c:pt idx="1439">
                  <c:v>2.4809999999999999</c:v>
                </c:pt>
                <c:pt idx="1440">
                  <c:v>2.5380000000000003</c:v>
                </c:pt>
                <c:pt idx="1441">
                  <c:v>2.4750000000000005</c:v>
                </c:pt>
                <c:pt idx="1442">
                  <c:v>2.4530000000000003</c:v>
                </c:pt>
                <c:pt idx="1443">
                  <c:v>2.492</c:v>
                </c:pt>
                <c:pt idx="1444">
                  <c:v>2.4710000000000001</c:v>
                </c:pt>
                <c:pt idx="1445">
                  <c:v>2.4690000000000003</c:v>
                </c:pt>
                <c:pt idx="1446">
                  <c:v>2.468</c:v>
                </c:pt>
                <c:pt idx="1447">
                  <c:v>2.4670000000000005</c:v>
                </c:pt>
                <c:pt idx="1448">
                  <c:v>2.4960000000000004</c:v>
                </c:pt>
                <c:pt idx="1449">
                  <c:v>2.516</c:v>
                </c:pt>
                <c:pt idx="1450">
                  <c:v>2.4960000000000004</c:v>
                </c:pt>
                <c:pt idx="1451">
                  <c:v>2.5060000000000002</c:v>
                </c:pt>
                <c:pt idx="1452">
                  <c:v>2.484</c:v>
                </c:pt>
                <c:pt idx="1453">
                  <c:v>2.4820000000000002</c:v>
                </c:pt>
                <c:pt idx="1454">
                  <c:v>2.5440000000000005</c:v>
                </c:pt>
                <c:pt idx="1455">
                  <c:v>2.5380000000000003</c:v>
                </c:pt>
                <c:pt idx="1456">
                  <c:v>2.306</c:v>
                </c:pt>
                <c:pt idx="1457">
                  <c:v>2.2430000000000003</c:v>
                </c:pt>
                <c:pt idx="1458">
                  <c:v>2.1989999999999998</c:v>
                </c:pt>
                <c:pt idx="1459">
                  <c:v>2.1769999999999996</c:v>
                </c:pt>
                <c:pt idx="1460">
                  <c:v>2.1820000000000004</c:v>
                </c:pt>
                <c:pt idx="1461">
                  <c:v>2.1500000000000004</c:v>
                </c:pt>
                <c:pt idx="1462">
                  <c:v>2.149</c:v>
                </c:pt>
                <c:pt idx="1463">
                  <c:v>2.1470000000000002</c:v>
                </c:pt>
                <c:pt idx="1464">
                  <c:v>2.1360000000000001</c:v>
                </c:pt>
                <c:pt idx="1465">
                  <c:v>2.1849999999999996</c:v>
                </c:pt>
                <c:pt idx="1466">
                  <c:v>2.1639999999999997</c:v>
                </c:pt>
                <c:pt idx="1467">
                  <c:v>2.194</c:v>
                </c:pt>
                <c:pt idx="1468">
                  <c:v>2.1820000000000004</c:v>
                </c:pt>
                <c:pt idx="1469">
                  <c:v>2.1909999999999998</c:v>
                </c:pt>
                <c:pt idx="1470">
                  <c:v>2.1609999999999996</c:v>
                </c:pt>
                <c:pt idx="1471">
                  <c:v>2.1390000000000002</c:v>
                </c:pt>
                <c:pt idx="1472">
                  <c:v>2.1280000000000001</c:v>
                </c:pt>
                <c:pt idx="1473">
                  <c:v>2.1680000000000001</c:v>
                </c:pt>
                <c:pt idx="1474">
                  <c:v>2.1879999999999997</c:v>
                </c:pt>
                <c:pt idx="1475">
                  <c:v>2.1820000000000004</c:v>
                </c:pt>
                <c:pt idx="1476">
                  <c:v>2.1920000000000002</c:v>
                </c:pt>
                <c:pt idx="1477">
                  <c:v>2.2229999999999999</c:v>
                </c:pt>
                <c:pt idx="1478">
                  <c:v>2.2809999999999997</c:v>
                </c:pt>
                <c:pt idx="1479">
                  <c:v>2.3809999999999998</c:v>
                </c:pt>
                <c:pt idx="1480">
                  <c:v>2.4010000000000002</c:v>
                </c:pt>
                <c:pt idx="1481">
                  <c:v>2.4159999999999999</c:v>
                </c:pt>
                <c:pt idx="1482">
                  <c:v>2.4570000000000003</c:v>
                </c:pt>
                <c:pt idx="1483">
                  <c:v>2.4239999999999999</c:v>
                </c:pt>
                <c:pt idx="1484">
                  <c:v>2.371</c:v>
                </c:pt>
                <c:pt idx="1485">
                  <c:v>2.4</c:v>
                </c:pt>
                <c:pt idx="1486">
                  <c:v>2.4099999999999997</c:v>
                </c:pt>
                <c:pt idx="1487">
                  <c:v>2.3780000000000006</c:v>
                </c:pt>
                <c:pt idx="1488">
                  <c:v>2.3130000000000002</c:v>
                </c:pt>
                <c:pt idx="1489">
                  <c:v>2.302</c:v>
                </c:pt>
                <c:pt idx="1490">
                  <c:v>2.4070000000000005</c:v>
                </c:pt>
                <c:pt idx="1491">
                  <c:v>2.3539999999999996</c:v>
                </c:pt>
                <c:pt idx="1492">
                  <c:v>2.3220000000000005</c:v>
                </c:pt>
                <c:pt idx="1493">
                  <c:v>2.3720000000000003</c:v>
                </c:pt>
                <c:pt idx="1494">
                  <c:v>2.3809999999999998</c:v>
                </c:pt>
                <c:pt idx="1495">
                  <c:v>2.2090000000000001</c:v>
                </c:pt>
                <c:pt idx="1496">
                  <c:v>2.1460000000000004</c:v>
                </c:pt>
                <c:pt idx="1497">
                  <c:v>2.1030000000000002</c:v>
                </c:pt>
                <c:pt idx="1498">
                  <c:v>2.1220000000000003</c:v>
                </c:pt>
                <c:pt idx="1499">
                  <c:v>2.032</c:v>
                </c:pt>
                <c:pt idx="1500">
                  <c:v>2.0979999999999999</c:v>
                </c:pt>
                <c:pt idx="1501">
                  <c:v>2.0149999999999997</c:v>
                </c:pt>
                <c:pt idx="1502">
                  <c:v>2.0140000000000002</c:v>
                </c:pt>
                <c:pt idx="1503">
                  <c:v>2.0010000000000003</c:v>
                </c:pt>
                <c:pt idx="1504">
                  <c:v>2.0529999999999999</c:v>
                </c:pt>
                <c:pt idx="1505">
                  <c:v>2.1440000000000001</c:v>
                </c:pt>
                <c:pt idx="1506">
                  <c:v>2.133</c:v>
                </c:pt>
                <c:pt idx="1507">
                  <c:v>2.1630000000000003</c:v>
                </c:pt>
                <c:pt idx="1508">
                  <c:v>2.1500000000000004</c:v>
                </c:pt>
                <c:pt idx="1509">
                  <c:v>2.1390000000000002</c:v>
                </c:pt>
                <c:pt idx="1510">
                  <c:v>2.1799999999999997</c:v>
                </c:pt>
                <c:pt idx="1511">
                  <c:v>2.1289999999999996</c:v>
                </c:pt>
                <c:pt idx="1512">
                  <c:v>2.0970000000000004</c:v>
                </c:pt>
                <c:pt idx="1513">
                  <c:v>2.1050000000000004</c:v>
                </c:pt>
                <c:pt idx="1514">
                  <c:v>2.1150000000000002</c:v>
                </c:pt>
                <c:pt idx="1515">
                  <c:v>2.1189999999999998</c:v>
                </c:pt>
                <c:pt idx="1516">
                  <c:v>2.1189999999999998</c:v>
                </c:pt>
                <c:pt idx="1517">
                  <c:v>2.1180000000000003</c:v>
                </c:pt>
                <c:pt idx="1518">
                  <c:v>2.1159999999999997</c:v>
                </c:pt>
                <c:pt idx="1519">
                  <c:v>2.157</c:v>
                </c:pt>
                <c:pt idx="1520">
                  <c:v>2.1399999999999997</c:v>
                </c:pt>
                <c:pt idx="1521">
                  <c:v>2.1390000000000002</c:v>
                </c:pt>
                <c:pt idx="1522">
                  <c:v>2.149</c:v>
                </c:pt>
                <c:pt idx="1523">
                  <c:v>2.157</c:v>
                </c:pt>
                <c:pt idx="1524">
                  <c:v>2.1360000000000001</c:v>
                </c:pt>
                <c:pt idx="1525">
                  <c:v>2.165</c:v>
                </c:pt>
                <c:pt idx="1526">
                  <c:v>2.1639999999999997</c:v>
                </c:pt>
                <c:pt idx="1527">
                  <c:v>2.1529999999999996</c:v>
                </c:pt>
                <c:pt idx="1528">
                  <c:v>2.181</c:v>
                </c:pt>
                <c:pt idx="1529">
                  <c:v>2.17</c:v>
                </c:pt>
                <c:pt idx="1530">
                  <c:v>2.1799999999999997</c:v>
                </c:pt>
                <c:pt idx="1531">
                  <c:v>2.16</c:v>
                </c:pt>
                <c:pt idx="1532">
                  <c:v>2.1589999999999998</c:v>
                </c:pt>
                <c:pt idx="1533">
                  <c:v>2.1360000000000001</c:v>
                </c:pt>
                <c:pt idx="1534">
                  <c:v>2.1459999999999999</c:v>
                </c:pt>
                <c:pt idx="1535">
                  <c:v>2.1609999999999996</c:v>
                </c:pt>
                <c:pt idx="1536">
                  <c:v>2.1500000000000004</c:v>
                </c:pt>
                <c:pt idx="1537">
                  <c:v>2.1589999999999998</c:v>
                </c:pt>
                <c:pt idx="1538">
                  <c:v>2.157</c:v>
                </c:pt>
                <c:pt idx="1539">
                  <c:v>2.157</c:v>
                </c:pt>
                <c:pt idx="1540">
                  <c:v>2.1500000000000004</c:v>
                </c:pt>
                <c:pt idx="1541">
                  <c:v>2.149</c:v>
                </c:pt>
                <c:pt idx="1542">
                  <c:v>2.1470000000000002</c:v>
                </c:pt>
                <c:pt idx="1543">
                  <c:v>2.125</c:v>
                </c:pt>
                <c:pt idx="1544">
                  <c:v>1.7629999999999999</c:v>
                </c:pt>
                <c:pt idx="1545">
                  <c:v>1.7149999999999999</c:v>
                </c:pt>
                <c:pt idx="1546">
                  <c:v>1.7149999999999999</c:v>
                </c:pt>
                <c:pt idx="1547">
                  <c:v>1.7450000000000001</c:v>
                </c:pt>
                <c:pt idx="1548">
                  <c:v>1.7229999999999999</c:v>
                </c:pt>
                <c:pt idx="1549">
                  <c:v>1.6800000000000006</c:v>
                </c:pt>
                <c:pt idx="1550">
                  <c:v>1.6429999999999998</c:v>
                </c:pt>
                <c:pt idx="1551">
                  <c:v>1.6630000000000003</c:v>
                </c:pt>
                <c:pt idx="1552">
                  <c:v>1.6520000000000001</c:v>
                </c:pt>
                <c:pt idx="1553">
                  <c:v>1.6190000000000007</c:v>
                </c:pt>
                <c:pt idx="1554">
                  <c:v>1.6800000000000006</c:v>
                </c:pt>
                <c:pt idx="1555">
                  <c:v>1.726</c:v>
                </c:pt>
                <c:pt idx="1556">
                  <c:v>1.7149999999999999</c:v>
                </c:pt>
                <c:pt idx="1557">
                  <c:v>1.6829999999999998</c:v>
                </c:pt>
                <c:pt idx="1558">
                  <c:v>1.7229999999999999</c:v>
                </c:pt>
                <c:pt idx="1559">
                  <c:v>1.774</c:v>
                </c:pt>
                <c:pt idx="1560">
                  <c:v>1.7770000000000001</c:v>
                </c:pt>
                <c:pt idx="1561">
                  <c:v>1.7770000000000001</c:v>
                </c:pt>
                <c:pt idx="1562">
                  <c:v>1.7850000000000001</c:v>
                </c:pt>
                <c:pt idx="1563">
                  <c:v>1.7949999999999999</c:v>
                </c:pt>
                <c:pt idx="1564">
                  <c:v>1.8470000000000004</c:v>
                </c:pt>
                <c:pt idx="1565">
                  <c:v>1.8710000000000004</c:v>
                </c:pt>
                <c:pt idx="1566">
                  <c:v>1.8810000000000002</c:v>
                </c:pt>
                <c:pt idx="1567">
                  <c:v>1.8780000000000001</c:v>
                </c:pt>
                <c:pt idx="1568">
                  <c:v>1.8580000000000005</c:v>
                </c:pt>
                <c:pt idx="1569">
                  <c:v>1.867</c:v>
                </c:pt>
                <c:pt idx="1570">
                  <c:v>1.851</c:v>
                </c:pt>
                <c:pt idx="1571">
                  <c:v>1.8500000000000005</c:v>
                </c:pt>
                <c:pt idx="1572">
                  <c:v>1.8180000000000005</c:v>
                </c:pt>
                <c:pt idx="1573">
                  <c:v>1.8580000000000005</c:v>
                </c:pt>
                <c:pt idx="1574">
                  <c:v>1.867</c:v>
                </c:pt>
                <c:pt idx="1575">
                  <c:v>1.8609999999999998</c:v>
                </c:pt>
                <c:pt idx="1576">
                  <c:v>1.8399999999999999</c:v>
                </c:pt>
                <c:pt idx="1577">
                  <c:v>1.8600000000000003</c:v>
                </c:pt>
                <c:pt idx="1578">
                  <c:v>1.8470000000000004</c:v>
                </c:pt>
                <c:pt idx="1579">
                  <c:v>1.8460000000000001</c:v>
                </c:pt>
                <c:pt idx="1580">
                  <c:v>1.8460000000000001</c:v>
                </c:pt>
                <c:pt idx="1581">
                  <c:v>1.8609999999999998</c:v>
                </c:pt>
                <c:pt idx="1582">
                  <c:v>1.8600000000000003</c:v>
                </c:pt>
                <c:pt idx="1583">
                  <c:v>1.8580000000000005</c:v>
                </c:pt>
                <c:pt idx="1584">
                  <c:v>1.8879999999999999</c:v>
                </c:pt>
                <c:pt idx="1585">
                  <c:v>1.8920000000000003</c:v>
                </c:pt>
                <c:pt idx="1586">
                  <c:v>1.8710000000000004</c:v>
                </c:pt>
                <c:pt idx="1587">
                  <c:v>1.87</c:v>
                </c:pt>
                <c:pt idx="1588">
                  <c:v>2.1470000000000002</c:v>
                </c:pt>
                <c:pt idx="1589">
                  <c:v>2.1050000000000004</c:v>
                </c:pt>
                <c:pt idx="1590">
                  <c:v>2.13</c:v>
                </c:pt>
                <c:pt idx="1591">
                  <c:v>2.1189999999999998</c:v>
                </c:pt>
                <c:pt idx="1592">
                  <c:v>2.1289999999999996</c:v>
                </c:pt>
                <c:pt idx="1593">
                  <c:v>2.1159999999999997</c:v>
                </c:pt>
                <c:pt idx="1594">
                  <c:v>2.1260000000000003</c:v>
                </c:pt>
                <c:pt idx="1595">
                  <c:v>2.1399999999999997</c:v>
                </c:pt>
                <c:pt idx="1596">
                  <c:v>2.1399999999999997</c:v>
                </c:pt>
                <c:pt idx="1597">
                  <c:v>2.1180000000000003</c:v>
                </c:pt>
                <c:pt idx="1598">
                  <c:v>2.0839999999999996</c:v>
                </c:pt>
                <c:pt idx="1599">
                  <c:v>2.0940000000000003</c:v>
                </c:pt>
                <c:pt idx="1600">
                  <c:v>2.093</c:v>
                </c:pt>
                <c:pt idx="1601">
                  <c:v>2.0979999999999999</c:v>
                </c:pt>
                <c:pt idx="1602">
                  <c:v>2.077</c:v>
                </c:pt>
                <c:pt idx="1603">
                  <c:v>2.085</c:v>
                </c:pt>
                <c:pt idx="1604">
                  <c:v>2.1050000000000004</c:v>
                </c:pt>
                <c:pt idx="1605">
                  <c:v>2.1509999999999998</c:v>
                </c:pt>
                <c:pt idx="1606">
                  <c:v>2.181</c:v>
                </c:pt>
                <c:pt idx="1607">
                  <c:v>2.2009999999999996</c:v>
                </c:pt>
                <c:pt idx="1608">
                  <c:v>2.2199999999999998</c:v>
                </c:pt>
                <c:pt idx="1609">
                  <c:v>2.2300000000000004</c:v>
                </c:pt>
                <c:pt idx="1610">
                  <c:v>2.234</c:v>
                </c:pt>
                <c:pt idx="1611">
                  <c:v>2.1920000000000002</c:v>
                </c:pt>
                <c:pt idx="1612">
                  <c:v>2.2119999999999997</c:v>
                </c:pt>
                <c:pt idx="1613">
                  <c:v>2.21</c:v>
                </c:pt>
                <c:pt idx="1614">
                  <c:v>2.1879999999999997</c:v>
                </c:pt>
                <c:pt idx="1615">
                  <c:v>2.1719999999999997</c:v>
                </c:pt>
                <c:pt idx="1616">
                  <c:v>2.1920000000000002</c:v>
                </c:pt>
                <c:pt idx="1617">
                  <c:v>2.2329999999999997</c:v>
                </c:pt>
                <c:pt idx="1618">
                  <c:v>2.2300000000000004</c:v>
                </c:pt>
                <c:pt idx="1619">
                  <c:v>2.25</c:v>
                </c:pt>
                <c:pt idx="1620">
                  <c:v>2.2859999999999996</c:v>
                </c:pt>
                <c:pt idx="1621">
                  <c:v>2.2850000000000001</c:v>
                </c:pt>
                <c:pt idx="1622">
                  <c:v>2.3369999999999997</c:v>
                </c:pt>
                <c:pt idx="1623">
                  <c:v>2.3970000000000002</c:v>
                </c:pt>
                <c:pt idx="1624">
                  <c:v>2.375</c:v>
                </c:pt>
                <c:pt idx="1625">
                  <c:v>2.3899999999999997</c:v>
                </c:pt>
                <c:pt idx="1626">
                  <c:v>2.3369999999999997</c:v>
                </c:pt>
                <c:pt idx="1627">
                  <c:v>2.3659999999999997</c:v>
                </c:pt>
                <c:pt idx="1628">
                  <c:v>2.3650000000000002</c:v>
                </c:pt>
                <c:pt idx="1629">
                  <c:v>2.5220000000000002</c:v>
                </c:pt>
                <c:pt idx="1630">
                  <c:v>2.4969999999999999</c:v>
                </c:pt>
                <c:pt idx="1631">
                  <c:v>2.4850000000000003</c:v>
                </c:pt>
                <c:pt idx="1632">
                  <c:v>2.4530000000000003</c:v>
                </c:pt>
                <c:pt idx="1633">
                  <c:v>2.4720000000000004</c:v>
                </c:pt>
                <c:pt idx="1634">
                  <c:v>2.4710000000000001</c:v>
                </c:pt>
                <c:pt idx="1635">
                  <c:v>2.4340000000000002</c:v>
                </c:pt>
                <c:pt idx="1636">
                  <c:v>2.423</c:v>
                </c:pt>
                <c:pt idx="1637">
                  <c:v>2.4850000000000003</c:v>
                </c:pt>
                <c:pt idx="1638">
                  <c:v>2.4820000000000002</c:v>
                </c:pt>
                <c:pt idx="1639">
                  <c:v>2.492</c:v>
                </c:pt>
                <c:pt idx="1640">
                  <c:v>2.4859999999999998</c:v>
                </c:pt>
                <c:pt idx="1641">
                  <c:v>2.4850000000000003</c:v>
                </c:pt>
                <c:pt idx="1642">
                  <c:v>2.4850000000000003</c:v>
                </c:pt>
                <c:pt idx="1643">
                  <c:v>2.4820000000000002</c:v>
                </c:pt>
                <c:pt idx="1644">
                  <c:v>2.4610000000000003</c:v>
                </c:pt>
                <c:pt idx="1645">
                  <c:v>2.5170000000000003</c:v>
                </c:pt>
                <c:pt idx="1646">
                  <c:v>2.5369999999999999</c:v>
                </c:pt>
                <c:pt idx="1647">
                  <c:v>2.4950000000000001</c:v>
                </c:pt>
                <c:pt idx="1648">
                  <c:v>2.5030000000000001</c:v>
                </c:pt>
                <c:pt idx="1649">
                  <c:v>2.5019999999999998</c:v>
                </c:pt>
                <c:pt idx="1650">
                  <c:v>2.4550000000000001</c:v>
                </c:pt>
                <c:pt idx="1651">
                  <c:v>2.7329999999999997</c:v>
                </c:pt>
                <c:pt idx="1652">
                  <c:v>2.7119999999999997</c:v>
                </c:pt>
                <c:pt idx="1653">
                  <c:v>2.7199999999999998</c:v>
                </c:pt>
                <c:pt idx="1654">
                  <c:v>2.6050000000000004</c:v>
                </c:pt>
                <c:pt idx="1655">
                  <c:v>2.6719999999999997</c:v>
                </c:pt>
                <c:pt idx="1656">
                  <c:v>2.7229999999999999</c:v>
                </c:pt>
                <c:pt idx="1657">
                  <c:v>2.7119999999999997</c:v>
                </c:pt>
                <c:pt idx="1658">
                  <c:v>2.6580000000000004</c:v>
                </c:pt>
                <c:pt idx="1659">
                  <c:v>2.6470000000000002</c:v>
                </c:pt>
                <c:pt idx="1660">
                  <c:v>2.7030000000000003</c:v>
                </c:pt>
                <c:pt idx="1661">
                  <c:v>2.6609999999999996</c:v>
                </c:pt>
                <c:pt idx="1662">
                  <c:v>2.6079999999999997</c:v>
                </c:pt>
                <c:pt idx="1663">
                  <c:v>2.6779999999999999</c:v>
                </c:pt>
                <c:pt idx="1664">
                  <c:v>2.8019999999999996</c:v>
                </c:pt>
                <c:pt idx="1665">
                  <c:v>2.7030000000000003</c:v>
                </c:pt>
                <c:pt idx="1666">
                  <c:v>2.6189999999999998</c:v>
                </c:pt>
                <c:pt idx="1667">
                  <c:v>2.67</c:v>
                </c:pt>
                <c:pt idx="1668">
                  <c:v>2.657</c:v>
                </c:pt>
                <c:pt idx="1669">
                  <c:v>2.6559999999999997</c:v>
                </c:pt>
                <c:pt idx="1670">
                  <c:v>2.6139999999999999</c:v>
                </c:pt>
                <c:pt idx="1671">
                  <c:v>2.6289999999999996</c:v>
                </c:pt>
                <c:pt idx="1672">
                  <c:v>2.5140000000000002</c:v>
                </c:pt>
                <c:pt idx="1673">
                  <c:v>2.4399999999999995</c:v>
                </c:pt>
                <c:pt idx="1674">
                  <c:v>2.6349999999999998</c:v>
                </c:pt>
                <c:pt idx="1675">
                  <c:v>2.8679999999999994</c:v>
                </c:pt>
                <c:pt idx="1676">
                  <c:v>2.867</c:v>
                </c:pt>
                <c:pt idx="1677">
                  <c:v>2.9079999999999995</c:v>
                </c:pt>
                <c:pt idx="1678">
                  <c:v>2.843</c:v>
                </c:pt>
                <c:pt idx="1679">
                  <c:v>2.8319999999999999</c:v>
                </c:pt>
                <c:pt idx="1680">
                  <c:v>2.8259999999999996</c:v>
                </c:pt>
                <c:pt idx="1681">
                  <c:v>2.7629999999999999</c:v>
                </c:pt>
                <c:pt idx="1682">
                  <c:v>2.7519999999999998</c:v>
                </c:pt>
                <c:pt idx="1683">
                  <c:v>2.76</c:v>
                </c:pt>
                <c:pt idx="1684">
                  <c:v>2.7699999999999996</c:v>
                </c:pt>
                <c:pt idx="1685">
                  <c:v>2.8359999999999994</c:v>
                </c:pt>
                <c:pt idx="1686">
                  <c:v>2.867</c:v>
                </c:pt>
                <c:pt idx="1687">
                  <c:v>2.8659999999999997</c:v>
                </c:pt>
                <c:pt idx="1688">
                  <c:v>2.8639999999999999</c:v>
                </c:pt>
                <c:pt idx="1689">
                  <c:v>2.9470000000000001</c:v>
                </c:pt>
                <c:pt idx="1690">
                  <c:v>2.9820000000000002</c:v>
                </c:pt>
                <c:pt idx="1691">
                  <c:v>2.8979999999999997</c:v>
                </c:pt>
                <c:pt idx="1692">
                  <c:v>2.9180000000000001</c:v>
                </c:pt>
                <c:pt idx="1693">
                  <c:v>2.9370000000000003</c:v>
                </c:pt>
                <c:pt idx="1694">
                  <c:v>2.867</c:v>
                </c:pt>
                <c:pt idx="1695">
                  <c:v>2.9340000000000002</c:v>
                </c:pt>
                <c:pt idx="1696">
                  <c:v>2.923</c:v>
                </c:pt>
                <c:pt idx="1697">
                  <c:v>2.8370000000000006</c:v>
                </c:pt>
                <c:pt idx="1698">
                  <c:v>2.8260000000000005</c:v>
                </c:pt>
                <c:pt idx="1699">
                  <c:v>2.7730000000000006</c:v>
                </c:pt>
                <c:pt idx="1700">
                  <c:v>2.8090000000000002</c:v>
                </c:pt>
                <c:pt idx="1701">
                  <c:v>2.798</c:v>
                </c:pt>
                <c:pt idx="1702">
                  <c:v>2.8490000000000002</c:v>
                </c:pt>
                <c:pt idx="1703">
                  <c:v>2.8260000000000005</c:v>
                </c:pt>
                <c:pt idx="1704">
                  <c:v>2.8360000000000003</c:v>
                </c:pt>
                <c:pt idx="1705">
                  <c:v>2.8920000000000003</c:v>
                </c:pt>
                <c:pt idx="1706">
                  <c:v>2.8810000000000002</c:v>
                </c:pt>
                <c:pt idx="1707">
                  <c:v>2.9119999999999999</c:v>
                </c:pt>
                <c:pt idx="1708">
                  <c:v>2.9409999999999998</c:v>
                </c:pt>
                <c:pt idx="1709">
                  <c:v>2.9710000000000001</c:v>
                </c:pt>
                <c:pt idx="1710">
                  <c:v>2.9290000000000003</c:v>
                </c:pt>
                <c:pt idx="1711">
                  <c:v>2.8920000000000003</c:v>
                </c:pt>
                <c:pt idx="1712">
                  <c:v>2.9119999999999999</c:v>
                </c:pt>
                <c:pt idx="1713">
                  <c:v>2.92</c:v>
                </c:pt>
                <c:pt idx="1714">
                  <c:v>2.9300000000000006</c:v>
                </c:pt>
                <c:pt idx="1715">
                  <c:v>2.9340000000000002</c:v>
                </c:pt>
                <c:pt idx="1716">
                  <c:v>2.9329999999999998</c:v>
                </c:pt>
                <c:pt idx="1717">
                  <c:v>3.0329999999999995</c:v>
                </c:pt>
                <c:pt idx="1718">
                  <c:v>3.0720000000000001</c:v>
                </c:pt>
                <c:pt idx="1719">
                  <c:v>3.0609999999999999</c:v>
                </c:pt>
                <c:pt idx="1720">
                  <c:v>3.0859999999999994</c:v>
                </c:pt>
                <c:pt idx="1721">
                  <c:v>3.085</c:v>
                </c:pt>
                <c:pt idx="1722">
                  <c:v>3.0949999999999998</c:v>
                </c:pt>
                <c:pt idx="1723">
                  <c:v>3.0819999999999999</c:v>
                </c:pt>
                <c:pt idx="1724">
                  <c:v>3.0919999999999996</c:v>
                </c:pt>
                <c:pt idx="1725">
                  <c:v>3.117</c:v>
                </c:pt>
                <c:pt idx="1726">
                  <c:v>3.1059999999999999</c:v>
                </c:pt>
                <c:pt idx="1727">
                  <c:v>3.1259999999999994</c:v>
                </c:pt>
                <c:pt idx="1728">
                  <c:v>3.0409999999999995</c:v>
                </c:pt>
                <c:pt idx="1729">
                  <c:v>3.0709999999999997</c:v>
                </c:pt>
                <c:pt idx="1730">
                  <c:v>3.024</c:v>
                </c:pt>
                <c:pt idx="1731">
                  <c:v>3.0329999999999995</c:v>
                </c:pt>
                <c:pt idx="1732">
                  <c:v>3.0430000000000001</c:v>
                </c:pt>
                <c:pt idx="1733">
                  <c:v>3.0300000000000002</c:v>
                </c:pt>
                <c:pt idx="1734">
                  <c:v>3.0819999999999999</c:v>
                </c:pt>
                <c:pt idx="1735">
                  <c:v>3.0659999999999998</c:v>
                </c:pt>
                <c:pt idx="1736">
                  <c:v>3.0759999999999996</c:v>
                </c:pt>
                <c:pt idx="1737">
                  <c:v>3.0129999999999999</c:v>
                </c:pt>
                <c:pt idx="1738">
                  <c:v>3.0199999999999996</c:v>
                </c:pt>
                <c:pt idx="1739">
                  <c:v>3.0190000000000001</c:v>
                </c:pt>
                <c:pt idx="1740">
                  <c:v>2.9870000000000001</c:v>
                </c:pt>
                <c:pt idx="1741">
                  <c:v>2.9289999999999994</c:v>
                </c:pt>
                <c:pt idx="1742">
                  <c:v>2.9390000000000001</c:v>
                </c:pt>
                <c:pt idx="1743">
                  <c:v>2.9470000000000001</c:v>
                </c:pt>
                <c:pt idx="1744">
                  <c:v>2.9359999999999999</c:v>
                </c:pt>
                <c:pt idx="1745">
                  <c:v>2.92</c:v>
                </c:pt>
                <c:pt idx="1746">
                  <c:v>2.8879999999999999</c:v>
                </c:pt>
                <c:pt idx="1747">
                  <c:v>2.9289999999999994</c:v>
                </c:pt>
                <c:pt idx="1748">
                  <c:v>2.8849999999999998</c:v>
                </c:pt>
                <c:pt idx="1749">
                  <c:v>2.9260000000000002</c:v>
                </c:pt>
                <c:pt idx="1750">
                  <c:v>2.883</c:v>
                </c:pt>
                <c:pt idx="1751">
                  <c:v>2.8879999999999999</c:v>
                </c:pt>
                <c:pt idx="1752">
                  <c:v>2.8769999999999998</c:v>
                </c:pt>
                <c:pt idx="1753">
                  <c:v>2.843</c:v>
                </c:pt>
                <c:pt idx="1754">
                  <c:v>2.8220000000000001</c:v>
                </c:pt>
                <c:pt idx="1755">
                  <c:v>2.7749999999999995</c:v>
                </c:pt>
                <c:pt idx="1756">
                  <c:v>2.7219999999999995</c:v>
                </c:pt>
                <c:pt idx="1757">
                  <c:v>2.7109999999999994</c:v>
                </c:pt>
                <c:pt idx="1758">
                  <c:v>2.782</c:v>
                </c:pt>
                <c:pt idx="1759">
                  <c:v>2.7909999999999995</c:v>
                </c:pt>
                <c:pt idx="1760">
                  <c:v>2.8999999999999995</c:v>
                </c:pt>
                <c:pt idx="1761">
                  <c:v>2.899</c:v>
                </c:pt>
                <c:pt idx="1762">
                  <c:v>2.8570000000000002</c:v>
                </c:pt>
                <c:pt idx="1763">
                  <c:v>2.8129999999999997</c:v>
                </c:pt>
                <c:pt idx="1764">
                  <c:v>2.7709999999999999</c:v>
                </c:pt>
                <c:pt idx="1765">
                  <c:v>2.8469999999999995</c:v>
                </c:pt>
                <c:pt idx="1766">
                  <c:v>2.8879999999999999</c:v>
                </c:pt>
                <c:pt idx="1767">
                  <c:v>2.9079999999999995</c:v>
                </c:pt>
                <c:pt idx="1768">
                  <c:v>2.915</c:v>
                </c:pt>
                <c:pt idx="1769">
                  <c:v>2.915</c:v>
                </c:pt>
                <c:pt idx="1770">
                  <c:v>2.8719999999999999</c:v>
                </c:pt>
                <c:pt idx="1771">
                  <c:v>2.8359999999999994</c:v>
                </c:pt>
                <c:pt idx="1772">
                  <c:v>2.8559999999999999</c:v>
                </c:pt>
                <c:pt idx="1773">
                  <c:v>2.843</c:v>
                </c:pt>
                <c:pt idx="1774">
                  <c:v>2.8319999999999999</c:v>
                </c:pt>
                <c:pt idx="1775">
                  <c:v>2.899</c:v>
                </c:pt>
                <c:pt idx="1776">
                  <c:v>2.95</c:v>
                </c:pt>
                <c:pt idx="1777">
                  <c:v>2.9180000000000001</c:v>
                </c:pt>
                <c:pt idx="1778">
                  <c:v>2.9260000000000002</c:v>
                </c:pt>
                <c:pt idx="1779">
                  <c:v>2.8319999999999999</c:v>
                </c:pt>
                <c:pt idx="1780">
                  <c:v>3.0549999999999997</c:v>
                </c:pt>
                <c:pt idx="1781">
                  <c:v>2.9399999999999995</c:v>
                </c:pt>
                <c:pt idx="1782">
                  <c:v>2.9390000000000001</c:v>
                </c:pt>
                <c:pt idx="1783">
                  <c:v>3.0989999999999998</c:v>
                </c:pt>
                <c:pt idx="1784">
                  <c:v>3.1300000000000003</c:v>
                </c:pt>
                <c:pt idx="1785">
                  <c:v>3.145</c:v>
                </c:pt>
                <c:pt idx="1786">
                  <c:v>3.1439999999999997</c:v>
                </c:pt>
                <c:pt idx="1787">
                  <c:v>3.2049999999999996</c:v>
                </c:pt>
                <c:pt idx="1788">
                  <c:v>3.1930000000000001</c:v>
                </c:pt>
                <c:pt idx="1789">
                  <c:v>3.2330000000000001</c:v>
                </c:pt>
                <c:pt idx="1790">
                  <c:v>3.206</c:v>
                </c:pt>
                <c:pt idx="1791">
                  <c:v>3.1640000000000001</c:v>
                </c:pt>
                <c:pt idx="1792">
                  <c:v>3.1640000000000001</c:v>
                </c:pt>
                <c:pt idx="1793">
                  <c:v>3.1510000000000002</c:v>
                </c:pt>
                <c:pt idx="1794">
                  <c:v>3.2019999999999995</c:v>
                </c:pt>
                <c:pt idx="1795">
                  <c:v>3.1859999999999995</c:v>
                </c:pt>
                <c:pt idx="1796">
                  <c:v>3.1649999999999996</c:v>
                </c:pt>
                <c:pt idx="1797">
                  <c:v>3.1739999999999999</c:v>
                </c:pt>
                <c:pt idx="1798">
                  <c:v>3.1409999999999996</c:v>
                </c:pt>
                <c:pt idx="1799">
                  <c:v>3.1709999999999998</c:v>
                </c:pt>
                <c:pt idx="1800">
                  <c:v>3.1859999999999995</c:v>
                </c:pt>
                <c:pt idx="1801">
                  <c:v>3.1119999999999997</c:v>
                </c:pt>
                <c:pt idx="1802">
                  <c:v>3.1199999999999997</c:v>
                </c:pt>
                <c:pt idx="1803">
                  <c:v>3.0980000000000003</c:v>
                </c:pt>
                <c:pt idx="1804">
                  <c:v>3.4300000000000006</c:v>
                </c:pt>
                <c:pt idx="1805">
                  <c:v>3.4450000000000003</c:v>
                </c:pt>
                <c:pt idx="1806">
                  <c:v>3.4329999999999998</c:v>
                </c:pt>
                <c:pt idx="1807">
                  <c:v>3.4530000000000003</c:v>
                </c:pt>
                <c:pt idx="1808">
                  <c:v>3.5140000000000002</c:v>
                </c:pt>
                <c:pt idx="1809">
                  <c:v>3.5230000000000006</c:v>
                </c:pt>
                <c:pt idx="1810">
                  <c:v>3.4340000000000002</c:v>
                </c:pt>
                <c:pt idx="1811">
                  <c:v>3.3810000000000002</c:v>
                </c:pt>
                <c:pt idx="1812">
                  <c:v>3.37</c:v>
                </c:pt>
                <c:pt idx="1813">
                  <c:v>3.3680000000000003</c:v>
                </c:pt>
                <c:pt idx="1814">
                  <c:v>3.4190000000000005</c:v>
                </c:pt>
                <c:pt idx="1815">
                  <c:v>3.4030000000000005</c:v>
                </c:pt>
                <c:pt idx="1816">
                  <c:v>3.444</c:v>
                </c:pt>
                <c:pt idx="1817">
                  <c:v>3.4329999999999998</c:v>
                </c:pt>
                <c:pt idx="1818">
                  <c:v>3.5760000000000005</c:v>
                </c:pt>
                <c:pt idx="1819">
                  <c:v>3.6269999999999998</c:v>
                </c:pt>
                <c:pt idx="1820">
                  <c:v>3.6740000000000004</c:v>
                </c:pt>
                <c:pt idx="1821">
                  <c:v>3.5680000000000005</c:v>
                </c:pt>
                <c:pt idx="1822">
                  <c:v>3.5659999999999998</c:v>
                </c:pt>
                <c:pt idx="1823">
                  <c:v>3.5339999999999998</c:v>
                </c:pt>
                <c:pt idx="1824">
                  <c:v>3.5860000000000003</c:v>
                </c:pt>
                <c:pt idx="1825">
                  <c:v>3.58</c:v>
                </c:pt>
                <c:pt idx="1826">
                  <c:v>3.6469999999999994</c:v>
                </c:pt>
                <c:pt idx="1827">
                  <c:v>3.6449999999999996</c:v>
                </c:pt>
                <c:pt idx="1828">
                  <c:v>3.5919999999999996</c:v>
                </c:pt>
                <c:pt idx="1829">
                  <c:v>3.5300000000000002</c:v>
                </c:pt>
                <c:pt idx="1830">
                  <c:v>3.5030000000000001</c:v>
                </c:pt>
                <c:pt idx="1831">
                  <c:v>3.5019999999999998</c:v>
                </c:pt>
                <c:pt idx="1832">
                  <c:v>3.3970000000000002</c:v>
                </c:pt>
                <c:pt idx="1833">
                  <c:v>3.3119999999999994</c:v>
                </c:pt>
                <c:pt idx="1834">
                  <c:v>3.3220000000000001</c:v>
                </c:pt>
                <c:pt idx="1835">
                  <c:v>3.492</c:v>
                </c:pt>
                <c:pt idx="1836">
                  <c:v>3.45</c:v>
                </c:pt>
                <c:pt idx="1837">
                  <c:v>3.4079999999999995</c:v>
                </c:pt>
                <c:pt idx="1838">
                  <c:v>3.4470000000000001</c:v>
                </c:pt>
                <c:pt idx="1839">
                  <c:v>3.4459999999999997</c:v>
                </c:pt>
                <c:pt idx="1840">
                  <c:v>3.4550000000000001</c:v>
                </c:pt>
                <c:pt idx="1841">
                  <c:v>3.4089999999999998</c:v>
                </c:pt>
                <c:pt idx="1842">
                  <c:v>3.4289999999999994</c:v>
                </c:pt>
                <c:pt idx="1843">
                  <c:v>3.468</c:v>
                </c:pt>
                <c:pt idx="1844">
                  <c:v>3.415</c:v>
                </c:pt>
                <c:pt idx="1845">
                  <c:v>3.5449999999999999</c:v>
                </c:pt>
                <c:pt idx="1846">
                  <c:v>3.5129999999999999</c:v>
                </c:pt>
                <c:pt idx="1847">
                  <c:v>3.4909999999999997</c:v>
                </c:pt>
                <c:pt idx="1848">
                  <c:v>3.4779999999999998</c:v>
                </c:pt>
                <c:pt idx="1849">
                  <c:v>3.6190000000000002</c:v>
                </c:pt>
                <c:pt idx="1850">
                  <c:v>3.6339999999999999</c:v>
                </c:pt>
                <c:pt idx="1851">
                  <c:v>3.5089999999999999</c:v>
                </c:pt>
                <c:pt idx="1852">
                  <c:v>3.5489999999999999</c:v>
                </c:pt>
                <c:pt idx="1853">
                  <c:v>3.5680000000000001</c:v>
                </c:pt>
                <c:pt idx="1854">
                  <c:v>3.5260000000000002</c:v>
                </c:pt>
                <c:pt idx="1855">
                  <c:v>3.613</c:v>
                </c:pt>
                <c:pt idx="1856">
                  <c:v>3.6019999999999999</c:v>
                </c:pt>
                <c:pt idx="1857">
                  <c:v>3.6119999999999997</c:v>
                </c:pt>
                <c:pt idx="1858">
                  <c:v>3.5470000000000002</c:v>
                </c:pt>
                <c:pt idx="1859">
                  <c:v>3.6080000000000001</c:v>
                </c:pt>
                <c:pt idx="1860">
                  <c:v>3.5760000000000001</c:v>
                </c:pt>
                <c:pt idx="1861">
                  <c:v>3.5710000000000002</c:v>
                </c:pt>
                <c:pt idx="1862">
                  <c:v>3.5909999999999997</c:v>
                </c:pt>
                <c:pt idx="1863">
                  <c:v>3.5989999999999998</c:v>
                </c:pt>
                <c:pt idx="1864">
                  <c:v>3.64</c:v>
                </c:pt>
                <c:pt idx="1865">
                  <c:v>3.7170000000000001</c:v>
                </c:pt>
                <c:pt idx="1866">
                  <c:v>3.6960000000000002</c:v>
                </c:pt>
                <c:pt idx="1867">
                  <c:v>3.7369999999999997</c:v>
                </c:pt>
                <c:pt idx="1868">
                  <c:v>3.714</c:v>
                </c:pt>
                <c:pt idx="1869">
                  <c:v>3.9019999999999997</c:v>
                </c:pt>
                <c:pt idx="1870">
                  <c:v>3.7719999999999998</c:v>
                </c:pt>
                <c:pt idx="1871">
                  <c:v>3.7500000000000004</c:v>
                </c:pt>
                <c:pt idx="1872">
                  <c:v>3.7600000000000002</c:v>
                </c:pt>
                <c:pt idx="1873">
                  <c:v>3.7470000000000003</c:v>
                </c:pt>
                <c:pt idx="1874">
                  <c:v>3.6890000000000005</c:v>
                </c:pt>
                <c:pt idx="1875">
                  <c:v>3.6780000000000004</c:v>
                </c:pt>
                <c:pt idx="1876">
                  <c:v>3.677</c:v>
                </c:pt>
                <c:pt idx="1877">
                  <c:v>3.677</c:v>
                </c:pt>
                <c:pt idx="1878">
                  <c:v>3.6850000000000001</c:v>
                </c:pt>
                <c:pt idx="1879">
                  <c:v>3.6949999999999998</c:v>
                </c:pt>
                <c:pt idx="1880">
                  <c:v>3.7399999999999998</c:v>
                </c:pt>
                <c:pt idx="1881">
                  <c:v>3.7500000000000004</c:v>
                </c:pt>
                <c:pt idx="1882">
                  <c:v>3.77</c:v>
                </c:pt>
                <c:pt idx="1883">
                  <c:v>3.7680000000000002</c:v>
                </c:pt>
                <c:pt idx="1884">
                  <c:v>3.7360000000000002</c:v>
                </c:pt>
                <c:pt idx="1885">
                  <c:v>3.7399999999999998</c:v>
                </c:pt>
                <c:pt idx="1886">
                  <c:v>3.7710000000000004</c:v>
                </c:pt>
                <c:pt idx="1887">
                  <c:v>3.8009999999999997</c:v>
                </c:pt>
                <c:pt idx="1888">
                  <c:v>3.81</c:v>
                </c:pt>
                <c:pt idx="1889">
                  <c:v>3.8089999999999997</c:v>
                </c:pt>
                <c:pt idx="1890">
                  <c:v>3.72</c:v>
                </c:pt>
                <c:pt idx="1891">
                  <c:v>3.7090000000000001</c:v>
                </c:pt>
                <c:pt idx="1892">
                  <c:v>3.6869999999999998</c:v>
                </c:pt>
                <c:pt idx="1893">
                  <c:v>3.6750000000000003</c:v>
                </c:pt>
                <c:pt idx="1894">
                  <c:v>3.6839999999999997</c:v>
                </c:pt>
                <c:pt idx="1895">
                  <c:v>3.6359999999999997</c:v>
                </c:pt>
                <c:pt idx="1896">
                  <c:v>3.6460000000000004</c:v>
                </c:pt>
                <c:pt idx="1897">
                  <c:v>3.6540000000000004</c:v>
                </c:pt>
                <c:pt idx="1898">
                  <c:v>3.653</c:v>
                </c:pt>
                <c:pt idx="1899">
                  <c:v>3.7559999999999998</c:v>
                </c:pt>
                <c:pt idx="1900">
                  <c:v>3.7090000000000001</c:v>
                </c:pt>
                <c:pt idx="1901">
                  <c:v>3.6670000000000003</c:v>
                </c:pt>
                <c:pt idx="1902">
                  <c:v>3.645</c:v>
                </c:pt>
                <c:pt idx="1903">
                  <c:v>3.6430000000000002</c:v>
                </c:pt>
                <c:pt idx="1904">
                  <c:v>3.6220000000000003</c:v>
                </c:pt>
                <c:pt idx="1905">
                  <c:v>3.6679999999999997</c:v>
                </c:pt>
                <c:pt idx="1906">
                  <c:v>3.677</c:v>
                </c:pt>
                <c:pt idx="1907">
                  <c:v>3.677</c:v>
                </c:pt>
                <c:pt idx="1908">
                  <c:v>3.6640000000000001</c:v>
                </c:pt>
                <c:pt idx="1909">
                  <c:v>3.653</c:v>
                </c:pt>
                <c:pt idx="1910">
                  <c:v>3.6570000000000005</c:v>
                </c:pt>
                <c:pt idx="1911">
                  <c:v>3.6570000000000005</c:v>
                </c:pt>
                <c:pt idx="1912">
                  <c:v>3.573</c:v>
                </c:pt>
                <c:pt idx="1913">
                  <c:v>3.6019999999999999</c:v>
                </c:pt>
                <c:pt idx="1914">
                  <c:v>3.6220000000000003</c:v>
                </c:pt>
                <c:pt idx="1915">
                  <c:v>3.7090000000000001</c:v>
                </c:pt>
                <c:pt idx="1916">
                  <c:v>3.698</c:v>
                </c:pt>
                <c:pt idx="1917">
                  <c:v>3.6970000000000005</c:v>
                </c:pt>
                <c:pt idx="1918">
                  <c:v>3.7159999999999997</c:v>
                </c:pt>
                <c:pt idx="1919">
                  <c:v>3.7150000000000003</c:v>
                </c:pt>
                <c:pt idx="1920">
                  <c:v>3.73</c:v>
                </c:pt>
                <c:pt idx="1921">
                  <c:v>3.7189999999999999</c:v>
                </c:pt>
                <c:pt idx="1922">
                  <c:v>3.7600000000000002</c:v>
                </c:pt>
                <c:pt idx="1923">
                  <c:v>3.7580000000000005</c:v>
                </c:pt>
                <c:pt idx="1924">
                  <c:v>3.7669999999999999</c:v>
                </c:pt>
                <c:pt idx="1925">
                  <c:v>3.8030000000000004</c:v>
                </c:pt>
                <c:pt idx="1926">
                  <c:v>3.7810000000000001</c:v>
                </c:pt>
                <c:pt idx="1927">
                  <c:v>3.8329999999999997</c:v>
                </c:pt>
                <c:pt idx="1928">
                  <c:v>3.8089999999999997</c:v>
                </c:pt>
                <c:pt idx="1929">
                  <c:v>3.8080000000000003</c:v>
                </c:pt>
                <c:pt idx="1930">
                  <c:v>3.7040000000000002</c:v>
                </c:pt>
                <c:pt idx="1931">
                  <c:v>3.6880000000000002</c:v>
                </c:pt>
                <c:pt idx="1932">
                  <c:v>3.645</c:v>
                </c:pt>
                <c:pt idx="1933">
                  <c:v>3.6119999999999997</c:v>
                </c:pt>
                <c:pt idx="1934">
                  <c:v>3.2699999999999996</c:v>
                </c:pt>
                <c:pt idx="1935">
                  <c:v>3.399</c:v>
                </c:pt>
                <c:pt idx="1936">
                  <c:v>3.4089999999999998</c:v>
                </c:pt>
                <c:pt idx="1937">
                  <c:v>3.4079999999999995</c:v>
                </c:pt>
                <c:pt idx="1938">
                  <c:v>3.4059999999999997</c:v>
                </c:pt>
                <c:pt idx="1939">
                  <c:v>3.415</c:v>
                </c:pt>
                <c:pt idx="1940">
                  <c:v>3.4399999999999995</c:v>
                </c:pt>
                <c:pt idx="1941">
                  <c:v>3.4289999999999994</c:v>
                </c:pt>
                <c:pt idx="1942">
                  <c:v>3.3869999999999996</c:v>
                </c:pt>
                <c:pt idx="1943">
                  <c:v>3.4059999999999997</c:v>
                </c:pt>
                <c:pt idx="1944">
                  <c:v>3.4050000000000002</c:v>
                </c:pt>
                <c:pt idx="1945">
                  <c:v>3.4609999999999994</c:v>
                </c:pt>
                <c:pt idx="1946">
                  <c:v>3.5129999999999999</c:v>
                </c:pt>
                <c:pt idx="1947">
                  <c:v>3.4809999999999999</c:v>
                </c:pt>
                <c:pt idx="1948">
                  <c:v>3.4470000000000001</c:v>
                </c:pt>
                <c:pt idx="1949">
                  <c:v>3.415</c:v>
                </c:pt>
                <c:pt idx="1950">
                  <c:v>3.3679999999999994</c:v>
                </c:pt>
                <c:pt idx="1951">
                  <c:v>3.3359999999999994</c:v>
                </c:pt>
                <c:pt idx="1952">
                  <c:v>3.3039999999999994</c:v>
                </c:pt>
                <c:pt idx="1953">
                  <c:v>3.2909999999999995</c:v>
                </c:pt>
                <c:pt idx="1954">
                  <c:v>3.3010000000000002</c:v>
                </c:pt>
                <c:pt idx="1955">
                  <c:v>3.3780000000000001</c:v>
                </c:pt>
                <c:pt idx="1956">
                  <c:v>3.3979999999999997</c:v>
                </c:pt>
                <c:pt idx="1957">
                  <c:v>3.3639999999999999</c:v>
                </c:pt>
                <c:pt idx="1958">
                  <c:v>3.3529999999999998</c:v>
                </c:pt>
                <c:pt idx="1959">
                  <c:v>3.3519999999999994</c:v>
                </c:pt>
                <c:pt idx="1960">
                  <c:v>3.399</c:v>
                </c:pt>
                <c:pt idx="1961">
                  <c:v>3.3769999999999998</c:v>
                </c:pt>
                <c:pt idx="1962">
                  <c:v>3.3449999999999998</c:v>
                </c:pt>
                <c:pt idx="1963">
                  <c:v>3.343</c:v>
                </c:pt>
                <c:pt idx="1964">
                  <c:v>3.3739999999999997</c:v>
                </c:pt>
                <c:pt idx="1965">
                  <c:v>3.4399999999999995</c:v>
                </c:pt>
                <c:pt idx="1966">
                  <c:v>3.4289999999999994</c:v>
                </c:pt>
                <c:pt idx="1967">
                  <c:v>3.46</c:v>
                </c:pt>
                <c:pt idx="1968">
                  <c:v>3.4370000000000003</c:v>
                </c:pt>
                <c:pt idx="1969">
                  <c:v>3.415</c:v>
                </c:pt>
                <c:pt idx="1970">
                  <c:v>3.3679999999999994</c:v>
                </c:pt>
                <c:pt idx="1971">
                  <c:v>3.367</c:v>
                </c:pt>
                <c:pt idx="1972">
                  <c:v>3.3869999999999996</c:v>
                </c:pt>
                <c:pt idx="1973">
                  <c:v>3.375</c:v>
                </c:pt>
                <c:pt idx="1974">
                  <c:v>3.3739999999999997</c:v>
                </c:pt>
                <c:pt idx="1975">
                  <c:v>3.3570000000000002</c:v>
                </c:pt>
                <c:pt idx="1976">
                  <c:v>3.3570000000000002</c:v>
                </c:pt>
                <c:pt idx="1977">
                  <c:v>3.3659999999999997</c:v>
                </c:pt>
                <c:pt idx="1978">
                  <c:v>3.375</c:v>
                </c:pt>
                <c:pt idx="1979">
                  <c:v>3.4050000000000002</c:v>
                </c:pt>
                <c:pt idx="1980">
                  <c:v>3.3780000000000001</c:v>
                </c:pt>
                <c:pt idx="1981">
                  <c:v>3.3769999999999998</c:v>
                </c:pt>
                <c:pt idx="1982">
                  <c:v>3.3250000000000002</c:v>
                </c:pt>
                <c:pt idx="1983">
                  <c:v>3.2809999999999997</c:v>
                </c:pt>
                <c:pt idx="1984">
                  <c:v>3.2699999999999996</c:v>
                </c:pt>
                <c:pt idx="1985">
                  <c:v>3.3159999999999998</c:v>
                </c:pt>
                <c:pt idx="1986">
                  <c:v>3.2939999999999996</c:v>
                </c:pt>
                <c:pt idx="1987">
                  <c:v>3.3559999999999999</c:v>
                </c:pt>
                <c:pt idx="1988">
                  <c:v>3.3119999999999994</c:v>
                </c:pt>
                <c:pt idx="1989">
                  <c:v>3.3529999999999998</c:v>
                </c:pt>
                <c:pt idx="1990">
                  <c:v>3.3780000000000001</c:v>
                </c:pt>
                <c:pt idx="1991">
                  <c:v>3.3570000000000002</c:v>
                </c:pt>
                <c:pt idx="1992">
                  <c:v>3.335</c:v>
                </c:pt>
                <c:pt idx="1993">
                  <c:v>3.2809999999999997</c:v>
                </c:pt>
                <c:pt idx="1994">
                  <c:v>3.3529999999999998</c:v>
                </c:pt>
                <c:pt idx="1995">
                  <c:v>3.3679999999999994</c:v>
                </c:pt>
                <c:pt idx="1996">
                  <c:v>3.3469999999999995</c:v>
                </c:pt>
                <c:pt idx="1997">
                  <c:v>3.2729999999999997</c:v>
                </c:pt>
                <c:pt idx="1998">
                  <c:v>3.1779999999999999</c:v>
                </c:pt>
                <c:pt idx="1999">
                  <c:v>3.2250000000000001</c:v>
                </c:pt>
                <c:pt idx="2000">
                  <c:v>3.3009999999999997</c:v>
                </c:pt>
                <c:pt idx="2001">
                  <c:v>3.2899999999999996</c:v>
                </c:pt>
                <c:pt idx="2002">
                  <c:v>3.238</c:v>
                </c:pt>
                <c:pt idx="2003">
                  <c:v>3.2559999999999998</c:v>
                </c:pt>
                <c:pt idx="2004">
                  <c:v>3.2550000000000003</c:v>
                </c:pt>
                <c:pt idx="2005">
                  <c:v>3.2650000000000001</c:v>
                </c:pt>
                <c:pt idx="2006">
                  <c:v>3.2589999999999999</c:v>
                </c:pt>
                <c:pt idx="2007">
                  <c:v>3.1750000000000003</c:v>
                </c:pt>
                <c:pt idx="2008">
                  <c:v>3.2570000000000001</c:v>
                </c:pt>
                <c:pt idx="2009">
                  <c:v>3.2349999999999999</c:v>
                </c:pt>
                <c:pt idx="2010">
                  <c:v>3.1869999999999998</c:v>
                </c:pt>
                <c:pt idx="2011">
                  <c:v>3.1140000000000003</c:v>
                </c:pt>
                <c:pt idx="2012">
                  <c:v>3.0719999999999996</c:v>
                </c:pt>
                <c:pt idx="2013">
                  <c:v>3.0079999999999996</c:v>
                </c:pt>
                <c:pt idx="2014">
                  <c:v>3.0589999999999997</c:v>
                </c:pt>
                <c:pt idx="2015">
                  <c:v>3.1969999999999996</c:v>
                </c:pt>
                <c:pt idx="2016">
                  <c:v>3.0829999999999997</c:v>
                </c:pt>
                <c:pt idx="2017">
                  <c:v>2.9890000000000003</c:v>
                </c:pt>
                <c:pt idx="2018">
                  <c:v>2.8939999999999997</c:v>
                </c:pt>
                <c:pt idx="2019">
                  <c:v>2.831</c:v>
                </c:pt>
                <c:pt idx="2020">
                  <c:v>2.7929999999999997</c:v>
                </c:pt>
                <c:pt idx="2021">
                  <c:v>2.8609999999999998</c:v>
                </c:pt>
                <c:pt idx="2022">
                  <c:v>2.7359999999999998</c:v>
                </c:pt>
                <c:pt idx="2023">
                  <c:v>2.694</c:v>
                </c:pt>
                <c:pt idx="2024">
                  <c:v>2.6100000000000003</c:v>
                </c:pt>
                <c:pt idx="2025">
                  <c:v>2.6550000000000002</c:v>
                </c:pt>
                <c:pt idx="2026">
                  <c:v>2.6230000000000002</c:v>
                </c:pt>
                <c:pt idx="2027">
                  <c:v>2.395</c:v>
                </c:pt>
                <c:pt idx="2028">
                  <c:v>2.3929999999999998</c:v>
                </c:pt>
                <c:pt idx="2029">
                  <c:v>2.3929999999999998</c:v>
                </c:pt>
                <c:pt idx="2030">
                  <c:v>2.3820000000000001</c:v>
                </c:pt>
                <c:pt idx="2031">
                  <c:v>2.5090000000000003</c:v>
                </c:pt>
                <c:pt idx="2032">
                  <c:v>2.4050000000000002</c:v>
                </c:pt>
                <c:pt idx="2033">
                  <c:v>2.1150000000000002</c:v>
                </c:pt>
                <c:pt idx="2034">
                  <c:v>2.2999999999999998</c:v>
                </c:pt>
                <c:pt idx="2035">
                  <c:v>2.4889999999999999</c:v>
                </c:pt>
                <c:pt idx="2036">
                  <c:v>2.4779999999999998</c:v>
                </c:pt>
                <c:pt idx="2037">
                  <c:v>2.4670000000000001</c:v>
                </c:pt>
                <c:pt idx="2038">
                  <c:v>2.476</c:v>
                </c:pt>
                <c:pt idx="2039">
                  <c:v>2.59</c:v>
                </c:pt>
                <c:pt idx="2040">
                  <c:v>2.6550000000000002</c:v>
                </c:pt>
                <c:pt idx="2041">
                  <c:v>2.758</c:v>
                </c:pt>
                <c:pt idx="2042">
                  <c:v>2.8090000000000002</c:v>
                </c:pt>
                <c:pt idx="2043">
                  <c:v>2.8179999999999996</c:v>
                </c:pt>
                <c:pt idx="2044">
                  <c:v>2.9000000000000004</c:v>
                </c:pt>
                <c:pt idx="2045">
                  <c:v>2.9859999999999998</c:v>
                </c:pt>
                <c:pt idx="2046">
                  <c:v>3.069</c:v>
                </c:pt>
                <c:pt idx="2047">
                  <c:v>3.0579999999999998</c:v>
                </c:pt>
                <c:pt idx="2048">
                  <c:v>3.1390000000000002</c:v>
                </c:pt>
                <c:pt idx="2049">
                  <c:v>3.1280000000000001</c:v>
                </c:pt>
                <c:pt idx="2050">
                  <c:v>3.0579999999999998</c:v>
                </c:pt>
                <c:pt idx="2051">
                  <c:v>3.0579999999999998</c:v>
                </c:pt>
                <c:pt idx="2052">
                  <c:v>2.9630000000000001</c:v>
                </c:pt>
                <c:pt idx="2053">
                  <c:v>2.9630000000000001</c:v>
                </c:pt>
                <c:pt idx="2054">
                  <c:v>3.0140000000000002</c:v>
                </c:pt>
                <c:pt idx="2055">
                  <c:v>2.8929999999999998</c:v>
                </c:pt>
                <c:pt idx="2056">
                  <c:v>2.9340000000000002</c:v>
                </c:pt>
                <c:pt idx="2057">
                  <c:v>2.944</c:v>
                </c:pt>
                <c:pt idx="2058">
                  <c:v>2.952</c:v>
                </c:pt>
                <c:pt idx="2059">
                  <c:v>3.0860000000000003</c:v>
                </c:pt>
                <c:pt idx="2060">
                  <c:v>3.0999999999999996</c:v>
                </c:pt>
                <c:pt idx="2061">
                  <c:v>3.0579999999999998</c:v>
                </c:pt>
                <c:pt idx="2062">
                  <c:v>3.0449999999999999</c:v>
                </c:pt>
                <c:pt idx="2063">
                  <c:v>3.024</c:v>
                </c:pt>
                <c:pt idx="2064">
                  <c:v>2.9829999999999997</c:v>
                </c:pt>
                <c:pt idx="2065">
                  <c:v>2.9859999999999998</c:v>
                </c:pt>
                <c:pt idx="2066">
                  <c:v>2.9749999999999996</c:v>
                </c:pt>
                <c:pt idx="2067">
                  <c:v>2.9329999999999998</c:v>
                </c:pt>
                <c:pt idx="2068">
                  <c:v>2.9729999999999999</c:v>
                </c:pt>
                <c:pt idx="2069">
                  <c:v>2.9930000000000003</c:v>
                </c:pt>
                <c:pt idx="2070">
                  <c:v>2.9240000000000004</c:v>
                </c:pt>
                <c:pt idx="2071">
                  <c:v>2.9130000000000003</c:v>
                </c:pt>
                <c:pt idx="2072">
                  <c:v>2.9749999999999996</c:v>
                </c:pt>
                <c:pt idx="2073">
                  <c:v>3.0039999999999996</c:v>
                </c:pt>
                <c:pt idx="2074">
                  <c:v>2.9930000000000003</c:v>
                </c:pt>
                <c:pt idx="2075">
                  <c:v>2.9859999999999998</c:v>
                </c:pt>
                <c:pt idx="2076">
                  <c:v>2.923</c:v>
                </c:pt>
                <c:pt idx="2077">
                  <c:v>2.9640000000000004</c:v>
                </c:pt>
                <c:pt idx="2078">
                  <c:v>2.9939999999999998</c:v>
                </c:pt>
                <c:pt idx="2079">
                  <c:v>3.0140000000000002</c:v>
                </c:pt>
                <c:pt idx="2080">
                  <c:v>2.9960000000000004</c:v>
                </c:pt>
                <c:pt idx="2081">
                  <c:v>3.0789999999999997</c:v>
                </c:pt>
                <c:pt idx="2082">
                  <c:v>3.056</c:v>
                </c:pt>
                <c:pt idx="2083">
                  <c:v>3.0549999999999997</c:v>
                </c:pt>
                <c:pt idx="2084">
                  <c:v>3.024</c:v>
                </c:pt>
                <c:pt idx="2085">
                  <c:v>3.09</c:v>
                </c:pt>
                <c:pt idx="2086">
                  <c:v>3.0369999999999999</c:v>
                </c:pt>
                <c:pt idx="2087">
                  <c:v>2.8519999999999999</c:v>
                </c:pt>
                <c:pt idx="2088">
                  <c:v>2.8619999999999997</c:v>
                </c:pt>
                <c:pt idx="2089">
                  <c:v>2.8719999999999994</c:v>
                </c:pt>
                <c:pt idx="2090">
                  <c:v>2.8859999999999997</c:v>
                </c:pt>
                <c:pt idx="2091">
                  <c:v>2.8539999999999996</c:v>
                </c:pt>
                <c:pt idx="2092">
                  <c:v>2.8329999999999997</c:v>
                </c:pt>
                <c:pt idx="2093">
                  <c:v>2.8729999999999998</c:v>
                </c:pt>
                <c:pt idx="2094">
                  <c:v>2.9039999999999995</c:v>
                </c:pt>
                <c:pt idx="2095">
                  <c:v>2.8759999999999999</c:v>
                </c:pt>
                <c:pt idx="2096">
                  <c:v>2.823</c:v>
                </c:pt>
                <c:pt idx="2097">
                  <c:v>2.823</c:v>
                </c:pt>
                <c:pt idx="2098">
                  <c:v>2.831</c:v>
                </c:pt>
                <c:pt idx="2099">
                  <c:v>2.8299999999999996</c:v>
                </c:pt>
                <c:pt idx="2100">
                  <c:v>2.778</c:v>
                </c:pt>
                <c:pt idx="2101">
                  <c:v>2.7719999999999998</c:v>
                </c:pt>
                <c:pt idx="2102">
                  <c:v>2.6780000000000004</c:v>
                </c:pt>
                <c:pt idx="2103">
                  <c:v>2.738</c:v>
                </c:pt>
                <c:pt idx="2104">
                  <c:v>2.8210000000000002</c:v>
                </c:pt>
                <c:pt idx="2105">
                  <c:v>2.8649999999999998</c:v>
                </c:pt>
                <c:pt idx="2106">
                  <c:v>2.823</c:v>
                </c:pt>
                <c:pt idx="2107">
                  <c:v>2.8850000000000002</c:v>
                </c:pt>
                <c:pt idx="2108">
                  <c:v>2.8519999999999999</c:v>
                </c:pt>
                <c:pt idx="2109">
                  <c:v>2.8239999999999998</c:v>
                </c:pt>
                <c:pt idx="2110">
                  <c:v>2.8280000000000003</c:v>
                </c:pt>
                <c:pt idx="2111">
                  <c:v>2.7749999999999995</c:v>
                </c:pt>
                <c:pt idx="2112">
                  <c:v>2.7749999999999995</c:v>
                </c:pt>
                <c:pt idx="2113">
                  <c:v>2.7939999999999996</c:v>
                </c:pt>
                <c:pt idx="2114">
                  <c:v>2.8039999999999994</c:v>
                </c:pt>
                <c:pt idx="2115">
                  <c:v>2.8069999999999995</c:v>
                </c:pt>
                <c:pt idx="2116">
                  <c:v>2.7649999999999997</c:v>
                </c:pt>
                <c:pt idx="2117">
                  <c:v>2.806</c:v>
                </c:pt>
                <c:pt idx="2118">
                  <c:v>2.8239999999999998</c:v>
                </c:pt>
                <c:pt idx="2119">
                  <c:v>2.8440000000000003</c:v>
                </c:pt>
                <c:pt idx="2120">
                  <c:v>2.8129999999999997</c:v>
                </c:pt>
                <c:pt idx="2121">
                  <c:v>2.8170000000000002</c:v>
                </c:pt>
                <c:pt idx="2122">
                  <c:v>2.8369999999999997</c:v>
                </c:pt>
                <c:pt idx="2123">
                  <c:v>2.8559999999999999</c:v>
                </c:pt>
                <c:pt idx="2124">
                  <c:v>2.8969999999999994</c:v>
                </c:pt>
                <c:pt idx="2125">
                  <c:v>2.9619999999999997</c:v>
                </c:pt>
                <c:pt idx="2126">
                  <c:v>2.9509999999999996</c:v>
                </c:pt>
                <c:pt idx="2127">
                  <c:v>2.9299999999999997</c:v>
                </c:pt>
                <c:pt idx="2128">
                  <c:v>2.9699999999999998</c:v>
                </c:pt>
                <c:pt idx="2129">
                  <c:v>3.0899999999999994</c:v>
                </c:pt>
                <c:pt idx="2130">
                  <c:v>3.0420000000000003</c:v>
                </c:pt>
                <c:pt idx="2131">
                  <c:v>2.9890000000000003</c:v>
                </c:pt>
                <c:pt idx="2132">
                  <c:v>2.9990000000000001</c:v>
                </c:pt>
                <c:pt idx="2133">
                  <c:v>2.9969999999999994</c:v>
                </c:pt>
                <c:pt idx="2134">
                  <c:v>3.0070000000000001</c:v>
                </c:pt>
                <c:pt idx="2135">
                  <c:v>2.9789999999999996</c:v>
                </c:pt>
                <c:pt idx="2136">
                  <c:v>2.9789999999999996</c:v>
                </c:pt>
                <c:pt idx="2137">
                  <c:v>2.9890000000000003</c:v>
                </c:pt>
                <c:pt idx="2138">
                  <c:v>2.9869999999999997</c:v>
                </c:pt>
                <c:pt idx="2139">
                  <c:v>2.9759999999999995</c:v>
                </c:pt>
                <c:pt idx="2140">
                  <c:v>2.9280000000000004</c:v>
                </c:pt>
                <c:pt idx="2141">
                  <c:v>2.9060000000000001</c:v>
                </c:pt>
                <c:pt idx="2142">
                  <c:v>2.8850000000000002</c:v>
                </c:pt>
                <c:pt idx="2143">
                  <c:v>2.8939999999999997</c:v>
                </c:pt>
                <c:pt idx="2144">
                  <c:v>2.9039999999999995</c:v>
                </c:pt>
                <c:pt idx="2145">
                  <c:v>2.8759999999999999</c:v>
                </c:pt>
                <c:pt idx="2146">
                  <c:v>2.8749999999999996</c:v>
                </c:pt>
                <c:pt idx="2147">
                  <c:v>2.895</c:v>
                </c:pt>
                <c:pt idx="2148">
                  <c:v>2.8939999999999997</c:v>
                </c:pt>
                <c:pt idx="2149">
                  <c:v>2.8930000000000002</c:v>
                </c:pt>
                <c:pt idx="2150">
                  <c:v>2.8649999999999998</c:v>
                </c:pt>
                <c:pt idx="2151">
                  <c:v>2.7749999999999995</c:v>
                </c:pt>
                <c:pt idx="2152">
                  <c:v>2.7109999999999994</c:v>
                </c:pt>
                <c:pt idx="2153">
                  <c:v>2.6899999999999995</c:v>
                </c:pt>
                <c:pt idx="2154">
                  <c:v>2.6890000000000001</c:v>
                </c:pt>
                <c:pt idx="2155">
                  <c:v>2.6929999999999996</c:v>
                </c:pt>
                <c:pt idx="2156">
                  <c:v>2.7130000000000001</c:v>
                </c:pt>
                <c:pt idx="2157">
                  <c:v>2.6920000000000002</c:v>
                </c:pt>
                <c:pt idx="2158">
                  <c:v>2.649</c:v>
                </c:pt>
                <c:pt idx="2159">
                  <c:v>2.617</c:v>
                </c:pt>
                <c:pt idx="2160">
                  <c:v>2.5679999999999996</c:v>
                </c:pt>
                <c:pt idx="2161">
                  <c:v>2.5780000000000003</c:v>
                </c:pt>
                <c:pt idx="2162">
                  <c:v>2.6189999999999998</c:v>
                </c:pt>
                <c:pt idx="2163">
                  <c:v>2.6070000000000002</c:v>
                </c:pt>
                <c:pt idx="2164">
                  <c:v>2.617</c:v>
                </c:pt>
                <c:pt idx="2165">
                  <c:v>2.6819999999999995</c:v>
                </c:pt>
                <c:pt idx="2166">
                  <c:v>2.6399999999999997</c:v>
                </c:pt>
                <c:pt idx="2167">
                  <c:v>2.681</c:v>
                </c:pt>
                <c:pt idx="2168">
                  <c:v>2.7109999999999994</c:v>
                </c:pt>
                <c:pt idx="2169">
                  <c:v>2.7519999999999998</c:v>
                </c:pt>
                <c:pt idx="2170">
                  <c:v>2.7759999999999998</c:v>
                </c:pt>
                <c:pt idx="2171">
                  <c:v>2.6609999999999996</c:v>
                </c:pt>
                <c:pt idx="2172">
                  <c:v>2.7949999999999999</c:v>
                </c:pt>
                <c:pt idx="2173">
                  <c:v>2.2350000000000003</c:v>
                </c:pt>
                <c:pt idx="2174">
                  <c:v>2.2759999999999998</c:v>
                </c:pt>
                <c:pt idx="2175">
                  <c:v>2.2999999999999998</c:v>
                </c:pt>
                <c:pt idx="2176">
                  <c:v>2.2890000000000006</c:v>
                </c:pt>
                <c:pt idx="2177">
                  <c:v>2.2990000000000004</c:v>
                </c:pt>
                <c:pt idx="2178">
                  <c:v>2.2969999999999997</c:v>
                </c:pt>
                <c:pt idx="2179">
                  <c:v>2.2759999999999998</c:v>
                </c:pt>
                <c:pt idx="2180">
                  <c:v>2.2789999999999999</c:v>
                </c:pt>
                <c:pt idx="2181">
                  <c:v>2.2789999999999999</c:v>
                </c:pt>
                <c:pt idx="2182">
                  <c:v>2.2679999999999998</c:v>
                </c:pt>
                <c:pt idx="2183">
                  <c:v>2.3490000000000002</c:v>
                </c:pt>
                <c:pt idx="2184">
                  <c:v>2.3380000000000001</c:v>
                </c:pt>
                <c:pt idx="2185">
                  <c:v>2.3520000000000003</c:v>
                </c:pt>
                <c:pt idx="2186">
                  <c:v>2.2999999999999998</c:v>
                </c:pt>
                <c:pt idx="2187">
                  <c:v>2.2890000000000006</c:v>
                </c:pt>
                <c:pt idx="2188">
                  <c:v>2.2770000000000001</c:v>
                </c:pt>
                <c:pt idx="2189">
                  <c:v>2.3070000000000004</c:v>
                </c:pt>
                <c:pt idx="2190">
                  <c:v>2.3420000000000005</c:v>
                </c:pt>
                <c:pt idx="2191">
                  <c:v>2.3310000000000004</c:v>
                </c:pt>
                <c:pt idx="2192">
                  <c:v>2.33</c:v>
                </c:pt>
                <c:pt idx="2193">
                  <c:v>2.3380000000000001</c:v>
                </c:pt>
                <c:pt idx="2194">
                  <c:v>2.5269999999999997</c:v>
                </c:pt>
                <c:pt idx="2195">
                  <c:v>2.5580000000000003</c:v>
                </c:pt>
                <c:pt idx="2196">
                  <c:v>2.6270000000000002</c:v>
                </c:pt>
                <c:pt idx="2197">
                  <c:v>2.512</c:v>
                </c:pt>
                <c:pt idx="2198">
                  <c:v>2.4369999999999998</c:v>
                </c:pt>
                <c:pt idx="2199">
                  <c:v>2.395</c:v>
                </c:pt>
                <c:pt idx="2200">
                  <c:v>2.5129999999999995</c:v>
                </c:pt>
                <c:pt idx="2201">
                  <c:v>2.4910000000000001</c:v>
                </c:pt>
                <c:pt idx="2202">
                  <c:v>2.5840000000000001</c:v>
                </c:pt>
                <c:pt idx="2203">
                  <c:v>2.6350000000000002</c:v>
                </c:pt>
                <c:pt idx="2204">
                  <c:v>2.5609999999999995</c:v>
                </c:pt>
                <c:pt idx="2205">
                  <c:v>2.6249999999999996</c:v>
                </c:pt>
                <c:pt idx="2206">
                  <c:v>2.5409999999999999</c:v>
                </c:pt>
                <c:pt idx="2207">
                  <c:v>2.52</c:v>
                </c:pt>
                <c:pt idx="2208">
                  <c:v>2.5489999999999999</c:v>
                </c:pt>
                <c:pt idx="2209">
                  <c:v>2.5690000000000004</c:v>
                </c:pt>
                <c:pt idx="2210">
                  <c:v>2.6379999999999995</c:v>
                </c:pt>
                <c:pt idx="2211">
                  <c:v>2.6160000000000001</c:v>
                </c:pt>
                <c:pt idx="2212">
                  <c:v>2.6160000000000001</c:v>
                </c:pt>
                <c:pt idx="2213">
                  <c:v>2.6869999999999998</c:v>
                </c:pt>
                <c:pt idx="2214">
                  <c:v>2.6859999999999995</c:v>
                </c:pt>
                <c:pt idx="2215">
                  <c:v>2.7209999999999996</c:v>
                </c:pt>
                <c:pt idx="2216">
                  <c:v>2.7789999999999999</c:v>
                </c:pt>
                <c:pt idx="2217">
                  <c:v>2.6530000000000005</c:v>
                </c:pt>
                <c:pt idx="2218">
                  <c:v>2.6719999999999997</c:v>
                </c:pt>
                <c:pt idx="2219">
                  <c:v>2.6710000000000003</c:v>
                </c:pt>
                <c:pt idx="2220">
                  <c:v>2.6289999999999996</c:v>
                </c:pt>
                <c:pt idx="2221">
                  <c:v>2.6639999999999997</c:v>
                </c:pt>
                <c:pt idx="2222">
                  <c:v>2.6639999999999997</c:v>
                </c:pt>
                <c:pt idx="2223">
                  <c:v>2.6829999999999998</c:v>
                </c:pt>
                <c:pt idx="2224">
                  <c:v>2.7030000000000003</c:v>
                </c:pt>
                <c:pt idx="2225">
                  <c:v>2.694</c:v>
                </c:pt>
                <c:pt idx="2226">
                  <c:v>2.6929999999999996</c:v>
                </c:pt>
                <c:pt idx="2227">
                  <c:v>2.7030000000000003</c:v>
                </c:pt>
                <c:pt idx="2228">
                  <c:v>2.6589999999999998</c:v>
                </c:pt>
                <c:pt idx="2229">
                  <c:v>2.6070000000000002</c:v>
                </c:pt>
                <c:pt idx="2230">
                  <c:v>2.6129999999999995</c:v>
                </c:pt>
                <c:pt idx="2231">
                  <c:v>2.5600000000000005</c:v>
                </c:pt>
                <c:pt idx="2232">
                  <c:v>2.601</c:v>
                </c:pt>
                <c:pt idx="2233">
                  <c:v>2.6619999999999999</c:v>
                </c:pt>
                <c:pt idx="2234">
                  <c:v>2.7030000000000003</c:v>
                </c:pt>
                <c:pt idx="2235">
                  <c:v>2.7059999999999995</c:v>
                </c:pt>
                <c:pt idx="2236">
                  <c:v>2.6950000000000003</c:v>
                </c:pt>
                <c:pt idx="2237">
                  <c:v>2.7160000000000002</c:v>
                </c:pt>
                <c:pt idx="2238">
                  <c:v>2.7450000000000001</c:v>
                </c:pt>
                <c:pt idx="2239">
                  <c:v>2.6859999999999995</c:v>
                </c:pt>
                <c:pt idx="2240">
                  <c:v>2.7209999999999996</c:v>
                </c:pt>
                <c:pt idx="2241">
                  <c:v>2.6579999999999999</c:v>
                </c:pt>
                <c:pt idx="2242">
                  <c:v>2.605</c:v>
                </c:pt>
                <c:pt idx="2243">
                  <c:v>2.6969999999999996</c:v>
                </c:pt>
                <c:pt idx="2244">
                  <c:v>2.7899999999999996</c:v>
                </c:pt>
                <c:pt idx="2245">
                  <c:v>2.823</c:v>
                </c:pt>
                <c:pt idx="2246">
                  <c:v>2.77</c:v>
                </c:pt>
                <c:pt idx="2247">
                  <c:v>2.6549999999999998</c:v>
                </c:pt>
                <c:pt idx="2248">
                  <c:v>2.6119999999999997</c:v>
                </c:pt>
                <c:pt idx="2249">
                  <c:v>2.6320000000000001</c:v>
                </c:pt>
                <c:pt idx="2250">
                  <c:v>2.7209999999999996</c:v>
                </c:pt>
                <c:pt idx="2251">
                  <c:v>2.6679999999999997</c:v>
                </c:pt>
                <c:pt idx="2252">
                  <c:v>2.6469999999999998</c:v>
                </c:pt>
                <c:pt idx="2253">
                  <c:v>2.7280000000000002</c:v>
                </c:pt>
                <c:pt idx="2254">
                  <c:v>2.8000000000000003</c:v>
                </c:pt>
                <c:pt idx="2255">
                  <c:v>2.8679999999999999</c:v>
                </c:pt>
                <c:pt idx="2256">
                  <c:v>2.8149999999999999</c:v>
                </c:pt>
                <c:pt idx="2257">
                  <c:v>2.8249999999999997</c:v>
                </c:pt>
                <c:pt idx="2258">
                  <c:v>2.8850000000000002</c:v>
                </c:pt>
                <c:pt idx="2259">
                  <c:v>2.8839999999999999</c:v>
                </c:pt>
                <c:pt idx="2260">
                  <c:v>2.6669999999999998</c:v>
                </c:pt>
                <c:pt idx="2261">
                  <c:v>2.6350000000000007</c:v>
                </c:pt>
                <c:pt idx="2262">
                  <c:v>2.6130000000000004</c:v>
                </c:pt>
                <c:pt idx="2263">
                  <c:v>2.6109999999999998</c:v>
                </c:pt>
                <c:pt idx="2264">
                  <c:v>2.6100000000000003</c:v>
                </c:pt>
                <c:pt idx="2265">
                  <c:v>2.5060000000000002</c:v>
                </c:pt>
                <c:pt idx="2266">
                  <c:v>2.5070000000000006</c:v>
                </c:pt>
                <c:pt idx="2267">
                  <c:v>2.5070000000000006</c:v>
                </c:pt>
                <c:pt idx="2268">
                  <c:v>2.4320000000000004</c:v>
                </c:pt>
                <c:pt idx="2269">
                  <c:v>2.452</c:v>
                </c:pt>
                <c:pt idx="2270">
                  <c:v>2.4900000000000002</c:v>
                </c:pt>
                <c:pt idx="2271">
                  <c:v>2.4270000000000005</c:v>
                </c:pt>
                <c:pt idx="2272">
                  <c:v>2.3840000000000003</c:v>
                </c:pt>
                <c:pt idx="2273">
                  <c:v>2.351</c:v>
                </c:pt>
                <c:pt idx="2274">
                  <c:v>2.3719999999999999</c:v>
                </c:pt>
                <c:pt idx="2275">
                  <c:v>2.4900000000000002</c:v>
                </c:pt>
                <c:pt idx="2276">
                  <c:v>2.5</c:v>
                </c:pt>
                <c:pt idx="2277">
                  <c:v>2.5200000000000005</c:v>
                </c:pt>
                <c:pt idx="2278">
                  <c:v>2.476</c:v>
                </c:pt>
                <c:pt idx="2279">
                  <c:v>2.4960000000000004</c:v>
                </c:pt>
                <c:pt idx="2280">
                  <c:v>2.5629999999999997</c:v>
                </c:pt>
                <c:pt idx="2281">
                  <c:v>2.5200000000000005</c:v>
                </c:pt>
                <c:pt idx="2282">
                  <c:v>2.2509999999999999</c:v>
                </c:pt>
                <c:pt idx="2283">
                  <c:v>2.2589999999999999</c:v>
                </c:pt>
                <c:pt idx="2284">
                  <c:v>2.2280000000000002</c:v>
                </c:pt>
                <c:pt idx="2285">
                  <c:v>2.2390000000000003</c:v>
                </c:pt>
                <c:pt idx="2286">
                  <c:v>2.2070000000000003</c:v>
                </c:pt>
                <c:pt idx="2287">
                  <c:v>2.2070000000000003</c:v>
                </c:pt>
                <c:pt idx="2288">
                  <c:v>2.1940000000000004</c:v>
                </c:pt>
                <c:pt idx="2289">
                  <c:v>2.1930000000000001</c:v>
                </c:pt>
                <c:pt idx="2290">
                  <c:v>2.2230000000000003</c:v>
                </c:pt>
                <c:pt idx="2291">
                  <c:v>2.387</c:v>
                </c:pt>
                <c:pt idx="2292">
                  <c:v>2.4279999999999995</c:v>
                </c:pt>
                <c:pt idx="2293">
                  <c:v>2.4469999999999996</c:v>
                </c:pt>
                <c:pt idx="2294">
                  <c:v>2.4979999999999998</c:v>
                </c:pt>
                <c:pt idx="2295">
                  <c:v>2.5340000000000003</c:v>
                </c:pt>
                <c:pt idx="2296">
                  <c:v>2.5329999999999999</c:v>
                </c:pt>
                <c:pt idx="2297">
                  <c:v>2.5219999999999998</c:v>
                </c:pt>
                <c:pt idx="2298">
                  <c:v>2.4469999999999996</c:v>
                </c:pt>
                <c:pt idx="2299">
                  <c:v>2.4149999999999996</c:v>
                </c:pt>
                <c:pt idx="2300">
                  <c:v>2.5340000000000003</c:v>
                </c:pt>
                <c:pt idx="2301">
                  <c:v>2.5329999999999999</c:v>
                </c:pt>
                <c:pt idx="2302">
                  <c:v>2.5109999999999997</c:v>
                </c:pt>
                <c:pt idx="2303">
                  <c:v>2.488</c:v>
                </c:pt>
                <c:pt idx="2304">
                  <c:v>2.5189999999999997</c:v>
                </c:pt>
                <c:pt idx="2305">
                  <c:v>2.5089999999999999</c:v>
                </c:pt>
                <c:pt idx="2306">
                  <c:v>2.488</c:v>
                </c:pt>
                <c:pt idx="2307">
                  <c:v>2.4659999999999997</c:v>
                </c:pt>
                <c:pt idx="2308">
                  <c:v>2.5159999999999996</c:v>
                </c:pt>
                <c:pt idx="2309">
                  <c:v>2.5569999999999999</c:v>
                </c:pt>
                <c:pt idx="2310">
                  <c:v>2.5859999999999999</c:v>
                </c:pt>
                <c:pt idx="2311">
                  <c:v>2.5950000000000002</c:v>
                </c:pt>
                <c:pt idx="2312">
                  <c:v>2.5929999999999995</c:v>
                </c:pt>
                <c:pt idx="2313">
                  <c:v>2.6229999999999998</c:v>
                </c:pt>
                <c:pt idx="2314">
                  <c:v>2.6439999999999997</c:v>
                </c:pt>
                <c:pt idx="2315">
                  <c:v>2.69</c:v>
                </c:pt>
                <c:pt idx="2316">
                  <c:v>2.6270000000000002</c:v>
                </c:pt>
                <c:pt idx="2317">
                  <c:v>2.6259999999999999</c:v>
                </c:pt>
                <c:pt idx="2318">
                  <c:v>2.6240000000000001</c:v>
                </c:pt>
                <c:pt idx="2319">
                  <c:v>2.6229999999999998</c:v>
                </c:pt>
                <c:pt idx="2320">
                  <c:v>2.669</c:v>
                </c:pt>
                <c:pt idx="2321">
                  <c:v>2.6889999999999996</c:v>
                </c:pt>
                <c:pt idx="2322">
                  <c:v>2.6759999999999997</c:v>
                </c:pt>
                <c:pt idx="2323">
                  <c:v>2.6859999999999995</c:v>
                </c:pt>
                <c:pt idx="2324">
                  <c:v>2.7269999999999999</c:v>
                </c:pt>
                <c:pt idx="2325">
                  <c:v>2.7010000000000001</c:v>
                </c:pt>
                <c:pt idx="2326">
                  <c:v>2.669</c:v>
                </c:pt>
                <c:pt idx="2327">
                  <c:v>2.6469999999999998</c:v>
                </c:pt>
                <c:pt idx="2328">
                  <c:v>2.645</c:v>
                </c:pt>
                <c:pt idx="2329">
                  <c:v>2.6339999999999999</c:v>
                </c:pt>
                <c:pt idx="2330">
                  <c:v>2.6069999999999998</c:v>
                </c:pt>
                <c:pt idx="2331">
                  <c:v>2.6160000000000001</c:v>
                </c:pt>
                <c:pt idx="2332">
                  <c:v>2.6569999999999996</c:v>
                </c:pt>
                <c:pt idx="2333">
                  <c:v>2.6759999999999997</c:v>
                </c:pt>
                <c:pt idx="2334">
                  <c:v>2.7689999999999997</c:v>
                </c:pt>
                <c:pt idx="2335">
                  <c:v>2.7840000000000003</c:v>
                </c:pt>
                <c:pt idx="2336">
                  <c:v>2.7310000000000003</c:v>
                </c:pt>
                <c:pt idx="2337">
                  <c:v>2.7929999999999997</c:v>
                </c:pt>
                <c:pt idx="2338">
                  <c:v>2.8429999999999995</c:v>
                </c:pt>
                <c:pt idx="2339">
                  <c:v>2.9149999999999996</c:v>
                </c:pt>
                <c:pt idx="2340">
                  <c:v>2.9830000000000001</c:v>
                </c:pt>
                <c:pt idx="2341">
                  <c:v>2.919</c:v>
                </c:pt>
                <c:pt idx="2342">
                  <c:v>2.8530000000000002</c:v>
                </c:pt>
                <c:pt idx="2343">
                  <c:v>2.8519999999999999</c:v>
                </c:pt>
                <c:pt idx="2344">
                  <c:v>2.8409999999999997</c:v>
                </c:pt>
                <c:pt idx="2345">
                  <c:v>2.7739999999999996</c:v>
                </c:pt>
                <c:pt idx="2346">
                  <c:v>2.6060000000000003</c:v>
                </c:pt>
                <c:pt idx="2347">
                  <c:v>2.5840000000000001</c:v>
                </c:pt>
                <c:pt idx="2348">
                  <c:v>2.6280000000000001</c:v>
                </c:pt>
                <c:pt idx="2349">
                  <c:v>2.7109999999999994</c:v>
                </c:pt>
                <c:pt idx="2350">
                  <c:v>2.7469999999999999</c:v>
                </c:pt>
                <c:pt idx="2351">
                  <c:v>2.7249999999999996</c:v>
                </c:pt>
                <c:pt idx="2352">
                  <c:v>2.6829999999999998</c:v>
                </c:pt>
                <c:pt idx="2353">
                  <c:v>2.6799999999999997</c:v>
                </c:pt>
                <c:pt idx="2354">
                  <c:v>2.6899999999999995</c:v>
                </c:pt>
                <c:pt idx="2355">
                  <c:v>2.726</c:v>
                </c:pt>
                <c:pt idx="2356">
                  <c:v>2.7459999999999996</c:v>
                </c:pt>
                <c:pt idx="2357">
                  <c:v>2.7030000000000003</c:v>
                </c:pt>
                <c:pt idx="2358">
                  <c:v>2.7</c:v>
                </c:pt>
                <c:pt idx="2359">
                  <c:v>2.6989999999999998</c:v>
                </c:pt>
                <c:pt idx="2360">
                  <c:v>2.6779999999999999</c:v>
                </c:pt>
                <c:pt idx="2361">
                  <c:v>2.6259999999999994</c:v>
                </c:pt>
                <c:pt idx="2362">
                  <c:v>2.7560000000000002</c:v>
                </c:pt>
                <c:pt idx="2363">
                  <c:v>2.7640000000000002</c:v>
                </c:pt>
                <c:pt idx="2364">
                  <c:v>2.7519999999999998</c:v>
                </c:pt>
                <c:pt idx="2365">
                  <c:v>2.8620000000000001</c:v>
                </c:pt>
                <c:pt idx="2366">
                  <c:v>2.8609999999999998</c:v>
                </c:pt>
                <c:pt idx="2367">
                  <c:v>2.9020000000000001</c:v>
                </c:pt>
                <c:pt idx="2368">
                  <c:v>2.92</c:v>
                </c:pt>
                <c:pt idx="2369">
                  <c:v>2.992</c:v>
                </c:pt>
                <c:pt idx="2370">
                  <c:v>3.008</c:v>
                </c:pt>
                <c:pt idx="2371">
                  <c:v>2.9449999999999994</c:v>
                </c:pt>
                <c:pt idx="2372">
                  <c:v>2.9119999999999999</c:v>
                </c:pt>
                <c:pt idx="2373">
                  <c:v>2.9619999999999997</c:v>
                </c:pt>
                <c:pt idx="2374">
                  <c:v>2.9189999999999996</c:v>
                </c:pt>
                <c:pt idx="2375">
                  <c:v>2.9769999999999994</c:v>
                </c:pt>
                <c:pt idx="2376">
                  <c:v>2.9340000000000002</c:v>
                </c:pt>
                <c:pt idx="2377">
                  <c:v>2.9539999999999997</c:v>
                </c:pt>
                <c:pt idx="2378">
                  <c:v>2.931</c:v>
                </c:pt>
                <c:pt idx="2379">
                  <c:v>2.9189999999999996</c:v>
                </c:pt>
                <c:pt idx="2380">
                  <c:v>3.04</c:v>
                </c:pt>
                <c:pt idx="2381">
                  <c:v>3.0279999999999996</c:v>
                </c:pt>
                <c:pt idx="2382">
                  <c:v>3.0379999999999994</c:v>
                </c:pt>
                <c:pt idx="2383">
                  <c:v>3.0449999999999999</c:v>
                </c:pt>
                <c:pt idx="2384">
                  <c:v>3.0649999999999995</c:v>
                </c:pt>
                <c:pt idx="2385">
                  <c:v>3.0640000000000001</c:v>
                </c:pt>
                <c:pt idx="2386">
                  <c:v>3.1219999999999999</c:v>
                </c:pt>
                <c:pt idx="2387">
                  <c:v>3.101</c:v>
                </c:pt>
                <c:pt idx="2388">
                  <c:v>3.0659999999999998</c:v>
                </c:pt>
                <c:pt idx="2389">
                  <c:v>3.1280000000000001</c:v>
                </c:pt>
                <c:pt idx="2390">
                  <c:v>2.5809999999999995</c:v>
                </c:pt>
                <c:pt idx="2391">
                  <c:v>2.5699999999999994</c:v>
                </c:pt>
                <c:pt idx="2392">
                  <c:v>2.5590000000000002</c:v>
                </c:pt>
                <c:pt idx="2393">
                  <c:v>2.6189999999999998</c:v>
                </c:pt>
                <c:pt idx="2394">
                  <c:v>2.6179999999999994</c:v>
                </c:pt>
                <c:pt idx="2395">
                  <c:v>2.6339999999999995</c:v>
                </c:pt>
                <c:pt idx="2396">
                  <c:v>2.6219999999999999</c:v>
                </c:pt>
                <c:pt idx="2397">
                  <c:v>2.6319999999999997</c:v>
                </c:pt>
                <c:pt idx="2398">
                  <c:v>2.6920000000000002</c:v>
                </c:pt>
                <c:pt idx="2399">
                  <c:v>2.67</c:v>
                </c:pt>
                <c:pt idx="2400">
                  <c:v>2.6859999999999999</c:v>
                </c:pt>
                <c:pt idx="2401">
                  <c:v>2.6639999999999997</c:v>
                </c:pt>
                <c:pt idx="2402">
                  <c:v>2.6629999999999994</c:v>
                </c:pt>
                <c:pt idx="2403">
                  <c:v>2.6710000000000003</c:v>
                </c:pt>
                <c:pt idx="2404">
                  <c:v>2.7009999999999996</c:v>
                </c:pt>
                <c:pt idx="2405">
                  <c:v>2.718</c:v>
                </c:pt>
                <c:pt idx="2406">
                  <c:v>2.7169999999999996</c:v>
                </c:pt>
                <c:pt idx="2407">
                  <c:v>2.6840000000000002</c:v>
                </c:pt>
                <c:pt idx="2408">
                  <c:v>2.702</c:v>
                </c:pt>
                <c:pt idx="2409">
                  <c:v>2.649</c:v>
                </c:pt>
                <c:pt idx="2410">
                  <c:v>2.6859999999999999</c:v>
                </c:pt>
                <c:pt idx="2411">
                  <c:v>2.6849999999999996</c:v>
                </c:pt>
                <c:pt idx="2412">
                  <c:v>2.6840000000000002</c:v>
                </c:pt>
                <c:pt idx="2413">
                  <c:v>2.0710000000000006</c:v>
                </c:pt>
                <c:pt idx="2414">
                  <c:v>2.0490000000000004</c:v>
                </c:pt>
                <c:pt idx="2415">
                  <c:v>2.0760000000000005</c:v>
                </c:pt>
                <c:pt idx="2416">
                  <c:v>2.0750000000000002</c:v>
                </c:pt>
                <c:pt idx="2417">
                  <c:v>2.1050000000000004</c:v>
                </c:pt>
                <c:pt idx="2418">
                  <c:v>2.0920000000000005</c:v>
                </c:pt>
                <c:pt idx="2419">
                  <c:v>2.0490000000000004</c:v>
                </c:pt>
                <c:pt idx="2420">
                  <c:v>2.0440000000000005</c:v>
                </c:pt>
                <c:pt idx="2421">
                  <c:v>2.0220000000000002</c:v>
                </c:pt>
                <c:pt idx="2422">
                  <c:v>2.0209999999999999</c:v>
                </c:pt>
                <c:pt idx="2423">
                  <c:v>1.9770000000000003</c:v>
                </c:pt>
                <c:pt idx="2424">
                  <c:v>2.0070000000000006</c:v>
                </c:pt>
                <c:pt idx="2425">
                  <c:v>2.0129999999999999</c:v>
                </c:pt>
                <c:pt idx="2426">
                  <c:v>2.0120000000000005</c:v>
                </c:pt>
                <c:pt idx="2427">
                  <c:v>1.9980000000000002</c:v>
                </c:pt>
                <c:pt idx="2428">
                  <c:v>1.9969999999999999</c:v>
                </c:pt>
                <c:pt idx="2429">
                  <c:v>1.9649999999999999</c:v>
                </c:pt>
                <c:pt idx="2430">
                  <c:v>2.0129999999999999</c:v>
                </c:pt>
                <c:pt idx="2431">
                  <c:v>1.9489999999999998</c:v>
                </c:pt>
                <c:pt idx="2432">
                  <c:v>1.9480000000000004</c:v>
                </c:pt>
                <c:pt idx="2433">
                  <c:v>2.0289999999999999</c:v>
                </c:pt>
                <c:pt idx="2434">
                  <c:v>2.7390000000000003</c:v>
                </c:pt>
                <c:pt idx="2435">
                  <c:v>2.8180000000000001</c:v>
                </c:pt>
                <c:pt idx="2436">
                  <c:v>2.8269999999999995</c:v>
                </c:pt>
                <c:pt idx="2437">
                  <c:v>2.8160000000000003</c:v>
                </c:pt>
                <c:pt idx="2438">
                  <c:v>2.8649999999999998</c:v>
                </c:pt>
                <c:pt idx="2439">
                  <c:v>2.948</c:v>
                </c:pt>
                <c:pt idx="2440">
                  <c:v>3.0379999999999998</c:v>
                </c:pt>
                <c:pt idx="2441">
                  <c:v>3.0680000000000001</c:v>
                </c:pt>
                <c:pt idx="2442">
                  <c:v>2.9199999999999995</c:v>
                </c:pt>
                <c:pt idx="2443">
                  <c:v>3.0319999999999996</c:v>
                </c:pt>
                <c:pt idx="2444">
                  <c:v>2.9789999999999996</c:v>
                </c:pt>
                <c:pt idx="2445">
                  <c:v>3.1110000000000002</c:v>
                </c:pt>
                <c:pt idx="2446">
                  <c:v>2.9529999999999998</c:v>
                </c:pt>
                <c:pt idx="2447">
                  <c:v>2.7949999999999995</c:v>
                </c:pt>
                <c:pt idx="2448">
                  <c:v>2.7710000000000004</c:v>
                </c:pt>
                <c:pt idx="2449">
                  <c:v>2.77</c:v>
                </c:pt>
                <c:pt idx="2450">
                  <c:v>2.8379999999999996</c:v>
                </c:pt>
                <c:pt idx="2451">
                  <c:v>2.8059999999999996</c:v>
                </c:pt>
                <c:pt idx="2452">
                  <c:v>2.7529999999999997</c:v>
                </c:pt>
                <c:pt idx="2453">
                  <c:v>2.7280000000000002</c:v>
                </c:pt>
                <c:pt idx="2454">
                  <c:v>2.706</c:v>
                </c:pt>
                <c:pt idx="2455">
                  <c:v>2.6640000000000001</c:v>
                </c:pt>
                <c:pt idx="2456">
                  <c:v>2.4189999999999996</c:v>
                </c:pt>
                <c:pt idx="2457">
                  <c:v>2.5009999999999994</c:v>
                </c:pt>
                <c:pt idx="2458">
                  <c:v>2.665</c:v>
                </c:pt>
                <c:pt idx="2459">
                  <c:v>2.6749999999999998</c:v>
                </c:pt>
                <c:pt idx="2460">
                  <c:v>2.7850000000000001</c:v>
                </c:pt>
                <c:pt idx="2461">
                  <c:v>2.6899999999999995</c:v>
                </c:pt>
                <c:pt idx="2462">
                  <c:v>2.6989999999999998</c:v>
                </c:pt>
                <c:pt idx="2463">
                  <c:v>2.7069999999999999</c:v>
                </c:pt>
                <c:pt idx="2464">
                  <c:v>2.6440000000000001</c:v>
                </c:pt>
                <c:pt idx="2465">
                  <c:v>2.7069999999999999</c:v>
                </c:pt>
                <c:pt idx="2466">
                  <c:v>2.6120000000000001</c:v>
                </c:pt>
                <c:pt idx="2467">
                  <c:v>2.6529999999999996</c:v>
                </c:pt>
                <c:pt idx="2468">
                  <c:v>2.6289999999999996</c:v>
                </c:pt>
                <c:pt idx="2469">
                  <c:v>2.5859999999999994</c:v>
                </c:pt>
                <c:pt idx="2470">
                  <c:v>2.5969999999999995</c:v>
                </c:pt>
                <c:pt idx="2471">
                  <c:v>2.5960000000000001</c:v>
                </c:pt>
                <c:pt idx="2472">
                  <c:v>2.6259999999999994</c:v>
                </c:pt>
                <c:pt idx="2473">
                  <c:v>2.6440000000000001</c:v>
                </c:pt>
                <c:pt idx="2474">
                  <c:v>2.6019999999999994</c:v>
                </c:pt>
                <c:pt idx="2475">
                  <c:v>2.6070000000000002</c:v>
                </c:pt>
                <c:pt idx="2476">
                  <c:v>2.5960000000000001</c:v>
                </c:pt>
                <c:pt idx="2477">
                  <c:v>2.6259999999999994</c:v>
                </c:pt>
                <c:pt idx="2478">
                  <c:v>2.1550000000000002</c:v>
                </c:pt>
                <c:pt idx="2479">
                  <c:v>2.1949999999999994</c:v>
                </c:pt>
                <c:pt idx="2480">
                  <c:v>2.1949999999999994</c:v>
                </c:pt>
                <c:pt idx="2481">
                  <c:v>2.2829999999999995</c:v>
                </c:pt>
                <c:pt idx="2482">
                  <c:v>2.3140000000000001</c:v>
                </c:pt>
                <c:pt idx="2483">
                  <c:v>2.3319999999999999</c:v>
                </c:pt>
                <c:pt idx="2484">
                  <c:v>2.3519999999999994</c:v>
                </c:pt>
                <c:pt idx="2485">
                  <c:v>2.4269999999999996</c:v>
                </c:pt>
                <c:pt idx="2486">
                  <c:v>2.4779999999999998</c:v>
                </c:pt>
                <c:pt idx="2487">
                  <c:v>2.4769999999999994</c:v>
                </c:pt>
                <c:pt idx="2488">
                  <c:v>2.4740000000000002</c:v>
                </c:pt>
                <c:pt idx="2489">
                  <c:v>2.4420000000000002</c:v>
                </c:pt>
                <c:pt idx="2490">
                  <c:v>2.452</c:v>
                </c:pt>
                <c:pt idx="2491">
                  <c:v>2.4820000000000002</c:v>
                </c:pt>
                <c:pt idx="2492">
                  <c:v>2.4710000000000001</c:v>
                </c:pt>
                <c:pt idx="2493">
                  <c:v>2.4159999999999995</c:v>
                </c:pt>
                <c:pt idx="2494">
                  <c:v>2.4459999999999997</c:v>
                </c:pt>
                <c:pt idx="2495">
                  <c:v>2.484</c:v>
                </c:pt>
                <c:pt idx="2496">
                  <c:v>2.4719999999999995</c:v>
                </c:pt>
                <c:pt idx="2497">
                  <c:v>2.5019999999999998</c:v>
                </c:pt>
                <c:pt idx="2498">
                  <c:v>2.4889999999999999</c:v>
                </c:pt>
                <c:pt idx="2499">
                  <c:v>2.5190000000000001</c:v>
                </c:pt>
                <c:pt idx="2500">
                  <c:v>2.5359999999999996</c:v>
                </c:pt>
                <c:pt idx="2501">
                  <c:v>2.5449999999999999</c:v>
                </c:pt>
                <c:pt idx="2502">
                  <c:v>2.5229999999999997</c:v>
                </c:pt>
                <c:pt idx="2503">
                  <c:v>2.5199999999999996</c:v>
                </c:pt>
                <c:pt idx="2504">
                  <c:v>2.54</c:v>
                </c:pt>
                <c:pt idx="2505">
                  <c:v>2.5629999999999997</c:v>
                </c:pt>
                <c:pt idx="2506">
                  <c:v>2.5519999999999996</c:v>
                </c:pt>
                <c:pt idx="2507">
                  <c:v>2.5609999999999999</c:v>
                </c:pt>
                <c:pt idx="2508">
                  <c:v>2.5999999999999996</c:v>
                </c:pt>
                <c:pt idx="2509">
                  <c:v>2.5780000000000003</c:v>
                </c:pt>
                <c:pt idx="2510">
                  <c:v>2.5569999999999995</c:v>
                </c:pt>
                <c:pt idx="2511">
                  <c:v>2.556</c:v>
                </c:pt>
                <c:pt idx="2512">
                  <c:v>2.5549999999999997</c:v>
                </c:pt>
                <c:pt idx="2513">
                  <c:v>2.5620000000000003</c:v>
                </c:pt>
                <c:pt idx="2514">
                  <c:v>2.5609999999999999</c:v>
                </c:pt>
                <c:pt idx="2515">
                  <c:v>2.5789999999999997</c:v>
                </c:pt>
                <c:pt idx="2516">
                  <c:v>2.5880000000000001</c:v>
                </c:pt>
                <c:pt idx="2517">
                  <c:v>2.5869999999999997</c:v>
                </c:pt>
                <c:pt idx="2518">
                  <c:v>2.5939999999999994</c:v>
                </c:pt>
                <c:pt idx="2519">
                  <c:v>2.6239999999999997</c:v>
                </c:pt>
                <c:pt idx="2520">
                  <c:v>2.609</c:v>
                </c:pt>
                <c:pt idx="2521">
                  <c:v>2.6179999999999994</c:v>
                </c:pt>
                <c:pt idx="2522">
                  <c:v>2.9070000000000005</c:v>
                </c:pt>
                <c:pt idx="2523">
                  <c:v>2.8610000000000002</c:v>
                </c:pt>
                <c:pt idx="2524">
                  <c:v>2.863</c:v>
                </c:pt>
                <c:pt idx="2525">
                  <c:v>2.8379999999999996</c:v>
                </c:pt>
                <c:pt idx="2526">
                  <c:v>2.82</c:v>
                </c:pt>
                <c:pt idx="2527">
                  <c:v>2.7980000000000005</c:v>
                </c:pt>
                <c:pt idx="2528">
                  <c:v>2.7529999999999997</c:v>
                </c:pt>
                <c:pt idx="2529">
                  <c:v>2.7630000000000003</c:v>
                </c:pt>
                <c:pt idx="2530">
                  <c:v>2.6999999999999997</c:v>
                </c:pt>
                <c:pt idx="2531">
                  <c:v>2.6990000000000003</c:v>
                </c:pt>
                <c:pt idx="2532">
                  <c:v>2.7399999999999998</c:v>
                </c:pt>
                <c:pt idx="2533">
                  <c:v>2.7370000000000005</c:v>
                </c:pt>
                <c:pt idx="2534">
                  <c:v>2.7349999999999999</c:v>
                </c:pt>
                <c:pt idx="2535">
                  <c:v>2.7520000000000002</c:v>
                </c:pt>
                <c:pt idx="2536">
                  <c:v>2.7509999999999999</c:v>
                </c:pt>
                <c:pt idx="2537">
                  <c:v>2.7500000000000004</c:v>
                </c:pt>
                <c:pt idx="2538">
                  <c:v>2.7570000000000001</c:v>
                </c:pt>
                <c:pt idx="2539">
                  <c:v>2.7349999999999999</c:v>
                </c:pt>
                <c:pt idx="2540">
                  <c:v>2.7730000000000001</c:v>
                </c:pt>
                <c:pt idx="2541">
                  <c:v>2.7929999999999997</c:v>
                </c:pt>
                <c:pt idx="2542">
                  <c:v>2.8340000000000001</c:v>
                </c:pt>
                <c:pt idx="2543">
                  <c:v>2.81</c:v>
                </c:pt>
                <c:pt idx="2544">
                  <c:v>2.7089999999999996</c:v>
                </c:pt>
                <c:pt idx="2545">
                  <c:v>2.7530000000000001</c:v>
                </c:pt>
                <c:pt idx="2546">
                  <c:v>2.7519999999999998</c:v>
                </c:pt>
                <c:pt idx="2547">
                  <c:v>2.7610000000000001</c:v>
                </c:pt>
                <c:pt idx="2548">
                  <c:v>2.7469999999999999</c:v>
                </c:pt>
                <c:pt idx="2549">
                  <c:v>2.7450000000000001</c:v>
                </c:pt>
                <c:pt idx="2550">
                  <c:v>2.734</c:v>
                </c:pt>
                <c:pt idx="2551">
                  <c:v>2.7240000000000002</c:v>
                </c:pt>
                <c:pt idx="2552">
                  <c:v>2.6710000000000003</c:v>
                </c:pt>
                <c:pt idx="2553">
                  <c:v>2.6890000000000001</c:v>
                </c:pt>
                <c:pt idx="2554">
                  <c:v>2.74</c:v>
                </c:pt>
                <c:pt idx="2555">
                  <c:v>2.7990000000000004</c:v>
                </c:pt>
                <c:pt idx="2556">
                  <c:v>2.7969999999999997</c:v>
                </c:pt>
                <c:pt idx="2557">
                  <c:v>2.8070000000000004</c:v>
                </c:pt>
                <c:pt idx="2558">
                  <c:v>2.8040000000000003</c:v>
                </c:pt>
                <c:pt idx="2559">
                  <c:v>2.8339999999999996</c:v>
                </c:pt>
                <c:pt idx="2560">
                  <c:v>2.851</c:v>
                </c:pt>
                <c:pt idx="2561">
                  <c:v>2.8710000000000004</c:v>
                </c:pt>
                <c:pt idx="2562">
                  <c:v>2.859</c:v>
                </c:pt>
                <c:pt idx="2563">
                  <c:v>2.835</c:v>
                </c:pt>
                <c:pt idx="2564">
                  <c:v>2.8550000000000004</c:v>
                </c:pt>
                <c:pt idx="2565">
                  <c:v>2.9890000000000003</c:v>
                </c:pt>
                <c:pt idx="2566">
                  <c:v>2.9670000000000001</c:v>
                </c:pt>
                <c:pt idx="2567">
                  <c:v>2.9870000000000005</c:v>
                </c:pt>
                <c:pt idx="2568">
                  <c:v>2.9940000000000002</c:v>
                </c:pt>
                <c:pt idx="2569">
                  <c:v>3.0349999999999997</c:v>
                </c:pt>
                <c:pt idx="2570">
                  <c:v>3.0139999999999998</c:v>
                </c:pt>
                <c:pt idx="2571">
                  <c:v>2.9920000000000004</c:v>
                </c:pt>
                <c:pt idx="2572">
                  <c:v>2.9910000000000001</c:v>
                </c:pt>
                <c:pt idx="2573">
                  <c:v>2.9659999999999997</c:v>
                </c:pt>
                <c:pt idx="2574">
                  <c:v>2.9650000000000003</c:v>
                </c:pt>
                <c:pt idx="2575">
                  <c:v>2.9609999999999999</c:v>
                </c:pt>
                <c:pt idx="2576">
                  <c:v>2.9600000000000004</c:v>
                </c:pt>
                <c:pt idx="2577">
                  <c:v>2.9380000000000002</c:v>
                </c:pt>
                <c:pt idx="2578">
                  <c:v>2.9449999999999998</c:v>
                </c:pt>
                <c:pt idx="2579">
                  <c:v>2.9440000000000004</c:v>
                </c:pt>
                <c:pt idx="2580">
                  <c:v>2.9510000000000001</c:v>
                </c:pt>
                <c:pt idx="2581">
                  <c:v>2.9590000000000001</c:v>
                </c:pt>
                <c:pt idx="2582">
                  <c:v>2.9040000000000004</c:v>
                </c:pt>
                <c:pt idx="2583">
                  <c:v>2.9650000000000003</c:v>
                </c:pt>
                <c:pt idx="2584">
                  <c:v>2.9129999999999998</c:v>
                </c:pt>
                <c:pt idx="2585">
                  <c:v>2.8780000000000006</c:v>
                </c:pt>
                <c:pt idx="2586">
                  <c:v>2.8140000000000005</c:v>
                </c:pt>
                <c:pt idx="2587">
                  <c:v>2.802</c:v>
                </c:pt>
                <c:pt idx="2588">
                  <c:v>2.8169999999999997</c:v>
                </c:pt>
                <c:pt idx="2589">
                  <c:v>2.762</c:v>
                </c:pt>
                <c:pt idx="2590">
                  <c:v>2.669</c:v>
                </c:pt>
                <c:pt idx="2591">
                  <c:v>2.6830000000000003</c:v>
                </c:pt>
                <c:pt idx="2592">
                  <c:v>2.698</c:v>
                </c:pt>
                <c:pt idx="2593">
                  <c:v>2.6579999999999999</c:v>
                </c:pt>
                <c:pt idx="2594">
                  <c:v>2.6620000000000004</c:v>
                </c:pt>
                <c:pt idx="2595">
                  <c:v>2.6890000000000005</c:v>
                </c:pt>
                <c:pt idx="2596">
                  <c:v>2.6469999999999998</c:v>
                </c:pt>
                <c:pt idx="2597">
                  <c:v>2.6460000000000004</c:v>
                </c:pt>
                <c:pt idx="2598">
                  <c:v>2.637</c:v>
                </c:pt>
                <c:pt idx="2599">
                  <c:v>2.5580000000000003</c:v>
                </c:pt>
                <c:pt idx="2600">
                  <c:v>2.5480000000000005</c:v>
                </c:pt>
                <c:pt idx="2601">
                  <c:v>2.3850000000000002</c:v>
                </c:pt>
                <c:pt idx="2602">
                  <c:v>2.0610000000000004</c:v>
                </c:pt>
                <c:pt idx="2603">
                  <c:v>1.8610000000000002</c:v>
                </c:pt>
                <c:pt idx="2604">
                  <c:v>1.8599999999999999</c:v>
                </c:pt>
                <c:pt idx="2605">
                  <c:v>2.3580000000000001</c:v>
                </c:pt>
                <c:pt idx="2606">
                  <c:v>2.3750000000000004</c:v>
                </c:pt>
                <c:pt idx="2607">
                  <c:v>2.4890000000000003</c:v>
                </c:pt>
                <c:pt idx="2608">
                  <c:v>2.4949999999999997</c:v>
                </c:pt>
                <c:pt idx="2609">
                  <c:v>2.4840000000000004</c:v>
                </c:pt>
                <c:pt idx="2610">
                  <c:v>2.504</c:v>
                </c:pt>
                <c:pt idx="2611">
                  <c:v>2.2600000000000002</c:v>
                </c:pt>
                <c:pt idx="2612">
                  <c:v>1.9680000000000004</c:v>
                </c:pt>
                <c:pt idx="2613">
                  <c:v>1.7159999999999997</c:v>
                </c:pt>
                <c:pt idx="2614">
                  <c:v>1.8190000000000004</c:v>
                </c:pt>
                <c:pt idx="2615">
                  <c:v>1.8859999999999997</c:v>
                </c:pt>
                <c:pt idx="2616">
                  <c:v>1.9060000000000001</c:v>
                </c:pt>
                <c:pt idx="2617">
                  <c:v>1.9049999999999998</c:v>
                </c:pt>
                <c:pt idx="2618">
                  <c:v>1.9230000000000005</c:v>
                </c:pt>
                <c:pt idx="2619">
                  <c:v>1.9230000000000005</c:v>
                </c:pt>
                <c:pt idx="2620">
                  <c:v>1.9529999999999998</c:v>
                </c:pt>
                <c:pt idx="2621">
                  <c:v>1.9579999999999997</c:v>
                </c:pt>
                <c:pt idx="2622">
                  <c:v>1.8740000000000001</c:v>
                </c:pt>
                <c:pt idx="2623">
                  <c:v>1.8409999999999997</c:v>
                </c:pt>
                <c:pt idx="2624">
                  <c:v>1.8400000000000003</c:v>
                </c:pt>
                <c:pt idx="2625">
                  <c:v>1.8649999999999998</c:v>
                </c:pt>
                <c:pt idx="2626">
                  <c:v>1.8750000000000004</c:v>
                </c:pt>
                <c:pt idx="2627">
                  <c:v>1.8640000000000003</c:v>
                </c:pt>
                <c:pt idx="2628">
                  <c:v>1.7680000000000002</c:v>
                </c:pt>
                <c:pt idx="2629">
                  <c:v>1.7360000000000002</c:v>
                </c:pt>
                <c:pt idx="2630">
                  <c:v>1.6259999999999999</c:v>
                </c:pt>
                <c:pt idx="2631">
                  <c:v>1.2939999999999996</c:v>
                </c:pt>
                <c:pt idx="2632">
                  <c:v>1.3239999999999998</c:v>
                </c:pt>
                <c:pt idx="2633">
                  <c:v>1.3849999999999998</c:v>
                </c:pt>
                <c:pt idx="2634">
                  <c:v>1.415</c:v>
                </c:pt>
                <c:pt idx="2635">
                  <c:v>1.3780000000000001</c:v>
                </c:pt>
                <c:pt idx="2636">
                  <c:v>1.367</c:v>
                </c:pt>
                <c:pt idx="2637">
                  <c:v>1.3759999999999994</c:v>
                </c:pt>
                <c:pt idx="2638">
                  <c:v>1.3540000000000001</c:v>
                </c:pt>
                <c:pt idx="2639">
                  <c:v>1.3529999999999998</c:v>
                </c:pt>
                <c:pt idx="2640">
                  <c:v>1.3359999999999994</c:v>
                </c:pt>
                <c:pt idx="2641">
                  <c:v>1.367</c:v>
                </c:pt>
                <c:pt idx="2642">
                  <c:v>1.3869999999999996</c:v>
                </c:pt>
                <c:pt idx="2643">
                  <c:v>1.2800000000000002</c:v>
                </c:pt>
                <c:pt idx="2644">
                  <c:v>1.2800000000000002</c:v>
                </c:pt>
                <c:pt idx="2645">
                  <c:v>1.3259999999999996</c:v>
                </c:pt>
                <c:pt idx="2646">
                  <c:v>1.3149999999999995</c:v>
                </c:pt>
                <c:pt idx="2647">
                  <c:v>1.3140000000000001</c:v>
                </c:pt>
                <c:pt idx="2648">
                  <c:v>1.1870000000000003</c:v>
                </c:pt>
                <c:pt idx="2649">
                  <c:v>1.1349999999999998</c:v>
                </c:pt>
                <c:pt idx="2650">
                  <c:v>1.0869999999999997</c:v>
                </c:pt>
                <c:pt idx="2651">
                  <c:v>1.359</c:v>
                </c:pt>
                <c:pt idx="2652">
                  <c:v>1.3479999999999999</c:v>
                </c:pt>
                <c:pt idx="2653">
                  <c:v>1.3360000000000003</c:v>
                </c:pt>
                <c:pt idx="2654">
                  <c:v>1.335</c:v>
                </c:pt>
                <c:pt idx="2655">
                  <c:v>1.2249999999999996</c:v>
                </c:pt>
                <c:pt idx="2656">
                  <c:v>1.1619999999999999</c:v>
                </c:pt>
                <c:pt idx="2657">
                  <c:v>1.1710000000000003</c:v>
                </c:pt>
                <c:pt idx="2658">
                  <c:v>1.2110000000000003</c:v>
                </c:pt>
                <c:pt idx="2659">
                  <c:v>1.1379999999999999</c:v>
                </c:pt>
                <c:pt idx="2660">
                  <c:v>1.1310000000000002</c:v>
                </c:pt>
                <c:pt idx="2661">
                  <c:v>1.0270000000000001</c:v>
                </c:pt>
                <c:pt idx="2662">
                  <c:v>1.016</c:v>
                </c:pt>
                <c:pt idx="2663">
                  <c:v>1.0250000000000004</c:v>
                </c:pt>
                <c:pt idx="2664">
                  <c:v>1.0549999999999997</c:v>
                </c:pt>
                <c:pt idx="2665">
                  <c:v>1.0069999999999997</c:v>
                </c:pt>
                <c:pt idx="2666">
                  <c:v>0.83999999999999986</c:v>
                </c:pt>
                <c:pt idx="2667">
                  <c:v>0.75199999999999978</c:v>
                </c:pt>
                <c:pt idx="2668">
                  <c:v>0.83800000000000008</c:v>
                </c:pt>
                <c:pt idx="2669">
                  <c:v>0.75499999999999989</c:v>
                </c:pt>
                <c:pt idx="2670">
                  <c:v>0.83000000000000007</c:v>
                </c:pt>
                <c:pt idx="2671">
                  <c:v>0.83999999999999986</c:v>
                </c:pt>
                <c:pt idx="2672">
                  <c:v>0.83999999999999986</c:v>
                </c:pt>
                <c:pt idx="2673">
                  <c:v>0.78599999999999959</c:v>
                </c:pt>
                <c:pt idx="2674">
                  <c:v>1.355</c:v>
                </c:pt>
                <c:pt idx="2675">
                  <c:v>1.2230000000000003</c:v>
                </c:pt>
                <c:pt idx="2676">
                  <c:v>1.1919999999999997</c:v>
                </c:pt>
                <c:pt idx="2677">
                  <c:v>1.2020000000000004</c:v>
                </c:pt>
                <c:pt idx="2678">
                  <c:v>1.0249999999999999</c:v>
                </c:pt>
                <c:pt idx="2679">
                  <c:v>1.0449999999999999</c:v>
                </c:pt>
                <c:pt idx="2680">
                  <c:v>1.0270000000000001</c:v>
                </c:pt>
                <c:pt idx="2681">
                  <c:v>1.1709999999999998</c:v>
                </c:pt>
                <c:pt idx="2682">
                  <c:v>1.097</c:v>
                </c:pt>
                <c:pt idx="2683">
                  <c:v>1.097</c:v>
                </c:pt>
                <c:pt idx="2684">
                  <c:v>1.23</c:v>
                </c:pt>
                <c:pt idx="2685">
                  <c:v>1.2029999999999998</c:v>
                </c:pt>
                <c:pt idx="2686">
                  <c:v>1.0060000000000002</c:v>
                </c:pt>
                <c:pt idx="2687">
                  <c:v>1.0050000000000003</c:v>
                </c:pt>
                <c:pt idx="2688">
                  <c:v>0.85899999999999999</c:v>
                </c:pt>
                <c:pt idx="2689">
                  <c:v>0.82799999999999985</c:v>
                </c:pt>
                <c:pt idx="2690">
                  <c:v>0.88200000000000012</c:v>
                </c:pt>
                <c:pt idx="2691">
                  <c:v>0.94399999999999995</c:v>
                </c:pt>
                <c:pt idx="2692">
                  <c:v>0.92300000000000004</c:v>
                </c:pt>
                <c:pt idx="2693">
                  <c:v>0.95199999999999996</c:v>
                </c:pt>
                <c:pt idx="2694">
                  <c:v>0.58300000000000018</c:v>
                </c:pt>
                <c:pt idx="2695">
                  <c:v>0.59600000000000009</c:v>
                </c:pt>
                <c:pt idx="2696">
                  <c:v>0.58499999999999996</c:v>
                </c:pt>
                <c:pt idx="2697">
                  <c:v>0.53300000000000036</c:v>
                </c:pt>
                <c:pt idx="2698">
                  <c:v>0.42799999999999994</c:v>
                </c:pt>
                <c:pt idx="2699">
                  <c:v>0.41800000000000015</c:v>
                </c:pt>
                <c:pt idx="2700">
                  <c:v>0.39900000000000002</c:v>
                </c:pt>
                <c:pt idx="2701">
                  <c:v>0.41999999999999993</c:v>
                </c:pt>
                <c:pt idx="2702">
                  <c:v>0.43000000000000016</c:v>
                </c:pt>
                <c:pt idx="2703">
                  <c:v>0.43900000000000006</c:v>
                </c:pt>
                <c:pt idx="2704">
                  <c:v>0.39700000000000024</c:v>
                </c:pt>
                <c:pt idx="2705">
                  <c:v>0.30600000000000005</c:v>
                </c:pt>
                <c:pt idx="2706">
                  <c:v>0.25400000000000045</c:v>
                </c:pt>
                <c:pt idx="2707">
                  <c:v>0.27500000000000036</c:v>
                </c:pt>
                <c:pt idx="2708">
                  <c:v>0.29400000000000004</c:v>
                </c:pt>
                <c:pt idx="2709">
                  <c:v>0.33499999999999996</c:v>
                </c:pt>
                <c:pt idx="2710">
                  <c:v>0.3580000000000001</c:v>
                </c:pt>
                <c:pt idx="2711">
                  <c:v>0.34700000000000042</c:v>
                </c:pt>
                <c:pt idx="2712">
                  <c:v>0.39900000000000002</c:v>
                </c:pt>
                <c:pt idx="2713">
                  <c:v>0.35600000000000032</c:v>
                </c:pt>
                <c:pt idx="2714">
                  <c:v>0.3450000000000002</c:v>
                </c:pt>
                <c:pt idx="2715">
                  <c:v>0.40700000000000003</c:v>
                </c:pt>
                <c:pt idx="2716">
                  <c:v>0.37800000000000011</c:v>
                </c:pt>
                <c:pt idx="2717">
                  <c:v>1.6000000000000014E-2</c:v>
                </c:pt>
                <c:pt idx="2718">
                  <c:v>5.600000000000005E-2</c:v>
                </c:pt>
                <c:pt idx="2719">
                  <c:v>9.6999999999999975E-2</c:v>
                </c:pt>
                <c:pt idx="2720">
                  <c:v>3.6999999999999922E-2</c:v>
                </c:pt>
                <c:pt idx="2721">
                  <c:v>1.6000000000000014E-2</c:v>
                </c:pt>
                <c:pt idx="2722">
                  <c:v>2.5999999999999801E-2</c:v>
                </c:pt>
                <c:pt idx="2723">
                  <c:v>3.6000000000000032E-2</c:v>
                </c:pt>
                <c:pt idx="2724">
                  <c:v>-6.0000000000002274E-3</c:v>
                </c:pt>
                <c:pt idx="2725">
                  <c:v>-5.500000000000016E-2</c:v>
                </c:pt>
                <c:pt idx="2726">
                  <c:v>-5.600000000000005E-2</c:v>
                </c:pt>
                <c:pt idx="2727">
                  <c:v>-4.5999999999999819E-2</c:v>
                </c:pt>
                <c:pt idx="2728">
                  <c:v>-9.8000000000000309E-2</c:v>
                </c:pt>
                <c:pt idx="2729">
                  <c:v>-0.11900000000000022</c:v>
                </c:pt>
                <c:pt idx="2730">
                  <c:v>-0.18999999999999995</c:v>
                </c:pt>
                <c:pt idx="2731">
                  <c:v>-0.10700000000000021</c:v>
                </c:pt>
                <c:pt idx="2732">
                  <c:v>-8.7000000000000188E-2</c:v>
                </c:pt>
                <c:pt idx="2733">
                  <c:v>-0.16000000000000014</c:v>
                </c:pt>
                <c:pt idx="2734">
                  <c:v>-0.16100000000000003</c:v>
                </c:pt>
                <c:pt idx="2735">
                  <c:v>-0.14800000000000013</c:v>
                </c:pt>
                <c:pt idx="2736">
                  <c:v>-6.6000000000000281E-2</c:v>
                </c:pt>
                <c:pt idx="2737">
                  <c:v>2.5999999999999801E-2</c:v>
                </c:pt>
                <c:pt idx="2738">
                  <c:v>5.600000000000005E-2</c:v>
                </c:pt>
                <c:pt idx="2739">
                  <c:v>0.44599999999999973</c:v>
                </c:pt>
                <c:pt idx="2740">
                  <c:v>0.45799999999999974</c:v>
                </c:pt>
                <c:pt idx="2741">
                  <c:v>0.45699999999999985</c:v>
                </c:pt>
                <c:pt idx="2742">
                  <c:v>0.41500000000000004</c:v>
                </c:pt>
                <c:pt idx="2743">
                  <c:v>0.43599999999999994</c:v>
                </c:pt>
                <c:pt idx="2744">
                  <c:v>0.44599999999999973</c:v>
                </c:pt>
                <c:pt idx="2745">
                  <c:v>0.41699999999999982</c:v>
                </c:pt>
                <c:pt idx="2746">
                  <c:v>0.375</c:v>
                </c:pt>
                <c:pt idx="2747">
                  <c:v>0.39499999999999957</c:v>
                </c:pt>
                <c:pt idx="2748">
                  <c:v>0.41500000000000004</c:v>
                </c:pt>
                <c:pt idx="2749">
                  <c:v>0.41500000000000004</c:v>
                </c:pt>
                <c:pt idx="2750">
                  <c:v>0.40599999999999969</c:v>
                </c:pt>
                <c:pt idx="2751">
                  <c:v>0.31299999999999972</c:v>
                </c:pt>
                <c:pt idx="2752">
                  <c:v>0.34399999999999986</c:v>
                </c:pt>
                <c:pt idx="2753">
                  <c:v>0.31199999999999983</c:v>
                </c:pt>
                <c:pt idx="2754">
                  <c:v>0.33199999999999985</c:v>
                </c:pt>
                <c:pt idx="2755">
                  <c:v>0.32099999999999973</c:v>
                </c:pt>
                <c:pt idx="2756">
                  <c:v>0.34399999999999986</c:v>
                </c:pt>
                <c:pt idx="2757">
                  <c:v>0.34399999999999986</c:v>
                </c:pt>
                <c:pt idx="2758">
                  <c:v>0.33199999999999985</c:v>
                </c:pt>
                <c:pt idx="2759">
                  <c:v>0.36299999999999955</c:v>
                </c:pt>
                <c:pt idx="2760">
                  <c:v>0.82399999999999984</c:v>
                </c:pt>
                <c:pt idx="2761">
                  <c:v>0.81299999999999972</c:v>
                </c:pt>
                <c:pt idx="2762">
                  <c:v>0.83399999999999963</c:v>
                </c:pt>
                <c:pt idx="2763">
                  <c:v>0.82200000000000006</c:v>
                </c:pt>
                <c:pt idx="2764">
                  <c:v>0.80099999999999971</c:v>
                </c:pt>
                <c:pt idx="2765">
                  <c:v>0.84499999999999975</c:v>
                </c:pt>
                <c:pt idx="2766">
                  <c:v>0.7719999999999998</c:v>
                </c:pt>
                <c:pt idx="2767">
                  <c:v>0.74099999999999966</c:v>
                </c:pt>
                <c:pt idx="2768">
                  <c:v>0.71899999999999986</c:v>
                </c:pt>
                <c:pt idx="2769">
                  <c:v>0.71899999999999986</c:v>
                </c:pt>
                <c:pt idx="2770">
                  <c:v>0.73099999999999987</c:v>
                </c:pt>
                <c:pt idx="2771">
                  <c:v>0.73099999999999987</c:v>
                </c:pt>
                <c:pt idx="2772">
                  <c:v>0.69899999999999984</c:v>
                </c:pt>
                <c:pt idx="2773">
                  <c:v>0.66799999999999971</c:v>
                </c:pt>
                <c:pt idx="2774">
                  <c:v>0.73899999999999988</c:v>
                </c:pt>
                <c:pt idx="2775">
                  <c:v>0.66899999999999959</c:v>
                </c:pt>
                <c:pt idx="2776">
                  <c:v>0.67899999999999983</c:v>
                </c:pt>
                <c:pt idx="2777">
                  <c:v>0.69999999999999973</c:v>
                </c:pt>
                <c:pt idx="2778">
                  <c:v>0.75</c:v>
                </c:pt>
                <c:pt idx="2779">
                  <c:v>0.75999999999999979</c:v>
                </c:pt>
                <c:pt idx="2780">
                  <c:v>0.72099999999999964</c:v>
                </c:pt>
                <c:pt idx="2781">
                  <c:v>0.71</c:v>
                </c:pt>
                <c:pt idx="2782">
                  <c:v>0.66899999999999959</c:v>
                </c:pt>
                <c:pt idx="2783">
                  <c:v>0.66699999999999982</c:v>
                </c:pt>
                <c:pt idx="2784">
                  <c:v>0.66699999999999982</c:v>
                </c:pt>
                <c:pt idx="2785">
                  <c:v>0.73899999999999988</c:v>
                </c:pt>
                <c:pt idx="2786">
                  <c:v>0.71</c:v>
                </c:pt>
                <c:pt idx="2787">
                  <c:v>0.66899999999999959</c:v>
                </c:pt>
                <c:pt idx="2788">
                  <c:v>0.55399999999999983</c:v>
                </c:pt>
                <c:pt idx="2789">
                  <c:v>0.56400000000000006</c:v>
                </c:pt>
                <c:pt idx="2790">
                  <c:v>0.55600000000000005</c:v>
                </c:pt>
                <c:pt idx="2791">
                  <c:v>0.51399999999999979</c:v>
                </c:pt>
                <c:pt idx="2792">
                  <c:v>0.12299999999999978</c:v>
                </c:pt>
                <c:pt idx="2793">
                  <c:v>2.9999999999999805E-2</c:v>
                </c:pt>
                <c:pt idx="2794">
                  <c:v>4.0000000000000036E-2</c:v>
                </c:pt>
                <c:pt idx="2795">
                  <c:v>-0.17500000000000027</c:v>
                </c:pt>
                <c:pt idx="2796">
                  <c:v>-0.51300000000000034</c:v>
                </c:pt>
                <c:pt idx="2797">
                  <c:v>-0.49300000000000033</c:v>
                </c:pt>
                <c:pt idx="2798">
                  <c:v>-0.45199999999999996</c:v>
                </c:pt>
                <c:pt idx="2799">
                  <c:v>-0.33000000000000007</c:v>
                </c:pt>
                <c:pt idx="2800">
                  <c:v>-0.29800000000000004</c:v>
                </c:pt>
                <c:pt idx="2801">
                  <c:v>-0.32900000000000018</c:v>
                </c:pt>
                <c:pt idx="2802">
                  <c:v>-0.32900000000000018</c:v>
                </c:pt>
                <c:pt idx="2803">
                  <c:v>-0.32900000000000018</c:v>
                </c:pt>
                <c:pt idx="2804">
                  <c:v>-0.24000000000000021</c:v>
                </c:pt>
                <c:pt idx="2805">
                  <c:v>-0.32100000000000017</c:v>
                </c:pt>
                <c:pt idx="2806">
                  <c:v>-0.3620000000000001</c:v>
                </c:pt>
                <c:pt idx="2807">
                  <c:v>-0.39300000000000024</c:v>
                </c:pt>
                <c:pt idx="2808">
                  <c:v>-0.42399999999999993</c:v>
                </c:pt>
                <c:pt idx="2809">
                  <c:v>-0.41400000000000015</c:v>
                </c:pt>
                <c:pt idx="2810">
                  <c:v>-0.3839999999999999</c:v>
                </c:pt>
                <c:pt idx="2811">
                  <c:v>-0.38300000000000001</c:v>
                </c:pt>
                <c:pt idx="2812">
                  <c:v>-0.32100000000000017</c:v>
                </c:pt>
                <c:pt idx="2813">
                  <c:v>-0.35199999999999987</c:v>
                </c:pt>
                <c:pt idx="2814">
                  <c:v>-0.34200000000000008</c:v>
                </c:pt>
                <c:pt idx="2815">
                  <c:v>-0.39300000000000024</c:v>
                </c:pt>
                <c:pt idx="2816">
                  <c:v>-0.38300000000000001</c:v>
                </c:pt>
                <c:pt idx="2817">
                  <c:v>-0.41300000000000026</c:v>
                </c:pt>
                <c:pt idx="2818">
                  <c:v>-0.40399999999999991</c:v>
                </c:pt>
                <c:pt idx="2819">
                  <c:v>-0.37300000000000022</c:v>
                </c:pt>
                <c:pt idx="2820">
                  <c:v>-0.39300000000000024</c:v>
                </c:pt>
                <c:pt idx="2821">
                  <c:v>-0.44399999999999995</c:v>
                </c:pt>
                <c:pt idx="2822">
                  <c:v>-0.45400000000000018</c:v>
                </c:pt>
                <c:pt idx="2823">
                  <c:v>-0.45500000000000007</c:v>
                </c:pt>
                <c:pt idx="2824">
                  <c:v>-0.496</c:v>
                </c:pt>
                <c:pt idx="2825">
                  <c:v>-0.58700000000000019</c:v>
                </c:pt>
                <c:pt idx="2826">
                  <c:v>-8.8000000000000078E-2</c:v>
                </c:pt>
                <c:pt idx="2827">
                  <c:v>-3.6000000000000032E-2</c:v>
                </c:pt>
                <c:pt idx="2828">
                  <c:v>-4.7000000000000153E-2</c:v>
                </c:pt>
                <c:pt idx="2829">
                  <c:v>-8.8000000000000078E-2</c:v>
                </c:pt>
                <c:pt idx="2830">
                  <c:v>-0.26100000000000012</c:v>
                </c:pt>
                <c:pt idx="2831">
                  <c:v>-0.31300000000000017</c:v>
                </c:pt>
                <c:pt idx="2832">
                  <c:v>-0.26200000000000001</c:v>
                </c:pt>
                <c:pt idx="2833">
                  <c:v>-0.26200000000000001</c:v>
                </c:pt>
                <c:pt idx="2834">
                  <c:v>-0.27200000000000024</c:v>
                </c:pt>
                <c:pt idx="2835">
                  <c:v>-0.26200000000000001</c:v>
                </c:pt>
                <c:pt idx="2836">
                  <c:v>-0.22100000000000009</c:v>
                </c:pt>
                <c:pt idx="2837">
                  <c:v>-0.20000000000000018</c:v>
                </c:pt>
                <c:pt idx="2838">
                  <c:v>-0.14900000000000002</c:v>
                </c:pt>
                <c:pt idx="2839">
                  <c:v>-0.16999999999999993</c:v>
                </c:pt>
                <c:pt idx="2840">
                  <c:v>-0.15900000000000025</c:v>
                </c:pt>
                <c:pt idx="2841">
                  <c:v>-0.14900000000000002</c:v>
                </c:pt>
                <c:pt idx="2842">
                  <c:v>-0.16000000000000014</c:v>
                </c:pt>
                <c:pt idx="2843">
                  <c:v>-0.13900000000000023</c:v>
                </c:pt>
                <c:pt idx="2844">
                  <c:v>-0.11900000000000022</c:v>
                </c:pt>
                <c:pt idx="2845">
                  <c:v>-0.22100000000000009</c:v>
                </c:pt>
                <c:pt idx="2846">
                  <c:v>-0.26200000000000001</c:v>
                </c:pt>
                <c:pt idx="2847">
                  <c:v>-0.32299999999999995</c:v>
                </c:pt>
                <c:pt idx="2848">
                  <c:v>-0.17399999999999993</c:v>
                </c:pt>
                <c:pt idx="2849">
                  <c:v>-0.11299999999999999</c:v>
                </c:pt>
                <c:pt idx="2850">
                  <c:v>-0.15399999999999991</c:v>
                </c:pt>
                <c:pt idx="2851">
                  <c:v>-0.10199999999999987</c:v>
                </c:pt>
                <c:pt idx="2852">
                  <c:v>-0.16399999999999992</c:v>
                </c:pt>
                <c:pt idx="2853">
                  <c:v>-0.20500000000000007</c:v>
                </c:pt>
                <c:pt idx="2854">
                  <c:v>-0.18500000000000005</c:v>
                </c:pt>
                <c:pt idx="2855">
                  <c:v>-0.25599999999999978</c:v>
                </c:pt>
                <c:pt idx="2856">
                  <c:v>-0.22499999999999987</c:v>
                </c:pt>
                <c:pt idx="2857">
                  <c:v>-0.20500000000000007</c:v>
                </c:pt>
                <c:pt idx="2858">
                  <c:v>-0.18500000000000005</c:v>
                </c:pt>
                <c:pt idx="2859">
                  <c:v>-0.14399999999999991</c:v>
                </c:pt>
                <c:pt idx="2860">
                  <c:v>-0.19399999999999995</c:v>
                </c:pt>
                <c:pt idx="2861">
                  <c:v>-0.19499999999999984</c:v>
                </c:pt>
                <c:pt idx="2862">
                  <c:v>-0.21499999999999986</c:v>
                </c:pt>
                <c:pt idx="2863">
                  <c:v>-0.20500000000000007</c:v>
                </c:pt>
                <c:pt idx="2864">
                  <c:v>-0.18500000000000005</c:v>
                </c:pt>
                <c:pt idx="2865">
                  <c:v>-0.18500000000000005</c:v>
                </c:pt>
                <c:pt idx="2866">
                  <c:v>-0.15399999999999991</c:v>
                </c:pt>
                <c:pt idx="2867">
                  <c:v>-0.16399999999999992</c:v>
                </c:pt>
                <c:pt idx="2868">
                  <c:v>-0.18500000000000005</c:v>
                </c:pt>
                <c:pt idx="2869">
                  <c:v>0.125</c:v>
                </c:pt>
                <c:pt idx="2870">
                  <c:v>0.12599999999999989</c:v>
                </c:pt>
                <c:pt idx="2871">
                  <c:v>0.1359999999999999</c:v>
                </c:pt>
                <c:pt idx="2872">
                  <c:v>0.11599999999999988</c:v>
                </c:pt>
                <c:pt idx="2873">
                  <c:v>0.11499999999999977</c:v>
                </c:pt>
                <c:pt idx="2874">
                  <c:v>8.4999999999999964E-2</c:v>
                </c:pt>
                <c:pt idx="2875">
                  <c:v>7.4999999999999956E-2</c:v>
                </c:pt>
                <c:pt idx="2876">
                  <c:v>6.4999999999999947E-2</c:v>
                </c:pt>
                <c:pt idx="2877">
                  <c:v>7.4999999999999956E-2</c:v>
                </c:pt>
                <c:pt idx="2878">
                  <c:v>-4.8000000000000043E-2</c:v>
                </c:pt>
                <c:pt idx="2879">
                  <c:v>-2.8000000000000025E-2</c:v>
                </c:pt>
                <c:pt idx="2880">
                  <c:v>-7.0000000000001172E-3</c:v>
                </c:pt>
                <c:pt idx="2881">
                  <c:v>2.9999999999998916E-3</c:v>
                </c:pt>
                <c:pt idx="2882">
                  <c:v>2.4000000000000021E-2</c:v>
                </c:pt>
                <c:pt idx="2883">
                  <c:v>1.2999999999999901E-2</c:v>
                </c:pt>
                <c:pt idx="2884">
                  <c:v>1.2999999999999901E-2</c:v>
                </c:pt>
                <c:pt idx="2885">
                  <c:v>0.10499999999999998</c:v>
                </c:pt>
                <c:pt idx="2886">
                  <c:v>9.4999999999999751E-2</c:v>
                </c:pt>
                <c:pt idx="2887">
                  <c:v>0.11599999999999988</c:v>
                </c:pt>
                <c:pt idx="2888">
                  <c:v>0.10499999999999998</c:v>
                </c:pt>
                <c:pt idx="2889">
                  <c:v>0.12599999999999989</c:v>
                </c:pt>
                <c:pt idx="2890">
                  <c:v>0.10599999999999987</c:v>
                </c:pt>
                <c:pt idx="2891">
                  <c:v>0.15700000000000003</c:v>
                </c:pt>
                <c:pt idx="2892">
                  <c:v>0.65700000000000003</c:v>
                </c:pt>
                <c:pt idx="2893">
                  <c:v>0.65599999999999992</c:v>
                </c:pt>
                <c:pt idx="2894">
                  <c:v>0.65599999999999992</c:v>
                </c:pt>
                <c:pt idx="2895">
                  <c:v>0.65700000000000003</c:v>
                </c:pt>
                <c:pt idx="2896">
                  <c:v>0.6359999999999999</c:v>
                </c:pt>
                <c:pt idx="2897">
                  <c:v>0.62599999999999989</c:v>
                </c:pt>
                <c:pt idx="2898">
                  <c:v>0.60499999999999998</c:v>
                </c:pt>
                <c:pt idx="2899">
                  <c:v>0.6359999999999999</c:v>
                </c:pt>
                <c:pt idx="2900">
                  <c:v>0.64599999999999991</c:v>
                </c:pt>
                <c:pt idx="2901">
                  <c:v>0.64599999999999991</c:v>
                </c:pt>
                <c:pt idx="2902">
                  <c:v>0.64599999999999991</c:v>
                </c:pt>
                <c:pt idx="2903">
                  <c:v>0.6359999999999999</c:v>
                </c:pt>
                <c:pt idx="2904">
                  <c:v>0.6359999999999999</c:v>
                </c:pt>
                <c:pt idx="2905">
                  <c:v>0.6359999999999999</c:v>
                </c:pt>
                <c:pt idx="2906">
                  <c:v>0.65700000000000003</c:v>
                </c:pt>
                <c:pt idx="2907">
                  <c:v>0.65700000000000003</c:v>
                </c:pt>
                <c:pt idx="2908">
                  <c:v>0.66699999999999982</c:v>
                </c:pt>
                <c:pt idx="2909">
                  <c:v>0.66599999999999993</c:v>
                </c:pt>
                <c:pt idx="2910">
                  <c:v>0.66699999999999982</c:v>
                </c:pt>
                <c:pt idx="2911">
                  <c:v>0.65700000000000003</c:v>
                </c:pt>
                <c:pt idx="2912">
                  <c:v>0.65700000000000003</c:v>
                </c:pt>
                <c:pt idx="2913">
                  <c:v>0.67700000000000005</c:v>
                </c:pt>
                <c:pt idx="2914">
                  <c:v>0.68699999999999983</c:v>
                </c:pt>
                <c:pt idx="2915">
                  <c:v>0.68699999999999983</c:v>
                </c:pt>
                <c:pt idx="2916">
                  <c:v>0.66699999999999982</c:v>
                </c:pt>
                <c:pt idx="2917">
                  <c:v>0.68699999999999983</c:v>
                </c:pt>
                <c:pt idx="2918">
                  <c:v>0.69700000000000006</c:v>
                </c:pt>
                <c:pt idx="2919">
                  <c:v>0.72799999999999976</c:v>
                </c:pt>
                <c:pt idx="2920">
                  <c:v>0.73899999999999988</c:v>
                </c:pt>
                <c:pt idx="2921">
                  <c:v>0.71799999999999997</c:v>
                </c:pt>
                <c:pt idx="2922">
                  <c:v>0.74899999999999989</c:v>
                </c:pt>
                <c:pt idx="2923">
                  <c:v>0.74799999999999978</c:v>
                </c:pt>
                <c:pt idx="2924">
                  <c:v>0.75800000000000001</c:v>
                </c:pt>
                <c:pt idx="2925">
                  <c:v>0.73899999999999988</c:v>
                </c:pt>
                <c:pt idx="2926">
                  <c:v>0.73799999999999999</c:v>
                </c:pt>
                <c:pt idx="2927">
                  <c:v>0.71799999999999997</c:v>
                </c:pt>
                <c:pt idx="2928">
                  <c:v>0.73799999999999999</c:v>
                </c:pt>
                <c:pt idx="2929">
                  <c:v>0.70699999999999985</c:v>
                </c:pt>
                <c:pt idx="2930">
                  <c:v>0.72799999999999976</c:v>
                </c:pt>
                <c:pt idx="2931">
                  <c:v>0.69799999999999995</c:v>
                </c:pt>
                <c:pt idx="2932">
                  <c:v>0.68699999999999983</c:v>
                </c:pt>
                <c:pt idx="2933">
                  <c:v>0.67700000000000005</c:v>
                </c:pt>
                <c:pt idx="2934">
                  <c:v>0.27700000000000014</c:v>
                </c:pt>
                <c:pt idx="2935">
                  <c:v>0.30800000000000005</c:v>
                </c:pt>
                <c:pt idx="2936">
                  <c:v>0.28699999999999992</c:v>
                </c:pt>
                <c:pt idx="2937">
                  <c:v>0.28699999999999992</c:v>
                </c:pt>
                <c:pt idx="2938">
                  <c:v>0.25600000000000001</c:v>
                </c:pt>
                <c:pt idx="2939">
                  <c:v>0.246</c:v>
                </c:pt>
                <c:pt idx="2940">
                  <c:v>0.20599999999999996</c:v>
                </c:pt>
                <c:pt idx="2941">
                  <c:v>0.20500000000000007</c:v>
                </c:pt>
                <c:pt idx="2942">
                  <c:v>0.20500000000000007</c:v>
                </c:pt>
                <c:pt idx="2943">
                  <c:v>0.20500000000000007</c:v>
                </c:pt>
                <c:pt idx="2944">
                  <c:v>0.20500000000000007</c:v>
                </c:pt>
                <c:pt idx="2945">
                  <c:v>0.23599999999999999</c:v>
                </c:pt>
                <c:pt idx="2946">
                  <c:v>0.21599999999999997</c:v>
                </c:pt>
                <c:pt idx="2947">
                  <c:v>0.22599999999999998</c:v>
                </c:pt>
                <c:pt idx="2948">
                  <c:v>0.22049999999999992</c:v>
                </c:pt>
                <c:pt idx="2949">
                  <c:v>0.21019999999999994</c:v>
                </c:pt>
                <c:pt idx="2950">
                  <c:v>0.22089999999999987</c:v>
                </c:pt>
                <c:pt idx="2951">
                  <c:v>0.2105999999999999</c:v>
                </c:pt>
                <c:pt idx="2952">
                  <c:v>0.23099999999999987</c:v>
                </c:pt>
                <c:pt idx="2953">
                  <c:v>0.23070000000000013</c:v>
                </c:pt>
                <c:pt idx="2954">
                  <c:v>0.26129999999999987</c:v>
                </c:pt>
                <c:pt idx="2955">
                  <c:v>0.16179999999999994</c:v>
                </c:pt>
                <c:pt idx="2956">
                  <c:v>0.16169999999999995</c:v>
                </c:pt>
                <c:pt idx="2957">
                  <c:v>0.15139999999999976</c:v>
                </c:pt>
                <c:pt idx="2958">
                  <c:v>0.15119999999999978</c:v>
                </c:pt>
                <c:pt idx="2959">
                  <c:v>0.15110000000000001</c:v>
                </c:pt>
                <c:pt idx="2960">
                  <c:v>0.14139999999999997</c:v>
                </c:pt>
                <c:pt idx="2961">
                  <c:v>0.15149999999999997</c:v>
                </c:pt>
                <c:pt idx="2962">
                  <c:v>0.15139999999999976</c:v>
                </c:pt>
                <c:pt idx="2963">
                  <c:v>0.15119999999999978</c:v>
                </c:pt>
                <c:pt idx="2964">
                  <c:v>0.17149999999999999</c:v>
                </c:pt>
                <c:pt idx="2965">
                  <c:v>0.16179999999999994</c:v>
                </c:pt>
                <c:pt idx="2966">
                  <c:v>0.15149999999999997</c:v>
                </c:pt>
                <c:pt idx="2967">
                  <c:v>0.14119999999999999</c:v>
                </c:pt>
                <c:pt idx="2968">
                  <c:v>0.15119999999999978</c:v>
                </c:pt>
                <c:pt idx="2969">
                  <c:v>0.1408999999999998</c:v>
                </c:pt>
                <c:pt idx="2970">
                  <c:v>0.14139999999999997</c:v>
                </c:pt>
                <c:pt idx="2971">
                  <c:v>0.12080000000000002</c:v>
                </c:pt>
                <c:pt idx="2972">
                  <c:v>0.13099999999999978</c:v>
                </c:pt>
                <c:pt idx="2973">
                  <c:v>0.13059999999999983</c:v>
                </c:pt>
                <c:pt idx="2974">
                  <c:v>0.13119999999999976</c:v>
                </c:pt>
                <c:pt idx="2975">
                  <c:v>0.15090000000000003</c:v>
                </c:pt>
                <c:pt idx="2976">
                  <c:v>0.14129999999999976</c:v>
                </c:pt>
                <c:pt idx="2977">
                  <c:v>0.14119999999999999</c:v>
                </c:pt>
                <c:pt idx="2978">
                  <c:v>0.52049999999999996</c:v>
                </c:pt>
                <c:pt idx="2979">
                  <c:v>0.53059999999999996</c:v>
                </c:pt>
                <c:pt idx="2980">
                  <c:v>0.55160000000000009</c:v>
                </c:pt>
                <c:pt idx="2981">
                  <c:v>0.54129999999999989</c:v>
                </c:pt>
                <c:pt idx="2982">
                  <c:v>0.52069999999999994</c:v>
                </c:pt>
                <c:pt idx="2983">
                  <c:v>0.53070000000000017</c:v>
                </c:pt>
                <c:pt idx="2984">
                  <c:v>0.54089999999999994</c:v>
                </c:pt>
                <c:pt idx="2985">
                  <c:v>0.53110000000000013</c:v>
                </c:pt>
                <c:pt idx="2986">
                  <c:v>0.52080000000000015</c:v>
                </c:pt>
                <c:pt idx="2987">
                  <c:v>0.51050000000000018</c:v>
                </c:pt>
                <c:pt idx="2988">
                  <c:v>0.50009999999999999</c:v>
                </c:pt>
                <c:pt idx="2989">
                  <c:v>0.5204000000000002</c:v>
                </c:pt>
                <c:pt idx="2990">
                  <c:v>0.52089999999999992</c:v>
                </c:pt>
                <c:pt idx="2991">
                  <c:v>0.50040000000000018</c:v>
                </c:pt>
                <c:pt idx="2992">
                  <c:v>0.51050000000000018</c:v>
                </c:pt>
                <c:pt idx="2993">
                  <c:v>0.5103000000000002</c:v>
                </c:pt>
                <c:pt idx="2994">
                  <c:v>0.5204000000000002</c:v>
                </c:pt>
                <c:pt idx="2995">
                  <c:v>0.52089999999999992</c:v>
                </c:pt>
                <c:pt idx="2996">
                  <c:v>0.4901000000000002</c:v>
                </c:pt>
                <c:pt idx="2997">
                  <c:v>0.4901000000000002</c:v>
                </c:pt>
                <c:pt idx="2998">
                  <c:v>0.47960000000000003</c:v>
                </c:pt>
                <c:pt idx="2999">
                  <c:v>0.59999999999999987</c:v>
                </c:pt>
                <c:pt idx="3000">
                  <c:v>0.61070000000000002</c:v>
                </c:pt>
                <c:pt idx="3001">
                  <c:v>0.61050000000000004</c:v>
                </c:pt>
                <c:pt idx="3002">
                  <c:v>0.60469999999999979</c:v>
                </c:pt>
                <c:pt idx="3003">
                  <c:v>0.61019999999999985</c:v>
                </c:pt>
                <c:pt idx="3004">
                  <c:v>0.62040000000000006</c:v>
                </c:pt>
                <c:pt idx="3005">
                  <c:v>0.62089999999999979</c:v>
                </c:pt>
                <c:pt idx="3006">
                  <c:v>0.61059999999999981</c:v>
                </c:pt>
                <c:pt idx="3007">
                  <c:v>0.61050000000000004</c:v>
                </c:pt>
                <c:pt idx="3008">
                  <c:v>0.60009999999999986</c:v>
                </c:pt>
                <c:pt idx="3009">
                  <c:v>0.59999999999999987</c:v>
                </c:pt>
                <c:pt idx="3010">
                  <c:v>0.62089999999999979</c:v>
                </c:pt>
                <c:pt idx="3011">
                  <c:v>0.61059999999999981</c:v>
                </c:pt>
                <c:pt idx="3012">
                  <c:v>0.60029999999999983</c:v>
                </c:pt>
                <c:pt idx="3013">
                  <c:v>0.60009999999999986</c:v>
                </c:pt>
                <c:pt idx="3014">
                  <c:v>0.59999999999999987</c:v>
                </c:pt>
                <c:pt idx="3015">
                  <c:v>0.59019999999999984</c:v>
                </c:pt>
                <c:pt idx="3016">
                  <c:v>0.57989999999999986</c:v>
                </c:pt>
                <c:pt idx="3017">
                  <c:v>0.57979999999999987</c:v>
                </c:pt>
                <c:pt idx="3018">
                  <c:v>0.57959999999999989</c:v>
                </c:pt>
                <c:pt idx="3019">
                  <c:v>0.59999999999999987</c:v>
                </c:pt>
                <c:pt idx="3020">
                  <c:v>0.60049999999999981</c:v>
                </c:pt>
                <c:pt idx="3021">
                  <c:v>0.19010000000000016</c:v>
                </c:pt>
                <c:pt idx="3022">
                  <c:v>0.16959999999999997</c:v>
                </c:pt>
                <c:pt idx="3023">
                  <c:v>0.11830000000000007</c:v>
                </c:pt>
                <c:pt idx="3024">
                  <c:v>0.12840000000000007</c:v>
                </c:pt>
                <c:pt idx="3025">
                  <c:v>0.1391</c:v>
                </c:pt>
                <c:pt idx="3026">
                  <c:v>7.7700000000000102E-2</c:v>
                </c:pt>
                <c:pt idx="3027">
                  <c:v>9.8100000000000076E-2</c:v>
                </c:pt>
                <c:pt idx="3028">
                  <c:v>0.10809999999999986</c:v>
                </c:pt>
                <c:pt idx="3029">
                  <c:v>0.15910000000000002</c:v>
                </c:pt>
                <c:pt idx="3030">
                  <c:v>0.10840000000000005</c:v>
                </c:pt>
                <c:pt idx="3031">
                  <c:v>0.12880000000000003</c:v>
                </c:pt>
                <c:pt idx="3032">
                  <c:v>0.10829999999999984</c:v>
                </c:pt>
                <c:pt idx="3033">
                  <c:v>0.10809999999999986</c:v>
                </c:pt>
                <c:pt idx="3034">
                  <c:v>0.13870000000000005</c:v>
                </c:pt>
                <c:pt idx="3035">
                  <c:v>0.10840000000000005</c:v>
                </c:pt>
                <c:pt idx="3036">
                  <c:v>0.11350000000000016</c:v>
                </c:pt>
                <c:pt idx="3037">
                  <c:v>0.13900000000000001</c:v>
                </c:pt>
                <c:pt idx="3038">
                  <c:v>0.13870000000000005</c:v>
                </c:pt>
                <c:pt idx="3039">
                  <c:v>0.14890000000000003</c:v>
                </c:pt>
                <c:pt idx="3040">
                  <c:v>0.16990000000000016</c:v>
                </c:pt>
                <c:pt idx="3041">
                  <c:v>0.15959999999999996</c:v>
                </c:pt>
                <c:pt idx="3042">
                  <c:v>0.15949999999999998</c:v>
                </c:pt>
                <c:pt idx="3043">
                  <c:v>0.1694</c:v>
                </c:pt>
                <c:pt idx="3044">
                  <c:v>-0.13570000000000015</c:v>
                </c:pt>
                <c:pt idx="3045">
                  <c:v>-0.17159999999999997</c:v>
                </c:pt>
                <c:pt idx="3046">
                  <c:v>-0.18140000000000001</c:v>
                </c:pt>
                <c:pt idx="3047">
                  <c:v>-0.20189999999999997</c:v>
                </c:pt>
                <c:pt idx="3048">
                  <c:v>-0.15100000000000002</c:v>
                </c:pt>
                <c:pt idx="3049">
                  <c:v>-0.13070000000000004</c:v>
                </c:pt>
                <c:pt idx="3050">
                  <c:v>-0.13020000000000009</c:v>
                </c:pt>
                <c:pt idx="3051">
                  <c:v>-0.1201000000000001</c:v>
                </c:pt>
                <c:pt idx="3052">
                  <c:v>-0.12020000000000008</c:v>
                </c:pt>
                <c:pt idx="3053">
                  <c:v>-0.13060000000000005</c:v>
                </c:pt>
                <c:pt idx="3054">
                  <c:v>-0.10000000000000009</c:v>
                </c:pt>
                <c:pt idx="3055">
                  <c:v>-0.11999999999999988</c:v>
                </c:pt>
                <c:pt idx="3056">
                  <c:v>-0.13030000000000008</c:v>
                </c:pt>
                <c:pt idx="3057">
                  <c:v>-0.16100000000000003</c:v>
                </c:pt>
                <c:pt idx="3058">
                  <c:v>-0.1613</c:v>
                </c:pt>
                <c:pt idx="3059">
                  <c:v>-0.1613</c:v>
                </c:pt>
                <c:pt idx="3060">
                  <c:v>-0.16090000000000004</c:v>
                </c:pt>
                <c:pt idx="3061">
                  <c:v>-0.15070000000000006</c:v>
                </c:pt>
                <c:pt idx="3062">
                  <c:v>-0.16100000000000003</c:v>
                </c:pt>
                <c:pt idx="3063">
                  <c:v>-0.19190000000000018</c:v>
                </c:pt>
                <c:pt idx="3064">
                  <c:v>4.6699999999999964E-2</c:v>
                </c:pt>
                <c:pt idx="3065">
                  <c:v>7.7799999999999869E-2</c:v>
                </c:pt>
                <c:pt idx="3066">
                  <c:v>5.7300000000000129E-2</c:v>
                </c:pt>
                <c:pt idx="3067">
                  <c:v>5.7199999999999918E-2</c:v>
                </c:pt>
                <c:pt idx="3068">
                  <c:v>9.7900000000000098E-2</c:v>
                </c:pt>
                <c:pt idx="3069">
                  <c:v>0.1080000000000001</c:v>
                </c:pt>
                <c:pt idx="3070">
                  <c:v>9.8199999999999843E-2</c:v>
                </c:pt>
                <c:pt idx="3071">
                  <c:v>3.6799999999999944E-2</c:v>
                </c:pt>
                <c:pt idx="3072">
                  <c:v>6.7400000000000126E-2</c:v>
                </c:pt>
                <c:pt idx="3073">
                  <c:v>6.7200000000000149E-2</c:v>
                </c:pt>
                <c:pt idx="3074">
                  <c:v>6.7099999999999937E-2</c:v>
                </c:pt>
                <c:pt idx="3075">
                  <c:v>0.14870000000000005</c:v>
                </c:pt>
                <c:pt idx="3076">
                  <c:v>0.14929999999999999</c:v>
                </c:pt>
                <c:pt idx="3077">
                  <c:v>0.17979999999999996</c:v>
                </c:pt>
                <c:pt idx="3078">
                  <c:v>0.15920000000000001</c:v>
                </c:pt>
                <c:pt idx="3079">
                  <c:v>0.17949999999999999</c:v>
                </c:pt>
                <c:pt idx="3080">
                  <c:v>0.18000000000000016</c:v>
                </c:pt>
                <c:pt idx="3081">
                  <c:v>0.15949999999999998</c:v>
                </c:pt>
                <c:pt idx="3082">
                  <c:v>0.1492</c:v>
                </c:pt>
                <c:pt idx="3083">
                  <c:v>0.12849999999999984</c:v>
                </c:pt>
                <c:pt idx="3084">
                  <c:v>8.7600000000000122E-2</c:v>
                </c:pt>
                <c:pt idx="3085">
                  <c:v>-4.0000000000000036E-3</c:v>
                </c:pt>
                <c:pt idx="3086">
                  <c:v>-1.419999999999999E-2</c:v>
                </c:pt>
                <c:pt idx="3087">
                  <c:v>-0.55509999999999993</c:v>
                </c:pt>
                <c:pt idx="3088">
                  <c:v>-0.58590000000000009</c:v>
                </c:pt>
                <c:pt idx="3089">
                  <c:v>-0.57580000000000009</c:v>
                </c:pt>
                <c:pt idx="3090">
                  <c:v>-0.58570000000000011</c:v>
                </c:pt>
                <c:pt idx="3091">
                  <c:v>-0.77960000000000007</c:v>
                </c:pt>
                <c:pt idx="3092">
                  <c:v>-0.78990000000000005</c:v>
                </c:pt>
                <c:pt idx="3093">
                  <c:v>-0.79</c:v>
                </c:pt>
                <c:pt idx="3094">
                  <c:v>-0.78950000000000009</c:v>
                </c:pt>
                <c:pt idx="3095">
                  <c:v>-0.79010000000000002</c:v>
                </c:pt>
                <c:pt idx="3096">
                  <c:v>-0.8</c:v>
                </c:pt>
                <c:pt idx="3097">
                  <c:v>-0.78990000000000005</c:v>
                </c:pt>
                <c:pt idx="3098">
                  <c:v>-0.79</c:v>
                </c:pt>
                <c:pt idx="3099">
                  <c:v>-0.79</c:v>
                </c:pt>
                <c:pt idx="3100">
                  <c:v>-0.78980000000000006</c:v>
                </c:pt>
                <c:pt idx="3101">
                  <c:v>-0.78980000000000006</c:v>
                </c:pt>
                <c:pt idx="3102">
                  <c:v>-0.78990000000000005</c:v>
                </c:pt>
                <c:pt idx="3103">
                  <c:v>-0.79</c:v>
                </c:pt>
                <c:pt idx="3104">
                  <c:v>-0.77980000000000005</c:v>
                </c:pt>
                <c:pt idx="3105">
                  <c:v>-0.77960000000000007</c:v>
                </c:pt>
                <c:pt idx="3106">
                  <c:v>-0.77970000000000006</c:v>
                </c:pt>
                <c:pt idx="3107">
                  <c:v>-0.78010000000000002</c:v>
                </c:pt>
                <c:pt idx="3108">
                  <c:v>-0.79</c:v>
                </c:pt>
                <c:pt idx="3109">
                  <c:v>-0.97980000000000023</c:v>
                </c:pt>
                <c:pt idx="3110">
                  <c:v>-0.97960000000000025</c:v>
                </c:pt>
                <c:pt idx="3111">
                  <c:v>-0.98980000000000024</c:v>
                </c:pt>
                <c:pt idx="3112">
                  <c:v>-1.0001000000000002</c:v>
                </c:pt>
                <c:pt idx="3113">
                  <c:v>-1.0002000000000002</c:v>
                </c:pt>
                <c:pt idx="3114">
                  <c:v>-0.99000000000000021</c:v>
                </c:pt>
                <c:pt idx="3115">
                  <c:v>-0.98980000000000024</c:v>
                </c:pt>
                <c:pt idx="3116">
                  <c:v>-1.0000000000000002</c:v>
                </c:pt>
                <c:pt idx="3117">
                  <c:v>-1.0001000000000002</c:v>
                </c:pt>
                <c:pt idx="3118">
                  <c:v>-1.0002000000000002</c:v>
                </c:pt>
                <c:pt idx="3119">
                  <c:v>-0.97980000000000023</c:v>
                </c:pt>
                <c:pt idx="3120">
                  <c:v>-0.98980000000000024</c:v>
                </c:pt>
                <c:pt idx="3121">
                  <c:v>-1.0000000000000002</c:v>
                </c:pt>
                <c:pt idx="3122">
                  <c:v>-1.0103000000000002</c:v>
                </c:pt>
                <c:pt idx="3123">
                  <c:v>-1.0104000000000002</c:v>
                </c:pt>
                <c:pt idx="3124">
                  <c:v>-1.0308000000000002</c:v>
                </c:pt>
                <c:pt idx="3125">
                  <c:v>-1.0204000000000002</c:v>
                </c:pt>
                <c:pt idx="3126">
                  <c:v>-1.0285000000000002</c:v>
                </c:pt>
                <c:pt idx="3127">
                  <c:v>-1.0308000000000002</c:v>
                </c:pt>
                <c:pt idx="3128">
                  <c:v>-1.0512000000000001</c:v>
                </c:pt>
                <c:pt idx="3129">
                  <c:v>-1.0104000000000002</c:v>
                </c:pt>
                <c:pt idx="3130">
                  <c:v>-1.2101999999999999</c:v>
                </c:pt>
                <c:pt idx="3131">
                  <c:v>-1.2078</c:v>
                </c:pt>
                <c:pt idx="3132">
                  <c:v>-1.2001999999999999</c:v>
                </c:pt>
                <c:pt idx="3133">
                  <c:v>-1.19</c:v>
                </c:pt>
                <c:pt idx="3134">
                  <c:v>-1.2103999999999999</c:v>
                </c:pt>
                <c:pt idx="3135">
                  <c:v>-1.2101999999999999</c:v>
                </c:pt>
                <c:pt idx="3136">
                  <c:v>-1.2203999999999999</c:v>
                </c:pt>
                <c:pt idx="3137">
                  <c:v>-1.2102999999999999</c:v>
                </c:pt>
                <c:pt idx="3138">
                  <c:v>-1.2103999999999999</c:v>
                </c:pt>
                <c:pt idx="3139">
                  <c:v>-1.2205999999999999</c:v>
                </c:pt>
                <c:pt idx="3140">
                  <c:v>-1.2101999999999999</c:v>
                </c:pt>
                <c:pt idx="3141">
                  <c:v>-1.2203999999999999</c:v>
                </c:pt>
                <c:pt idx="3142">
                  <c:v>-1.2306999999999999</c:v>
                </c:pt>
                <c:pt idx="3143">
                  <c:v>-1.2307999999999999</c:v>
                </c:pt>
                <c:pt idx="3144">
                  <c:v>-1.2331999999999999</c:v>
                </c:pt>
                <c:pt idx="3145">
                  <c:v>-1.2410999999999999</c:v>
                </c:pt>
                <c:pt idx="3146">
                  <c:v>-1.2407999999999999</c:v>
                </c:pt>
                <c:pt idx="3147">
                  <c:v>-1.2408999999999999</c:v>
                </c:pt>
                <c:pt idx="3148">
                  <c:v>-1.2613999999999999</c:v>
                </c:pt>
                <c:pt idx="3149">
                  <c:v>-1.2409999999999999</c:v>
                </c:pt>
                <c:pt idx="3150">
                  <c:v>-1.2305999999999999</c:v>
                </c:pt>
                <c:pt idx="3151">
                  <c:v>-1.2305999999999999</c:v>
                </c:pt>
                <c:pt idx="3152">
                  <c:v>-1.2408999999999999</c:v>
                </c:pt>
                <c:pt idx="3153">
                  <c:v>-1.4308000000000001</c:v>
                </c:pt>
                <c:pt idx="3154">
                  <c:v>-1.4308000000000001</c:v>
                </c:pt>
                <c:pt idx="3155">
                  <c:v>-1.4459000000000002</c:v>
                </c:pt>
                <c:pt idx="3156">
                  <c:v>-1.4408000000000001</c:v>
                </c:pt>
                <c:pt idx="3157">
                  <c:v>-1.4409000000000001</c:v>
                </c:pt>
                <c:pt idx="3158">
                  <c:v>-1.4410000000000001</c:v>
                </c:pt>
                <c:pt idx="3159">
                  <c:v>-1.4308000000000001</c:v>
                </c:pt>
                <c:pt idx="3160">
                  <c:v>-1.4306000000000001</c:v>
                </c:pt>
                <c:pt idx="3161">
                  <c:v>-1.4408000000000001</c:v>
                </c:pt>
                <c:pt idx="3162">
                  <c:v>-1.4409000000000001</c:v>
                </c:pt>
                <c:pt idx="3163">
                  <c:v>-1.4308000000000001</c:v>
                </c:pt>
                <c:pt idx="3164">
                  <c:v>-1.4395</c:v>
                </c:pt>
                <c:pt idx="3165">
                  <c:v>-1.4309000000000001</c:v>
                </c:pt>
                <c:pt idx="3166">
                  <c:v>-1.4306000000000001</c:v>
                </c:pt>
                <c:pt idx="3167">
                  <c:v>-1.4205000000000001</c:v>
                </c:pt>
                <c:pt idx="3168">
                  <c:v>-1.4206000000000001</c:v>
                </c:pt>
                <c:pt idx="3169">
                  <c:v>-1.4104000000000001</c:v>
                </c:pt>
                <c:pt idx="3170">
                  <c:v>-1.4102000000000001</c:v>
                </c:pt>
                <c:pt idx="3171">
                  <c:v>-1.4102000000000001</c:v>
                </c:pt>
                <c:pt idx="3172">
                  <c:v>-1.4103000000000001</c:v>
                </c:pt>
                <c:pt idx="3173">
                  <c:v>-1.8104</c:v>
                </c:pt>
                <c:pt idx="3174">
                  <c:v>-1.8206</c:v>
                </c:pt>
                <c:pt idx="3175">
                  <c:v>-1.8204</c:v>
                </c:pt>
                <c:pt idx="3176">
                  <c:v>-1.8306</c:v>
                </c:pt>
                <c:pt idx="3177">
                  <c:v>-1.8409</c:v>
                </c:pt>
                <c:pt idx="3178">
                  <c:v>-1.8918999999999999</c:v>
                </c:pt>
                <c:pt idx="3179">
                  <c:v>-1.9327000000000001</c:v>
                </c:pt>
                <c:pt idx="3180">
                  <c:v>-1.9224000000000001</c:v>
                </c:pt>
                <c:pt idx="3181">
                  <c:v>-1.9224000000000001</c:v>
                </c:pt>
                <c:pt idx="3182">
                  <c:v>-1.8714999999999999</c:v>
                </c:pt>
                <c:pt idx="3183">
                  <c:v>-1.8816999999999999</c:v>
                </c:pt>
                <c:pt idx="3184">
                  <c:v>-1.8613999999999999</c:v>
                </c:pt>
                <c:pt idx="3185">
                  <c:v>-1.851</c:v>
                </c:pt>
                <c:pt idx="3186">
                  <c:v>-1.851</c:v>
                </c:pt>
                <c:pt idx="3187">
                  <c:v>-1.8511</c:v>
                </c:pt>
                <c:pt idx="3188">
                  <c:v>-1.8308</c:v>
                </c:pt>
                <c:pt idx="3189">
                  <c:v>-1.8308</c:v>
                </c:pt>
                <c:pt idx="3190">
                  <c:v>-1.8306</c:v>
                </c:pt>
                <c:pt idx="3191">
                  <c:v>-1.8408</c:v>
                </c:pt>
                <c:pt idx="3192">
                  <c:v>-1.8613</c:v>
                </c:pt>
                <c:pt idx="3193">
                  <c:v>-1.8816999999999999</c:v>
                </c:pt>
                <c:pt idx="3194">
                  <c:v>-1.8919999999999999</c:v>
                </c:pt>
                <c:pt idx="3195">
                  <c:v>-1.8917999999999999</c:v>
                </c:pt>
                <c:pt idx="3196">
                  <c:v>-1.8815999999999999</c:v>
                </c:pt>
                <c:pt idx="3197">
                  <c:v>-1.9019999999999999</c:v>
                </c:pt>
                <c:pt idx="3198">
                  <c:v>-1.9020999999999999</c:v>
                </c:pt>
                <c:pt idx="3199">
                  <c:v>-1.8512</c:v>
                </c:pt>
                <c:pt idx="3200">
                  <c:v>-1.8612</c:v>
                </c:pt>
                <c:pt idx="3201">
                  <c:v>-1.8815999999999999</c:v>
                </c:pt>
                <c:pt idx="3202">
                  <c:v>-1.8714999999999999</c:v>
                </c:pt>
                <c:pt idx="3203">
                  <c:v>-1.841</c:v>
                </c:pt>
                <c:pt idx="3204">
                  <c:v>-1.8308</c:v>
                </c:pt>
                <c:pt idx="3205">
                  <c:v>-1.8306</c:v>
                </c:pt>
                <c:pt idx="3206">
                  <c:v>-1.8408</c:v>
                </c:pt>
                <c:pt idx="3207">
                  <c:v>-1.8308</c:v>
                </c:pt>
                <c:pt idx="3208">
                  <c:v>-1.8391999999999999</c:v>
                </c:pt>
                <c:pt idx="3209">
                  <c:v>-1.8309</c:v>
                </c:pt>
                <c:pt idx="3210">
                  <c:v>-1.8408</c:v>
                </c:pt>
                <c:pt idx="3211">
                  <c:v>-1.8408</c:v>
                </c:pt>
                <c:pt idx="3212">
                  <c:v>-1.8613</c:v>
                </c:pt>
                <c:pt idx="3213">
                  <c:v>-1.8715999999999999</c:v>
                </c:pt>
                <c:pt idx="3214">
                  <c:v>-1.8715999999999999</c:v>
                </c:pt>
                <c:pt idx="3215">
                  <c:v>-1.8714</c:v>
                </c:pt>
                <c:pt idx="3216">
                  <c:v>-1.0918000000000001</c:v>
                </c:pt>
                <c:pt idx="3217">
                  <c:v>-1.1122000000000001</c:v>
                </c:pt>
                <c:pt idx="3218">
                  <c:v>-1.0817000000000001</c:v>
                </c:pt>
                <c:pt idx="3219">
                  <c:v>-1.1022000000000003</c:v>
                </c:pt>
                <c:pt idx="3220">
                  <c:v>-1.1020000000000001</c:v>
                </c:pt>
                <c:pt idx="3221">
                  <c:v>-1.1020000000000001</c:v>
                </c:pt>
                <c:pt idx="3222">
                  <c:v>-1.1122000000000001</c:v>
                </c:pt>
                <c:pt idx="3223">
                  <c:v>-1.1021000000000001</c:v>
                </c:pt>
                <c:pt idx="3224">
                  <c:v>-1.1327000000000003</c:v>
                </c:pt>
                <c:pt idx="3225">
                  <c:v>-1.1326000000000003</c:v>
                </c:pt>
                <c:pt idx="3226">
                  <c:v>-1.1734000000000002</c:v>
                </c:pt>
                <c:pt idx="3227">
                  <c:v>-1.1530000000000002</c:v>
                </c:pt>
                <c:pt idx="3228">
                  <c:v>-1.1735000000000002</c:v>
                </c:pt>
                <c:pt idx="3229">
                  <c:v>-1.1531000000000002</c:v>
                </c:pt>
                <c:pt idx="3230">
                  <c:v>-1.1837000000000002</c:v>
                </c:pt>
                <c:pt idx="3231">
                  <c:v>-1.1326000000000003</c:v>
                </c:pt>
                <c:pt idx="3232">
                  <c:v>-1.1326000000000003</c:v>
                </c:pt>
                <c:pt idx="3233">
                  <c:v>-1.1327000000000003</c:v>
                </c:pt>
                <c:pt idx="3234">
                  <c:v>-1.1365000000000003</c:v>
                </c:pt>
                <c:pt idx="3235">
                  <c:v>-1.1226000000000003</c:v>
                </c:pt>
                <c:pt idx="3236">
                  <c:v>-1.1124000000000003</c:v>
                </c:pt>
                <c:pt idx="3237">
                  <c:v>-1.1122000000000001</c:v>
                </c:pt>
                <c:pt idx="3238">
                  <c:v>-1.1021000000000001</c:v>
                </c:pt>
                <c:pt idx="3239">
                  <c:v>-0.98180000000000001</c:v>
                </c:pt>
                <c:pt idx="3240">
                  <c:v>-1.0194000000000001</c:v>
                </c:pt>
                <c:pt idx="3241">
                  <c:v>-1.0603</c:v>
                </c:pt>
                <c:pt idx="3242">
                  <c:v>-1.0603</c:v>
                </c:pt>
                <c:pt idx="3243">
                  <c:v>-1.0604</c:v>
                </c:pt>
                <c:pt idx="3244">
                  <c:v>-1.0809000000000002</c:v>
                </c:pt>
                <c:pt idx="3245">
                  <c:v>-1.1318000000000001</c:v>
                </c:pt>
                <c:pt idx="3246">
                  <c:v>-1.1727000000000001</c:v>
                </c:pt>
                <c:pt idx="3247">
                  <c:v>-1.1931</c:v>
                </c:pt>
                <c:pt idx="3248">
                  <c:v>-1.2545000000000002</c:v>
                </c:pt>
                <c:pt idx="3249">
                  <c:v>-1.2443</c:v>
                </c:pt>
                <c:pt idx="3250">
                  <c:v>-1.2135000000000002</c:v>
                </c:pt>
                <c:pt idx="3251">
                  <c:v>-1.2238000000000002</c:v>
                </c:pt>
                <c:pt idx="3252">
                  <c:v>-1.2952000000000001</c:v>
                </c:pt>
                <c:pt idx="3253">
                  <c:v>-1.2851000000000001</c:v>
                </c:pt>
                <c:pt idx="3254">
                  <c:v>-1.2749000000000001</c:v>
                </c:pt>
                <c:pt idx="3255">
                  <c:v>-1.2850000000000001</c:v>
                </c:pt>
                <c:pt idx="3256">
                  <c:v>-1.1931</c:v>
                </c:pt>
                <c:pt idx="3257">
                  <c:v>-1.2238000000000002</c:v>
                </c:pt>
                <c:pt idx="3258">
                  <c:v>-1.2443</c:v>
                </c:pt>
                <c:pt idx="3259">
                  <c:v>-1.2545000000000002</c:v>
                </c:pt>
                <c:pt idx="3260">
                  <c:v>-1.2237</c:v>
                </c:pt>
                <c:pt idx="3261">
                  <c:v>-1.2442000000000002</c:v>
                </c:pt>
                <c:pt idx="3262">
                  <c:v>-1.2545000000000002</c:v>
                </c:pt>
                <c:pt idx="3263">
                  <c:v>-1.2484999999999999</c:v>
                </c:pt>
                <c:pt idx="3264">
                  <c:v>-1.2137000000000002</c:v>
                </c:pt>
                <c:pt idx="3265">
                  <c:v>-1.2033</c:v>
                </c:pt>
                <c:pt idx="3266">
                  <c:v>-1.2238000000000002</c:v>
                </c:pt>
                <c:pt idx="3267">
                  <c:v>-1.2238000000000002</c:v>
                </c:pt>
                <c:pt idx="3268">
                  <c:v>-1.2238000000000002</c:v>
                </c:pt>
                <c:pt idx="3269">
                  <c:v>-1.2137000000000002</c:v>
                </c:pt>
                <c:pt idx="3270">
                  <c:v>-1.2033</c:v>
                </c:pt>
                <c:pt idx="3271">
                  <c:v>-1.2033</c:v>
                </c:pt>
                <c:pt idx="3272">
                  <c:v>-1.2136</c:v>
                </c:pt>
                <c:pt idx="3273">
                  <c:v>-1.2136</c:v>
                </c:pt>
                <c:pt idx="3274">
                  <c:v>-1.2034000000000002</c:v>
                </c:pt>
                <c:pt idx="3275">
                  <c:v>-1.1829000000000001</c:v>
                </c:pt>
                <c:pt idx="3276">
                  <c:v>-1.1931</c:v>
                </c:pt>
                <c:pt idx="3277">
                  <c:v>-1.1931</c:v>
                </c:pt>
                <c:pt idx="3278">
                  <c:v>-1.1830000000000001</c:v>
                </c:pt>
                <c:pt idx="3279">
                  <c:v>-1.1524000000000001</c:v>
                </c:pt>
                <c:pt idx="3280">
                  <c:v>-1.1215999999999999</c:v>
                </c:pt>
                <c:pt idx="3281">
                  <c:v>-1.1421000000000001</c:v>
                </c:pt>
                <c:pt idx="3282">
                  <c:v>-1.1625000000000001</c:v>
                </c:pt>
                <c:pt idx="3283">
                  <c:v>-1.1728000000000001</c:v>
                </c:pt>
                <c:pt idx="3284">
                  <c:v>-1.1422000000000001</c:v>
                </c:pt>
                <c:pt idx="3285">
                  <c:v>-1.1522000000000001</c:v>
                </c:pt>
                <c:pt idx="3286">
                  <c:v>-1.1625000000000001</c:v>
                </c:pt>
                <c:pt idx="3287">
                  <c:v>-1.1727000000000001</c:v>
                </c:pt>
                <c:pt idx="3288">
                  <c:v>-1.1422000000000001</c:v>
                </c:pt>
                <c:pt idx="3289">
                  <c:v>-1.1626000000000001</c:v>
                </c:pt>
                <c:pt idx="3290">
                  <c:v>-1.1625000000000001</c:v>
                </c:pt>
                <c:pt idx="3291">
                  <c:v>-1.1625000000000001</c:v>
                </c:pt>
                <c:pt idx="3292">
                  <c:v>-1.1523000000000001</c:v>
                </c:pt>
                <c:pt idx="3293">
                  <c:v>-1.1524000000000001</c:v>
                </c:pt>
                <c:pt idx="3294">
                  <c:v>-1.1524000000000001</c:v>
                </c:pt>
                <c:pt idx="3295">
                  <c:v>-1.1522000000000001</c:v>
                </c:pt>
                <c:pt idx="3296">
                  <c:v>-1.1523000000000001</c:v>
                </c:pt>
                <c:pt idx="3297">
                  <c:v>-1.1421000000000001</c:v>
                </c:pt>
                <c:pt idx="3298">
                  <c:v>-1.1319000000000001</c:v>
                </c:pt>
                <c:pt idx="3299">
                  <c:v>-1.1114999999999999</c:v>
                </c:pt>
                <c:pt idx="3300">
                  <c:v>-1.1114000000000002</c:v>
                </c:pt>
                <c:pt idx="3301">
                  <c:v>-1.1114000000000002</c:v>
                </c:pt>
                <c:pt idx="3302">
                  <c:v>-1.1318000000000001</c:v>
                </c:pt>
                <c:pt idx="3303">
                  <c:v>-1.1319000000000001</c:v>
                </c:pt>
                <c:pt idx="3304">
                  <c:v>-1.2291000000000003</c:v>
                </c:pt>
                <c:pt idx="3305">
                  <c:v>-1.2422000000000002</c:v>
                </c:pt>
                <c:pt idx="3306">
                  <c:v>-1.2318000000000002</c:v>
                </c:pt>
                <c:pt idx="3307">
                  <c:v>-1.2421000000000002</c:v>
                </c:pt>
                <c:pt idx="3308">
                  <c:v>-1.2626000000000002</c:v>
                </c:pt>
                <c:pt idx="3309">
                  <c:v>-1.2524000000000002</c:v>
                </c:pt>
                <c:pt idx="3310">
                  <c:v>-1.2522000000000002</c:v>
                </c:pt>
                <c:pt idx="3311">
                  <c:v>-1.2523000000000002</c:v>
                </c:pt>
                <c:pt idx="3312">
                  <c:v>-1.2523000000000002</c:v>
                </c:pt>
                <c:pt idx="3313">
                  <c:v>-1.2524000000000002</c:v>
                </c:pt>
                <c:pt idx="3314">
                  <c:v>-1.2626000000000002</c:v>
                </c:pt>
                <c:pt idx="3315">
                  <c:v>-1.2522000000000002</c:v>
                </c:pt>
                <c:pt idx="3316">
                  <c:v>-1.2625000000000002</c:v>
                </c:pt>
                <c:pt idx="3317">
                  <c:v>-1.2523000000000002</c:v>
                </c:pt>
                <c:pt idx="3318">
                  <c:v>-1.2626000000000002</c:v>
                </c:pt>
                <c:pt idx="3319">
                  <c:v>-1.2728000000000002</c:v>
                </c:pt>
                <c:pt idx="3320">
                  <c:v>-1.2624000000000002</c:v>
                </c:pt>
                <c:pt idx="3321">
                  <c:v>-1.2727000000000002</c:v>
                </c:pt>
                <c:pt idx="3322">
                  <c:v>-1.2727000000000002</c:v>
                </c:pt>
                <c:pt idx="3323">
                  <c:v>-1.2626000000000002</c:v>
                </c:pt>
                <c:pt idx="3324">
                  <c:v>-1.2626000000000002</c:v>
                </c:pt>
                <c:pt idx="3325">
                  <c:v>-1.3623999999999998</c:v>
                </c:pt>
                <c:pt idx="3326">
                  <c:v>-1.3624999999999998</c:v>
                </c:pt>
                <c:pt idx="3327">
                  <c:v>-1.3726999999999998</c:v>
                </c:pt>
                <c:pt idx="3328">
                  <c:v>-1.3727999999999998</c:v>
                </c:pt>
                <c:pt idx="3329">
                  <c:v>-1.3829999999999998</c:v>
                </c:pt>
                <c:pt idx="3330">
                  <c:v>-1.3930999999999998</c:v>
                </c:pt>
                <c:pt idx="3331">
                  <c:v>-1.4135999999999997</c:v>
                </c:pt>
                <c:pt idx="3332">
                  <c:v>-1.4034</c:v>
                </c:pt>
                <c:pt idx="3333">
                  <c:v>-1.4034</c:v>
                </c:pt>
                <c:pt idx="3334">
                  <c:v>-1.3983999999999999</c:v>
                </c:pt>
                <c:pt idx="3335">
                  <c:v>-1.4034999999999997</c:v>
                </c:pt>
                <c:pt idx="3336">
                  <c:v>-1.3828999999999998</c:v>
                </c:pt>
                <c:pt idx="3337">
                  <c:v>-1.3828999999999998</c:v>
                </c:pt>
                <c:pt idx="3338">
                  <c:v>-1.3829999999999998</c:v>
                </c:pt>
                <c:pt idx="3339">
                  <c:v>-1.3727999999999998</c:v>
                </c:pt>
                <c:pt idx="3340">
                  <c:v>-1.3521999999999998</c:v>
                </c:pt>
                <c:pt idx="3341">
                  <c:v>-1.3522999999999998</c:v>
                </c:pt>
                <c:pt idx="3342">
                  <c:v>-1.3624999999999998</c:v>
                </c:pt>
                <c:pt idx="3343">
                  <c:v>-1.3625999999999998</c:v>
                </c:pt>
                <c:pt idx="3344">
                  <c:v>-1.3421999999999998</c:v>
                </c:pt>
                <c:pt idx="3345">
                  <c:v>-1.3521999999999998</c:v>
                </c:pt>
                <c:pt idx="3346">
                  <c:v>-1.3522999999999998</c:v>
                </c:pt>
                <c:pt idx="3347">
                  <c:v>-1.3522999999999998</c:v>
                </c:pt>
                <c:pt idx="3348">
                  <c:v>-1.0524</c:v>
                </c:pt>
                <c:pt idx="3349">
                  <c:v>-1.0728</c:v>
                </c:pt>
                <c:pt idx="3350">
                  <c:v>-1.0625</c:v>
                </c:pt>
                <c:pt idx="3351">
                  <c:v>-1.0523</c:v>
                </c:pt>
                <c:pt idx="3352">
                  <c:v>-1.0625</c:v>
                </c:pt>
                <c:pt idx="3353">
                  <c:v>-1.0524</c:v>
                </c:pt>
                <c:pt idx="3354">
                  <c:v>-1.0626</c:v>
                </c:pt>
                <c:pt idx="3355">
                  <c:v>-1.0523</c:v>
                </c:pt>
                <c:pt idx="3356">
                  <c:v>-1.0625</c:v>
                </c:pt>
                <c:pt idx="3357">
                  <c:v>-1.0523</c:v>
                </c:pt>
                <c:pt idx="3358">
                  <c:v>-1.0524</c:v>
                </c:pt>
                <c:pt idx="3359">
                  <c:v>-1.0626</c:v>
                </c:pt>
                <c:pt idx="3360">
                  <c:v>-1.0522</c:v>
                </c:pt>
                <c:pt idx="3361">
                  <c:v>-1.0625</c:v>
                </c:pt>
                <c:pt idx="3362">
                  <c:v>-1.0625</c:v>
                </c:pt>
                <c:pt idx="3363">
                  <c:v>-1.0728</c:v>
                </c:pt>
                <c:pt idx="3364">
                  <c:v>-1.0728</c:v>
                </c:pt>
                <c:pt idx="3365">
                  <c:v>-1.0727</c:v>
                </c:pt>
                <c:pt idx="3366">
                  <c:v>-1.0727</c:v>
                </c:pt>
                <c:pt idx="3367">
                  <c:v>-1.0728</c:v>
                </c:pt>
                <c:pt idx="3368">
                  <c:v>-1.0728</c:v>
                </c:pt>
                <c:pt idx="3369">
                  <c:v>-0.89319999999999999</c:v>
                </c:pt>
                <c:pt idx="3370">
                  <c:v>-0.87270000000000003</c:v>
                </c:pt>
                <c:pt idx="3371">
                  <c:v>-0.87270000000000003</c:v>
                </c:pt>
                <c:pt idx="3372">
                  <c:v>-0.8931</c:v>
                </c:pt>
                <c:pt idx="3373">
                  <c:v>-0.89319999999999999</c:v>
                </c:pt>
                <c:pt idx="3374">
                  <c:v>-0.89319999999999999</c:v>
                </c:pt>
                <c:pt idx="3375">
                  <c:v>-0.8931</c:v>
                </c:pt>
                <c:pt idx="3376">
                  <c:v>-0.90329999999999999</c:v>
                </c:pt>
                <c:pt idx="3377">
                  <c:v>-0.91360000000000008</c:v>
                </c:pt>
                <c:pt idx="3378">
                  <c:v>-0.91360000000000008</c:v>
                </c:pt>
                <c:pt idx="3379">
                  <c:v>-0.91370000000000007</c:v>
                </c:pt>
                <c:pt idx="3380">
                  <c:v>-0.90329999999999999</c:v>
                </c:pt>
                <c:pt idx="3381">
                  <c:v>-0.91360000000000008</c:v>
                </c:pt>
                <c:pt idx="3382">
                  <c:v>-0.92380000000000007</c:v>
                </c:pt>
                <c:pt idx="3383">
                  <c:v>-0.93410000000000004</c:v>
                </c:pt>
                <c:pt idx="3384">
                  <c:v>-0.92390000000000005</c:v>
                </c:pt>
                <c:pt idx="3385">
                  <c:v>-0.91350000000000009</c:v>
                </c:pt>
                <c:pt idx="3386">
                  <c:v>-0.91360000000000008</c:v>
                </c:pt>
                <c:pt idx="3387">
                  <c:v>-0.91360000000000008</c:v>
                </c:pt>
                <c:pt idx="3388">
                  <c:v>-0.94430000000000003</c:v>
                </c:pt>
                <c:pt idx="3389">
                  <c:v>-0.93410000000000004</c:v>
                </c:pt>
                <c:pt idx="3390">
                  <c:v>-0.87270000000000003</c:v>
                </c:pt>
                <c:pt idx="3391">
                  <c:v>-0.98289999999999988</c:v>
                </c:pt>
                <c:pt idx="3392">
                  <c:v>-0.98299999999999987</c:v>
                </c:pt>
                <c:pt idx="3393">
                  <c:v>-1.0034000000000001</c:v>
                </c:pt>
                <c:pt idx="3394">
                  <c:v>-0.98299999999999987</c:v>
                </c:pt>
                <c:pt idx="3395">
                  <c:v>-0.99309999999999987</c:v>
                </c:pt>
                <c:pt idx="3396">
                  <c:v>-1.0032999999999999</c:v>
                </c:pt>
                <c:pt idx="3397">
                  <c:v>-1.0339999999999998</c:v>
                </c:pt>
                <c:pt idx="3398">
                  <c:v>-1.0442999999999998</c:v>
                </c:pt>
                <c:pt idx="3399">
                  <c:v>-1.0341</c:v>
                </c:pt>
                <c:pt idx="3400">
                  <c:v>-1.0236999999999998</c:v>
                </c:pt>
                <c:pt idx="3401">
                  <c:v>-1.0339999999999998</c:v>
                </c:pt>
                <c:pt idx="3402">
                  <c:v>-1.0339999999999998</c:v>
                </c:pt>
                <c:pt idx="3403">
                  <c:v>-1.0238999999999998</c:v>
                </c:pt>
                <c:pt idx="3404">
                  <c:v>-1.0238999999999998</c:v>
                </c:pt>
                <c:pt idx="3405">
                  <c:v>-1.0341</c:v>
                </c:pt>
                <c:pt idx="3406">
                  <c:v>-1.0238</c:v>
                </c:pt>
                <c:pt idx="3407">
                  <c:v>-1.0339999999999998</c:v>
                </c:pt>
                <c:pt idx="3408">
                  <c:v>-1.0238</c:v>
                </c:pt>
                <c:pt idx="3409">
                  <c:v>-1.0034000000000001</c:v>
                </c:pt>
                <c:pt idx="3410">
                  <c:v>-0.99309999999999987</c:v>
                </c:pt>
                <c:pt idx="3411">
                  <c:v>-0.9726999999999999</c:v>
                </c:pt>
                <c:pt idx="3412">
                  <c:v>-0.9726999999999999</c:v>
                </c:pt>
                <c:pt idx="3413">
                  <c:v>-0.99319999999999986</c:v>
                </c:pt>
                <c:pt idx="3414">
                  <c:v>-0.98299999999999987</c:v>
                </c:pt>
                <c:pt idx="3415">
                  <c:v>-0.9726999999999999</c:v>
                </c:pt>
                <c:pt idx="3416">
                  <c:v>-0.98289999999999988</c:v>
                </c:pt>
                <c:pt idx="3417">
                  <c:v>-0.9726999999999999</c:v>
                </c:pt>
                <c:pt idx="3418">
                  <c:v>-0.98299999999999987</c:v>
                </c:pt>
                <c:pt idx="3419">
                  <c:v>-0.97279999999999989</c:v>
                </c:pt>
                <c:pt idx="3420">
                  <c:v>-0.96249999999999991</c:v>
                </c:pt>
                <c:pt idx="3421">
                  <c:v>-0.98289999999999988</c:v>
                </c:pt>
                <c:pt idx="3422">
                  <c:v>-0.99309999999999987</c:v>
                </c:pt>
                <c:pt idx="3423">
                  <c:v>-0.99319999999999986</c:v>
                </c:pt>
                <c:pt idx="3424">
                  <c:v>-0.99329999999999996</c:v>
                </c:pt>
                <c:pt idx="3425">
                  <c:v>-0.99329999999999996</c:v>
                </c:pt>
                <c:pt idx="3426">
                  <c:v>-0.9726999999999999</c:v>
                </c:pt>
                <c:pt idx="3427">
                  <c:v>-0.9726999999999999</c:v>
                </c:pt>
                <c:pt idx="3428">
                  <c:v>-0.97279999999999989</c:v>
                </c:pt>
                <c:pt idx="3429">
                  <c:v>-0.9625999999999999</c:v>
                </c:pt>
                <c:pt idx="3430">
                  <c:v>-0.95219999999999994</c:v>
                </c:pt>
                <c:pt idx="3431">
                  <c:v>-0.94209999999999994</c:v>
                </c:pt>
                <c:pt idx="3432">
                  <c:v>-0.95229999999999992</c:v>
                </c:pt>
                <c:pt idx="3433">
                  <c:v>-0.9625999999999999</c:v>
                </c:pt>
                <c:pt idx="3434">
                  <c:v>-0.75239999999999996</c:v>
                </c:pt>
                <c:pt idx="3435">
                  <c:v>-0.74199999999999999</c:v>
                </c:pt>
                <c:pt idx="3436">
                  <c:v>-0.75229999999999997</c:v>
                </c:pt>
                <c:pt idx="3437">
                  <c:v>-0.74209999999999998</c:v>
                </c:pt>
                <c:pt idx="3438">
                  <c:v>-0.75239999999999996</c:v>
                </c:pt>
                <c:pt idx="3439">
                  <c:v>-0.76259999999999994</c:v>
                </c:pt>
                <c:pt idx="3440">
                  <c:v>-0.75219999999999998</c:v>
                </c:pt>
                <c:pt idx="3441">
                  <c:v>-0.75229999999999997</c:v>
                </c:pt>
                <c:pt idx="3442">
                  <c:v>-0.76249999999999996</c:v>
                </c:pt>
                <c:pt idx="3443">
                  <c:v>-0.75239999999999996</c:v>
                </c:pt>
                <c:pt idx="3444">
                  <c:v>-0.76259999999999994</c:v>
                </c:pt>
                <c:pt idx="3445">
                  <c:v>-0.75219999999999998</c:v>
                </c:pt>
                <c:pt idx="3446">
                  <c:v>-0.77269999999999994</c:v>
                </c:pt>
                <c:pt idx="3447">
                  <c:v>-0.77269999999999994</c:v>
                </c:pt>
                <c:pt idx="3448">
                  <c:v>-0.77279999999999993</c:v>
                </c:pt>
                <c:pt idx="3449">
                  <c:v>-0.77279999999999993</c:v>
                </c:pt>
                <c:pt idx="3450">
                  <c:v>-0.76249999999999996</c:v>
                </c:pt>
                <c:pt idx="3451">
                  <c:v>-0.77269999999999994</c:v>
                </c:pt>
                <c:pt idx="3452">
                  <c:v>-0.77269999999999994</c:v>
                </c:pt>
                <c:pt idx="3453">
                  <c:v>-0.76259999999999994</c:v>
                </c:pt>
                <c:pt idx="3454">
                  <c:v>-0.76259999999999994</c:v>
                </c:pt>
                <c:pt idx="3455">
                  <c:v>-0.75219999999999998</c:v>
                </c:pt>
                <c:pt idx="3456">
                  <c:v>-0.76249999999999996</c:v>
                </c:pt>
                <c:pt idx="3457">
                  <c:v>-0.77269999999999994</c:v>
                </c:pt>
                <c:pt idx="3458">
                  <c:v>-0.76259999999999994</c:v>
                </c:pt>
                <c:pt idx="3459">
                  <c:v>-0.77279999999999993</c:v>
                </c:pt>
                <c:pt idx="3460">
                  <c:v>-0.77269999999999994</c:v>
                </c:pt>
                <c:pt idx="3461">
                  <c:v>-0.77269999999999994</c:v>
                </c:pt>
                <c:pt idx="3462">
                  <c:v>-0.77279999999999993</c:v>
                </c:pt>
                <c:pt idx="3463">
                  <c:v>-0.77279999999999993</c:v>
                </c:pt>
                <c:pt idx="3464">
                  <c:v>-0.77279999999999993</c:v>
                </c:pt>
                <c:pt idx="3465">
                  <c:v>-0.76249999999999996</c:v>
                </c:pt>
                <c:pt idx="3466">
                  <c:v>-0.75229999999999997</c:v>
                </c:pt>
                <c:pt idx="3467">
                  <c:v>-0.76249999999999996</c:v>
                </c:pt>
                <c:pt idx="3468">
                  <c:v>-0.77279999999999993</c:v>
                </c:pt>
                <c:pt idx="3469">
                  <c:v>-0.76259999999999994</c:v>
                </c:pt>
                <c:pt idx="3470">
                  <c:v>-0.71139999999999992</c:v>
                </c:pt>
                <c:pt idx="3471">
                  <c:v>-0.72159999999999991</c:v>
                </c:pt>
                <c:pt idx="3472">
                  <c:v>-0.75229999999999997</c:v>
                </c:pt>
                <c:pt idx="3473">
                  <c:v>-0.7319</c:v>
                </c:pt>
                <c:pt idx="3474">
                  <c:v>-0.74219999999999997</c:v>
                </c:pt>
                <c:pt idx="3475">
                  <c:v>-0.73180000000000001</c:v>
                </c:pt>
                <c:pt idx="3476">
                  <c:v>-0.72159999999999991</c:v>
                </c:pt>
                <c:pt idx="3477">
                  <c:v>-0.7319</c:v>
                </c:pt>
                <c:pt idx="3478">
                  <c:v>-1.3421999999999998</c:v>
                </c:pt>
                <c:pt idx="3479">
                  <c:v>-1.3319999999999999</c:v>
                </c:pt>
                <c:pt idx="3480">
                  <c:v>-1.3011999999999997</c:v>
                </c:pt>
                <c:pt idx="3481">
                  <c:v>-1.3215999999999997</c:v>
                </c:pt>
                <c:pt idx="3482">
                  <c:v>-1.3113999999999999</c:v>
                </c:pt>
                <c:pt idx="3483">
                  <c:v>-1.2501999999999998</c:v>
                </c:pt>
                <c:pt idx="3484">
                  <c:v>-1.2604999999999997</c:v>
                </c:pt>
                <c:pt idx="3485">
                  <c:v>-1.2602999999999998</c:v>
                </c:pt>
                <c:pt idx="3486">
                  <c:v>-1.2807999999999997</c:v>
                </c:pt>
                <c:pt idx="3487">
                  <c:v>-1.3113999999999999</c:v>
                </c:pt>
                <c:pt idx="3488">
                  <c:v>-1.3216999999999999</c:v>
                </c:pt>
                <c:pt idx="3489">
                  <c:v>-1.3114999999999997</c:v>
                </c:pt>
                <c:pt idx="3490">
                  <c:v>-1.2602999999999998</c:v>
                </c:pt>
                <c:pt idx="3491">
                  <c:v>-1.2704999999999997</c:v>
                </c:pt>
                <c:pt idx="3492">
                  <c:v>-1.2807999999999997</c:v>
                </c:pt>
                <c:pt idx="3493">
                  <c:v>-1.2808999999999999</c:v>
                </c:pt>
                <c:pt idx="3494">
                  <c:v>-1.2706999999999997</c:v>
                </c:pt>
                <c:pt idx="3495">
                  <c:v>-1.2295999999999998</c:v>
                </c:pt>
                <c:pt idx="3496">
                  <c:v>-1.2296999999999998</c:v>
                </c:pt>
                <c:pt idx="3497">
                  <c:v>-1.2398999999999998</c:v>
                </c:pt>
                <c:pt idx="3498">
                  <c:v>-1.2399999999999998</c:v>
                </c:pt>
                <c:pt idx="3499">
                  <c:v>-2.0400999999999998</c:v>
                </c:pt>
                <c:pt idx="3500">
                  <c:v>-1.9890000000000001</c:v>
                </c:pt>
                <c:pt idx="3501">
                  <c:v>-1.9408000000000001</c:v>
                </c:pt>
                <c:pt idx="3502">
                  <c:v>-1.9409000000000001</c:v>
                </c:pt>
                <c:pt idx="3503">
                  <c:v>-1.9104000000000001</c:v>
                </c:pt>
                <c:pt idx="3504">
                  <c:v>-1.9002000000000001</c:v>
                </c:pt>
                <c:pt idx="3505">
                  <c:v>-1.8490000000000002</c:v>
                </c:pt>
                <c:pt idx="3506">
                  <c:v>-1.8388</c:v>
                </c:pt>
                <c:pt idx="3507">
                  <c:v>-1.8287</c:v>
                </c:pt>
                <c:pt idx="3508">
                  <c:v>-1.8186</c:v>
                </c:pt>
                <c:pt idx="3509">
                  <c:v>-1.7370000000000001</c:v>
                </c:pt>
                <c:pt idx="3510">
                  <c:v>-1.7776000000000001</c:v>
                </c:pt>
                <c:pt idx="3511">
                  <c:v>-1.8184</c:v>
                </c:pt>
                <c:pt idx="3512">
                  <c:v>-1.8491</c:v>
                </c:pt>
                <c:pt idx="3513">
                  <c:v>-1.839</c:v>
                </c:pt>
                <c:pt idx="3514">
                  <c:v>-1.8492000000000002</c:v>
                </c:pt>
                <c:pt idx="3515">
                  <c:v>-1.798</c:v>
                </c:pt>
                <c:pt idx="3516">
                  <c:v>-1.8184</c:v>
                </c:pt>
                <c:pt idx="3517">
                  <c:v>-1.8287</c:v>
                </c:pt>
                <c:pt idx="3518">
                  <c:v>-1.8084</c:v>
                </c:pt>
                <c:pt idx="3519">
                  <c:v>-1.7982</c:v>
                </c:pt>
                <c:pt idx="3520">
                  <c:v>-1.7265000000000001</c:v>
                </c:pt>
                <c:pt idx="3521">
                  <c:v>-2.0387999999999997</c:v>
                </c:pt>
                <c:pt idx="3522">
                  <c:v>-2.0899000000000001</c:v>
                </c:pt>
                <c:pt idx="3523">
                  <c:v>-2.0185999999999997</c:v>
                </c:pt>
                <c:pt idx="3524">
                  <c:v>-2.0186999999999999</c:v>
                </c:pt>
                <c:pt idx="3525">
                  <c:v>-2.0390999999999999</c:v>
                </c:pt>
                <c:pt idx="3526">
                  <c:v>-2.0081999999999995</c:v>
                </c:pt>
                <c:pt idx="3527">
                  <c:v>-2.0388999999999999</c:v>
                </c:pt>
                <c:pt idx="3528">
                  <c:v>-2.0389999999999997</c:v>
                </c:pt>
                <c:pt idx="3529">
                  <c:v>-2.0185999999999997</c:v>
                </c:pt>
                <c:pt idx="3530">
                  <c:v>-1.9672999999999998</c:v>
                </c:pt>
                <c:pt idx="3531">
                  <c:v>-1.9673999999999998</c:v>
                </c:pt>
                <c:pt idx="3532">
                  <c:v>-1.9673999999999998</c:v>
                </c:pt>
                <c:pt idx="3533">
                  <c:v>-1.9675999999999998</c:v>
                </c:pt>
                <c:pt idx="3534">
                  <c:v>-1.9777999999999998</c:v>
                </c:pt>
                <c:pt idx="3535">
                  <c:v>-1.9574999999999998</c:v>
                </c:pt>
                <c:pt idx="3536">
                  <c:v>-1.9571999999999998</c:v>
                </c:pt>
                <c:pt idx="3537">
                  <c:v>-1.9469999999999998</c:v>
                </c:pt>
                <c:pt idx="3538">
                  <c:v>-1.9471999999999998</c:v>
                </c:pt>
                <c:pt idx="3539">
                  <c:v>-1.8859999999999999</c:v>
                </c:pt>
                <c:pt idx="3540">
                  <c:v>-1.8447999999999998</c:v>
                </c:pt>
                <c:pt idx="3541">
                  <c:v>-1.8550999999999997</c:v>
                </c:pt>
                <c:pt idx="3542">
                  <c:v>-1.8653999999999997</c:v>
                </c:pt>
                <c:pt idx="3543">
                  <c:v>-1.8654999999999999</c:v>
                </c:pt>
                <c:pt idx="3544">
                  <c:v>-1.5451999999999999</c:v>
                </c:pt>
                <c:pt idx="3545">
                  <c:v>-1.5244</c:v>
                </c:pt>
                <c:pt idx="3546">
                  <c:v>-1.5347</c:v>
                </c:pt>
                <c:pt idx="3547">
                  <c:v>-1.5347</c:v>
                </c:pt>
                <c:pt idx="3548">
                  <c:v>-1.5756999999999999</c:v>
                </c:pt>
                <c:pt idx="3549">
                  <c:v>-1.5247999999999999</c:v>
                </c:pt>
                <c:pt idx="3550">
                  <c:v>-1.5141</c:v>
                </c:pt>
                <c:pt idx="3551">
                  <c:v>-1.5754999999999999</c:v>
                </c:pt>
                <c:pt idx="3552">
                  <c:v>-1.5653000000000001</c:v>
                </c:pt>
                <c:pt idx="3553">
                  <c:v>-1.5756999999999999</c:v>
                </c:pt>
                <c:pt idx="3554">
                  <c:v>-1.5552999999999999</c:v>
                </c:pt>
                <c:pt idx="3555">
                  <c:v>-1.5346</c:v>
                </c:pt>
                <c:pt idx="3556">
                  <c:v>-1.5347</c:v>
                </c:pt>
                <c:pt idx="3557">
                  <c:v>-1.5347</c:v>
                </c:pt>
                <c:pt idx="3558">
                  <c:v>-1.5246999999999999</c:v>
                </c:pt>
                <c:pt idx="3559">
                  <c:v>-1.5043</c:v>
                </c:pt>
                <c:pt idx="3560">
                  <c:v>-1.4733000000000001</c:v>
                </c:pt>
                <c:pt idx="3561">
                  <c:v>-1.4630999999999998</c:v>
                </c:pt>
                <c:pt idx="3562">
                  <c:v>-1.4632000000000001</c:v>
                </c:pt>
                <c:pt idx="3563">
                  <c:v>-1.4531000000000001</c:v>
                </c:pt>
                <c:pt idx="3564">
                  <c:v>-1.4430000000000001</c:v>
                </c:pt>
                <c:pt idx="3565">
                  <c:v>-1.1222000000000003</c:v>
                </c:pt>
                <c:pt idx="3566">
                  <c:v>-1.1325000000000003</c:v>
                </c:pt>
                <c:pt idx="3567">
                  <c:v>-1.1121000000000003</c:v>
                </c:pt>
                <c:pt idx="3568">
                  <c:v>-1.0613000000000001</c:v>
                </c:pt>
                <c:pt idx="3569">
                  <c:v>-1.0614000000000003</c:v>
                </c:pt>
                <c:pt idx="3570">
                  <c:v>-1.0819000000000001</c:v>
                </c:pt>
                <c:pt idx="3571">
                  <c:v>-1.0610000000000002</c:v>
                </c:pt>
                <c:pt idx="3572">
                  <c:v>-1.0713000000000001</c:v>
                </c:pt>
                <c:pt idx="3573">
                  <c:v>-1.0510000000000002</c:v>
                </c:pt>
                <c:pt idx="3574">
                  <c:v>-1.0613000000000001</c:v>
                </c:pt>
                <c:pt idx="3575">
                  <c:v>-1.0507000000000002</c:v>
                </c:pt>
                <c:pt idx="3576">
                  <c:v>-1.0405000000000002</c:v>
                </c:pt>
                <c:pt idx="3577">
                  <c:v>-1.0406000000000002</c:v>
                </c:pt>
                <c:pt idx="3578">
                  <c:v>-1.0099</c:v>
                </c:pt>
                <c:pt idx="3579">
                  <c:v>-1.0102000000000002</c:v>
                </c:pt>
                <c:pt idx="3580">
                  <c:v>-0.98930000000000007</c:v>
                </c:pt>
                <c:pt idx="3581">
                  <c:v>-0.99960000000000004</c:v>
                </c:pt>
                <c:pt idx="3582">
                  <c:v>-0.98950000000000005</c:v>
                </c:pt>
                <c:pt idx="3583">
                  <c:v>-0.97950000000000026</c:v>
                </c:pt>
                <c:pt idx="3584">
                  <c:v>-0.98980000000000024</c:v>
                </c:pt>
                <c:pt idx="3585">
                  <c:v>-0.98930000000000007</c:v>
                </c:pt>
                <c:pt idx="3586">
                  <c:v>-0.99960000000000004</c:v>
                </c:pt>
                <c:pt idx="3587">
                  <c:v>-0.79970000000000008</c:v>
                </c:pt>
                <c:pt idx="3588">
                  <c:v>-0.82040000000000002</c:v>
                </c:pt>
                <c:pt idx="3589">
                  <c:v>-0.82050000000000001</c:v>
                </c:pt>
                <c:pt idx="3590">
                  <c:v>-0.7995000000000001</c:v>
                </c:pt>
                <c:pt idx="3591">
                  <c:v>-0.79959999999999987</c:v>
                </c:pt>
                <c:pt idx="3592">
                  <c:v>-0.80989999999999984</c:v>
                </c:pt>
                <c:pt idx="3593">
                  <c:v>-0.82050000000000001</c:v>
                </c:pt>
                <c:pt idx="3594">
                  <c:v>-0.82050000000000001</c:v>
                </c:pt>
                <c:pt idx="3595">
                  <c:v>-0.8206</c:v>
                </c:pt>
                <c:pt idx="3596">
                  <c:v>-0.7894000000000001</c:v>
                </c:pt>
                <c:pt idx="3597">
                  <c:v>-0.7793000000000001</c:v>
                </c:pt>
                <c:pt idx="3598">
                  <c:v>-0.75910000000000011</c:v>
                </c:pt>
                <c:pt idx="3599">
                  <c:v>-0.72849999999999993</c:v>
                </c:pt>
                <c:pt idx="3600">
                  <c:v>-0.68700000000000006</c:v>
                </c:pt>
                <c:pt idx="3601">
                  <c:v>-0.68710000000000004</c:v>
                </c:pt>
                <c:pt idx="3602">
                  <c:v>-0.66670000000000007</c:v>
                </c:pt>
                <c:pt idx="3603">
                  <c:v>-0.66700000000000004</c:v>
                </c:pt>
                <c:pt idx="3604">
                  <c:v>-0.63640000000000008</c:v>
                </c:pt>
                <c:pt idx="3605">
                  <c:v>-0.59489999999999998</c:v>
                </c:pt>
                <c:pt idx="3606">
                  <c:v>-0.59499999999999997</c:v>
                </c:pt>
                <c:pt idx="3607">
                  <c:v>-0.60539999999999994</c:v>
                </c:pt>
                <c:pt idx="3608">
                  <c:v>-0.60570000000000013</c:v>
                </c:pt>
                <c:pt idx="3609">
                  <c:v>-1.2853000000000003</c:v>
                </c:pt>
                <c:pt idx="3610">
                  <c:v>-1.2233000000000001</c:v>
                </c:pt>
                <c:pt idx="3611">
                  <c:v>-1.2541000000000002</c:v>
                </c:pt>
                <c:pt idx="3612">
                  <c:v>-1.2337000000000002</c:v>
                </c:pt>
                <c:pt idx="3613">
                  <c:v>-1.1828000000000003</c:v>
                </c:pt>
                <c:pt idx="3614">
                  <c:v>-1.1625000000000001</c:v>
                </c:pt>
                <c:pt idx="3615">
                  <c:v>-1.1208</c:v>
                </c:pt>
                <c:pt idx="3616">
                  <c:v>-1.1415000000000002</c:v>
                </c:pt>
                <c:pt idx="3617">
                  <c:v>-1.1317000000000004</c:v>
                </c:pt>
                <c:pt idx="3618">
                  <c:v>-1.1420000000000003</c:v>
                </c:pt>
                <c:pt idx="3619">
                  <c:v>-1.1113</c:v>
                </c:pt>
                <c:pt idx="3620">
                  <c:v>-1.0696000000000003</c:v>
                </c:pt>
                <c:pt idx="3621">
                  <c:v>-1.08</c:v>
                </c:pt>
                <c:pt idx="3622">
                  <c:v>-1.0698000000000003</c:v>
                </c:pt>
                <c:pt idx="3623">
                  <c:v>-1.0702000000000003</c:v>
                </c:pt>
                <c:pt idx="3624">
                  <c:v>-1.0499000000000001</c:v>
                </c:pt>
                <c:pt idx="3625">
                  <c:v>-1.0286</c:v>
                </c:pt>
                <c:pt idx="3626">
                  <c:v>-1.0289000000000001</c:v>
                </c:pt>
                <c:pt idx="3627">
                  <c:v>-1.0292000000000003</c:v>
                </c:pt>
                <c:pt idx="3628">
                  <c:v>-1.0089000000000001</c:v>
                </c:pt>
                <c:pt idx="3629">
                  <c:v>-0.98840000000000039</c:v>
                </c:pt>
                <c:pt idx="3630">
                  <c:v>-1.2772999999999999</c:v>
                </c:pt>
                <c:pt idx="3631">
                  <c:v>-1.2877000000000001</c:v>
                </c:pt>
                <c:pt idx="3632">
                  <c:v>-1.2879</c:v>
                </c:pt>
                <c:pt idx="3633">
                  <c:v>-1.2984999999999998</c:v>
                </c:pt>
                <c:pt idx="3634">
                  <c:v>-1.2782</c:v>
                </c:pt>
                <c:pt idx="3635">
                  <c:v>-1.2568000000000001</c:v>
                </c:pt>
                <c:pt idx="3636">
                  <c:v>-1.2671999999999999</c:v>
                </c:pt>
                <c:pt idx="3637">
                  <c:v>-1.2673999999999999</c:v>
                </c:pt>
                <c:pt idx="3638">
                  <c:v>-1.2574999999999998</c:v>
                </c:pt>
                <c:pt idx="3639">
                  <c:v>-1.2782</c:v>
                </c:pt>
                <c:pt idx="3640">
                  <c:v>-1.2772999999999999</c:v>
                </c:pt>
                <c:pt idx="3641">
                  <c:v>-1.298</c:v>
                </c:pt>
                <c:pt idx="3642">
                  <c:v>-1.3083999999999998</c:v>
                </c:pt>
                <c:pt idx="3643">
                  <c:v>-1.3088000000000002</c:v>
                </c:pt>
                <c:pt idx="3644">
                  <c:v>-1.3089</c:v>
                </c:pt>
                <c:pt idx="3645">
                  <c:v>-1.2875999999999999</c:v>
                </c:pt>
                <c:pt idx="3646">
                  <c:v>-1.3185000000000002</c:v>
                </c:pt>
                <c:pt idx="3647">
                  <c:v>-1.319</c:v>
                </c:pt>
                <c:pt idx="3648">
                  <c:v>-1.3191000000000002</c:v>
                </c:pt>
                <c:pt idx="3649">
                  <c:v>-1.2679999999999998</c:v>
                </c:pt>
                <c:pt idx="3650">
                  <c:v>-1.2465999999999999</c:v>
                </c:pt>
                <c:pt idx="3651">
                  <c:v>-1.2774999999999999</c:v>
                </c:pt>
                <c:pt idx="3652">
                  <c:v>-1.2776000000000001</c:v>
                </c:pt>
                <c:pt idx="3653">
                  <c:v>-1.0882999999999998</c:v>
                </c:pt>
                <c:pt idx="3654">
                  <c:v>-1.0576999999999996</c:v>
                </c:pt>
                <c:pt idx="3655">
                  <c:v>-0.95429999999999993</c:v>
                </c:pt>
                <c:pt idx="3656">
                  <c:v>-0.98519999999999985</c:v>
                </c:pt>
                <c:pt idx="3657">
                  <c:v>-0.9955999999999996</c:v>
                </c:pt>
                <c:pt idx="3658">
                  <c:v>-0.98579999999999979</c:v>
                </c:pt>
                <c:pt idx="3659">
                  <c:v>-0.9859</c:v>
                </c:pt>
                <c:pt idx="3660">
                  <c:v>-0.95429999999999993</c:v>
                </c:pt>
                <c:pt idx="3661">
                  <c:v>-0.97489999999999988</c:v>
                </c:pt>
                <c:pt idx="3662">
                  <c:v>-0.96479999999999988</c:v>
                </c:pt>
                <c:pt idx="3663">
                  <c:v>-0.94489999999999963</c:v>
                </c:pt>
                <c:pt idx="3664">
                  <c:v>-0.94510000000000005</c:v>
                </c:pt>
                <c:pt idx="3665">
                  <c:v>-0.9657</c:v>
                </c:pt>
                <c:pt idx="3666">
                  <c:v>-0.93389999999999995</c:v>
                </c:pt>
                <c:pt idx="3667">
                  <c:v>-0.95459999999999967</c:v>
                </c:pt>
                <c:pt idx="3668">
                  <c:v>-0.95500000000000007</c:v>
                </c:pt>
                <c:pt idx="3669">
                  <c:v>-0.9551999999999996</c:v>
                </c:pt>
                <c:pt idx="3670">
                  <c:v>-0.8926999999999996</c:v>
                </c:pt>
                <c:pt idx="3671">
                  <c:v>-0.89290000000000003</c:v>
                </c:pt>
                <c:pt idx="3672">
                  <c:v>-0.87249999999999961</c:v>
                </c:pt>
                <c:pt idx="3673">
                  <c:v>-0.85250000000000004</c:v>
                </c:pt>
                <c:pt idx="3674">
                  <c:v>-0.54239999999999977</c:v>
                </c:pt>
                <c:pt idx="3675">
                  <c:v>-0.49009999999999998</c:v>
                </c:pt>
                <c:pt idx="3676">
                  <c:v>-0.50050000000000017</c:v>
                </c:pt>
                <c:pt idx="3677">
                  <c:v>-0.52119999999999989</c:v>
                </c:pt>
                <c:pt idx="3678">
                  <c:v>-0.52170000000000005</c:v>
                </c:pt>
                <c:pt idx="3679">
                  <c:v>-0.51160000000000005</c:v>
                </c:pt>
                <c:pt idx="3680">
                  <c:v>-0.49009999999999998</c:v>
                </c:pt>
                <c:pt idx="3681">
                  <c:v>-0.49019999999999975</c:v>
                </c:pt>
                <c:pt idx="3682">
                  <c:v>-0.49040000000000017</c:v>
                </c:pt>
                <c:pt idx="3683">
                  <c:v>-0.46009999999999973</c:v>
                </c:pt>
                <c:pt idx="3684">
                  <c:v>-0.47060000000000013</c:v>
                </c:pt>
                <c:pt idx="3685">
                  <c:v>-0.42839999999999989</c:v>
                </c:pt>
                <c:pt idx="3686">
                  <c:v>-0.42859999999999987</c:v>
                </c:pt>
                <c:pt idx="3687">
                  <c:v>-0.42879999999999985</c:v>
                </c:pt>
                <c:pt idx="3688">
                  <c:v>-0.40899999999999981</c:v>
                </c:pt>
                <c:pt idx="3689">
                  <c:v>-0.40920000000000023</c:v>
                </c:pt>
                <c:pt idx="3690">
                  <c:v>-0.37860000000000005</c:v>
                </c:pt>
                <c:pt idx="3691">
                  <c:v>-0.32589999999999986</c:v>
                </c:pt>
                <c:pt idx="3692">
                  <c:v>-0.31579999999999986</c:v>
                </c:pt>
                <c:pt idx="3693">
                  <c:v>-0.2753000000000001</c:v>
                </c:pt>
                <c:pt idx="3694">
                  <c:v>-0.25499999999999989</c:v>
                </c:pt>
                <c:pt idx="3695">
                  <c:v>-0.25380000000000003</c:v>
                </c:pt>
                <c:pt idx="3696">
                  <c:v>-0.27449999999999974</c:v>
                </c:pt>
                <c:pt idx="3697">
                  <c:v>-0.26440000000000019</c:v>
                </c:pt>
                <c:pt idx="3698">
                  <c:v>-0.25479999999999992</c:v>
                </c:pt>
                <c:pt idx="3699">
                  <c:v>-0.27550000000000008</c:v>
                </c:pt>
                <c:pt idx="3700">
                  <c:v>-0.25380000000000003</c:v>
                </c:pt>
                <c:pt idx="3701">
                  <c:v>-0.254</c:v>
                </c:pt>
                <c:pt idx="3702">
                  <c:v>-0.27470000000000017</c:v>
                </c:pt>
                <c:pt idx="3703">
                  <c:v>-0.24449999999999994</c:v>
                </c:pt>
                <c:pt idx="3704">
                  <c:v>-0.23450000000000015</c:v>
                </c:pt>
                <c:pt idx="3705">
                  <c:v>-0.21260000000000012</c:v>
                </c:pt>
                <c:pt idx="3706">
                  <c:v>-0.2128000000000001</c:v>
                </c:pt>
                <c:pt idx="3707">
                  <c:v>-0.22330000000000005</c:v>
                </c:pt>
                <c:pt idx="3708">
                  <c:v>-0.20340000000000025</c:v>
                </c:pt>
                <c:pt idx="3709">
                  <c:v>-0.19340000000000002</c:v>
                </c:pt>
                <c:pt idx="3710">
                  <c:v>-0.14069999999999983</c:v>
                </c:pt>
                <c:pt idx="3711">
                  <c:v>-0.18199999999999994</c:v>
                </c:pt>
                <c:pt idx="3712">
                  <c:v>-0.17260000000000009</c:v>
                </c:pt>
                <c:pt idx="3713">
                  <c:v>-0.17280000000000006</c:v>
                </c:pt>
                <c:pt idx="3714">
                  <c:v>-0.17300000000000004</c:v>
                </c:pt>
                <c:pt idx="3715">
                  <c:v>-0.17149999999999999</c:v>
                </c:pt>
                <c:pt idx="3716">
                  <c:v>-0.18199999999999994</c:v>
                </c:pt>
                <c:pt idx="3717">
                  <c:v>-0.33360000000000012</c:v>
                </c:pt>
                <c:pt idx="3718">
                  <c:v>-0.32400000000000029</c:v>
                </c:pt>
                <c:pt idx="3719">
                  <c:v>-0.36529999999999996</c:v>
                </c:pt>
                <c:pt idx="3720">
                  <c:v>-0.32290000000000019</c:v>
                </c:pt>
                <c:pt idx="3721">
                  <c:v>-0.34370000000000012</c:v>
                </c:pt>
                <c:pt idx="3722">
                  <c:v>-0.34390000000000009</c:v>
                </c:pt>
                <c:pt idx="3723">
                  <c:v>-0.33420000000000005</c:v>
                </c:pt>
                <c:pt idx="3724">
                  <c:v>-0.35499999999999998</c:v>
                </c:pt>
                <c:pt idx="3725">
                  <c:v>-0.34350000000000014</c:v>
                </c:pt>
                <c:pt idx="3726">
                  <c:v>-0.33340000000000014</c:v>
                </c:pt>
                <c:pt idx="3727">
                  <c:v>-0.33360000000000012</c:v>
                </c:pt>
                <c:pt idx="3728">
                  <c:v>-0.32400000000000029</c:v>
                </c:pt>
                <c:pt idx="3729">
                  <c:v>-0.23170000000000002</c:v>
                </c:pt>
                <c:pt idx="3730">
                  <c:v>-0.19950000000000001</c:v>
                </c:pt>
                <c:pt idx="3731">
                  <c:v>-0.24090000000000034</c:v>
                </c:pt>
                <c:pt idx="3732">
                  <c:v>-0.22049999999999992</c:v>
                </c:pt>
                <c:pt idx="3733">
                  <c:v>-0.1903999999999999</c:v>
                </c:pt>
                <c:pt idx="3734">
                  <c:v>-0.22140000000000004</c:v>
                </c:pt>
                <c:pt idx="3735">
                  <c:v>-0.19950000000000001</c:v>
                </c:pt>
                <c:pt idx="3736">
                  <c:v>-0.23060000000000036</c:v>
                </c:pt>
                <c:pt idx="3737">
                  <c:v>-0.23079999999999989</c:v>
                </c:pt>
                <c:pt idx="3738">
                  <c:v>-0.21090000000000009</c:v>
                </c:pt>
                <c:pt idx="3739">
                  <c:v>-0.62139999999999995</c:v>
                </c:pt>
                <c:pt idx="3740">
                  <c:v>-0.59949999999999992</c:v>
                </c:pt>
                <c:pt idx="3741">
                  <c:v>-0.66139999999999999</c:v>
                </c:pt>
                <c:pt idx="3742">
                  <c:v>-0.71309999999999985</c:v>
                </c:pt>
                <c:pt idx="3743">
                  <c:v>-0.64179999999999993</c:v>
                </c:pt>
                <c:pt idx="3744">
                  <c:v>-0.65229999999999988</c:v>
                </c:pt>
                <c:pt idx="3745">
                  <c:v>-0.6097999999999999</c:v>
                </c:pt>
                <c:pt idx="3746">
                  <c:v>-0.64090000000000025</c:v>
                </c:pt>
                <c:pt idx="3747">
                  <c:v>-0.63079999999999981</c:v>
                </c:pt>
                <c:pt idx="3748">
                  <c:v>-0.69320000000000004</c:v>
                </c:pt>
                <c:pt idx="3749">
                  <c:v>-0.70359999999999978</c:v>
                </c:pt>
                <c:pt idx="3750">
                  <c:v>-0.63039999999999985</c:v>
                </c:pt>
                <c:pt idx="3751">
                  <c:v>-0.65120000000000022</c:v>
                </c:pt>
                <c:pt idx="3752">
                  <c:v>-0.64109999999999978</c:v>
                </c:pt>
                <c:pt idx="3753">
                  <c:v>-0.62119999999999997</c:v>
                </c:pt>
                <c:pt idx="3754">
                  <c:v>-0.60090000000000021</c:v>
                </c:pt>
                <c:pt idx="3755">
                  <c:v>-0.55830000000000002</c:v>
                </c:pt>
                <c:pt idx="3756">
                  <c:v>-0.56890000000000018</c:v>
                </c:pt>
                <c:pt idx="3757">
                  <c:v>-0.57940000000000014</c:v>
                </c:pt>
                <c:pt idx="3758">
                  <c:v>-0.55980000000000008</c:v>
                </c:pt>
                <c:pt idx="3759">
                  <c:v>-0.56000000000000005</c:v>
                </c:pt>
                <c:pt idx="3760">
                  <c:v>0.13980000000000015</c:v>
                </c:pt>
                <c:pt idx="3761">
                  <c:v>0.17230000000000034</c:v>
                </c:pt>
                <c:pt idx="3762">
                  <c:v>0.17200000000000015</c:v>
                </c:pt>
                <c:pt idx="3763">
                  <c:v>0.1919000000000004</c:v>
                </c:pt>
                <c:pt idx="3764">
                  <c:v>0.18140000000000001</c:v>
                </c:pt>
                <c:pt idx="3765">
                  <c:v>0.20340000000000025</c:v>
                </c:pt>
                <c:pt idx="3766">
                  <c:v>0.20320000000000027</c:v>
                </c:pt>
                <c:pt idx="3767">
                  <c:v>0.18230000000000013</c:v>
                </c:pt>
                <c:pt idx="3768">
                  <c:v>0.1919000000000004</c:v>
                </c:pt>
                <c:pt idx="3769">
                  <c:v>0.19160000000000021</c:v>
                </c:pt>
                <c:pt idx="3770">
                  <c:v>0.19310000000000027</c:v>
                </c:pt>
                <c:pt idx="3771">
                  <c:v>0.18260000000000032</c:v>
                </c:pt>
                <c:pt idx="3772">
                  <c:v>0.15150000000000041</c:v>
                </c:pt>
                <c:pt idx="3773">
                  <c:v>0.17130000000000045</c:v>
                </c:pt>
                <c:pt idx="3774">
                  <c:v>0.17110000000000003</c:v>
                </c:pt>
                <c:pt idx="3775">
                  <c:v>0.21370000000000022</c:v>
                </c:pt>
                <c:pt idx="3776">
                  <c:v>0.22370000000000001</c:v>
                </c:pt>
                <c:pt idx="3777">
                  <c:v>0.25439999999999996</c:v>
                </c:pt>
                <c:pt idx="3778">
                  <c:v>0.28449999999999998</c:v>
                </c:pt>
                <c:pt idx="3779">
                  <c:v>0.29450000000000021</c:v>
                </c:pt>
                <c:pt idx="3780">
                  <c:v>0.32699999999999996</c:v>
                </c:pt>
                <c:pt idx="3781">
                  <c:v>0.31640000000000024</c:v>
                </c:pt>
                <c:pt idx="3782">
                  <c:v>0.61609999999999987</c:v>
                </c:pt>
                <c:pt idx="3783">
                  <c:v>0.65620000000000012</c:v>
                </c:pt>
                <c:pt idx="3784">
                  <c:v>0.65589999999999993</c:v>
                </c:pt>
                <c:pt idx="3785">
                  <c:v>0.65569999999999995</c:v>
                </c:pt>
                <c:pt idx="3786">
                  <c:v>0.67819999999999991</c:v>
                </c:pt>
                <c:pt idx="3787">
                  <c:v>0.63669999999999982</c:v>
                </c:pt>
                <c:pt idx="3788">
                  <c:v>0.66679999999999984</c:v>
                </c:pt>
                <c:pt idx="3789">
                  <c:v>0.65620000000000012</c:v>
                </c:pt>
                <c:pt idx="3790">
                  <c:v>0.69910000000000005</c:v>
                </c:pt>
                <c:pt idx="3791">
                  <c:v>0.70909999999999984</c:v>
                </c:pt>
                <c:pt idx="3792">
                  <c:v>0.71910000000000007</c:v>
                </c:pt>
                <c:pt idx="3793">
                  <c:v>0.7387999999999999</c:v>
                </c:pt>
                <c:pt idx="3794">
                  <c:v>0.74880000000000013</c:v>
                </c:pt>
                <c:pt idx="3795">
                  <c:v>0.79179999999999984</c:v>
                </c:pt>
                <c:pt idx="3796">
                  <c:v>0.79150000000000009</c:v>
                </c:pt>
                <c:pt idx="3797">
                  <c:v>0.84269999999999978</c:v>
                </c:pt>
                <c:pt idx="3798">
                  <c:v>0.86240000000000006</c:v>
                </c:pt>
                <c:pt idx="3799">
                  <c:v>0.88269999999999982</c:v>
                </c:pt>
                <c:pt idx="3800">
                  <c:v>0.91549999999999976</c:v>
                </c:pt>
                <c:pt idx="3801">
                  <c:v>0.88430000000000009</c:v>
                </c:pt>
                <c:pt idx="3802">
                  <c:v>0.89429999999999987</c:v>
                </c:pt>
                <c:pt idx="3803">
                  <c:v>0.89329999999999998</c:v>
                </c:pt>
                <c:pt idx="3804">
                  <c:v>0.22389999999999999</c:v>
                </c:pt>
                <c:pt idx="3805">
                  <c:v>0.26709999999999967</c:v>
                </c:pt>
                <c:pt idx="3806">
                  <c:v>0.24619999999999997</c:v>
                </c:pt>
                <c:pt idx="3807">
                  <c:v>0.25609999999999999</c:v>
                </c:pt>
                <c:pt idx="3808">
                  <c:v>0.30669999999999975</c:v>
                </c:pt>
                <c:pt idx="3809">
                  <c:v>0.29610000000000003</c:v>
                </c:pt>
                <c:pt idx="3810">
                  <c:v>0.30839999999999979</c:v>
                </c:pt>
                <c:pt idx="3811">
                  <c:v>0.29769999999999985</c:v>
                </c:pt>
                <c:pt idx="3812">
                  <c:v>0.28709999999999969</c:v>
                </c:pt>
                <c:pt idx="3813">
                  <c:v>0.30669999999999975</c:v>
                </c:pt>
                <c:pt idx="3814">
                  <c:v>0.29610000000000003</c:v>
                </c:pt>
                <c:pt idx="3815">
                  <c:v>0.32899999999999974</c:v>
                </c:pt>
                <c:pt idx="3816">
                  <c:v>0.3080999999999996</c:v>
                </c:pt>
                <c:pt idx="3817">
                  <c:v>0.26649999999999974</c:v>
                </c:pt>
                <c:pt idx="3818">
                  <c:v>0.30669999999999975</c:v>
                </c:pt>
                <c:pt idx="3819">
                  <c:v>0.29610000000000003</c:v>
                </c:pt>
                <c:pt idx="3820">
                  <c:v>0.30869999999999997</c:v>
                </c:pt>
                <c:pt idx="3821">
                  <c:v>0.28779999999999983</c:v>
                </c:pt>
                <c:pt idx="3822">
                  <c:v>0.3080999999999996</c:v>
                </c:pt>
                <c:pt idx="3823">
                  <c:v>0.33800000000000008</c:v>
                </c:pt>
                <c:pt idx="3824">
                  <c:v>0.35829999999999984</c:v>
                </c:pt>
                <c:pt idx="3825">
                  <c:v>0.3496999999999999</c:v>
                </c:pt>
                <c:pt idx="3826">
                  <c:v>-0.10230000000000006</c:v>
                </c:pt>
                <c:pt idx="3827">
                  <c:v>-0.18510000000000026</c:v>
                </c:pt>
                <c:pt idx="3828">
                  <c:v>-0.15549999999999997</c:v>
                </c:pt>
                <c:pt idx="3829">
                  <c:v>-0.15580000000000016</c:v>
                </c:pt>
                <c:pt idx="3830">
                  <c:v>-0.1149</c:v>
                </c:pt>
                <c:pt idx="3831">
                  <c:v>-0.12290000000000001</c:v>
                </c:pt>
                <c:pt idx="3832">
                  <c:v>-0.14389999999999992</c:v>
                </c:pt>
                <c:pt idx="3833">
                  <c:v>-0.13450000000000006</c:v>
                </c:pt>
                <c:pt idx="3834">
                  <c:v>-0.12450000000000028</c:v>
                </c:pt>
                <c:pt idx="3835">
                  <c:v>-0.13290000000000024</c:v>
                </c:pt>
                <c:pt idx="3836">
                  <c:v>-0.1745000000000001</c:v>
                </c:pt>
                <c:pt idx="3837">
                  <c:v>-0.16449999999999987</c:v>
                </c:pt>
                <c:pt idx="3838">
                  <c:v>-0.12420000000000009</c:v>
                </c:pt>
                <c:pt idx="3839">
                  <c:v>-8.329999999999993E-2</c:v>
                </c:pt>
                <c:pt idx="3840">
                  <c:v>-8.999999999999897E-3</c:v>
                </c:pt>
                <c:pt idx="3841">
                  <c:v>-0.2157</c:v>
                </c:pt>
                <c:pt idx="3842">
                  <c:v>-0.15419999999999989</c:v>
                </c:pt>
                <c:pt idx="3843">
                  <c:v>-0.13450000000000006</c:v>
                </c:pt>
                <c:pt idx="3844">
                  <c:v>-0.10389999999999988</c:v>
                </c:pt>
                <c:pt idx="3845">
                  <c:v>-0.12260000000000026</c:v>
                </c:pt>
                <c:pt idx="3846">
                  <c:v>-0.14349999999999996</c:v>
                </c:pt>
                <c:pt idx="3847">
                  <c:v>-7.1700000000000319E-2</c:v>
                </c:pt>
                <c:pt idx="3848">
                  <c:v>-1.1624000000000003</c:v>
                </c:pt>
                <c:pt idx="3849">
                  <c:v>-1.1421000000000001</c:v>
                </c:pt>
                <c:pt idx="3850">
                  <c:v>-1.0987</c:v>
                </c:pt>
                <c:pt idx="3851">
                  <c:v>-1.1507000000000001</c:v>
                </c:pt>
                <c:pt idx="3852">
                  <c:v>-1.1097000000000001</c:v>
                </c:pt>
                <c:pt idx="3853">
                  <c:v>-1.1008000000000004</c:v>
                </c:pt>
                <c:pt idx="3854">
                  <c:v>-1.1012000000000004</c:v>
                </c:pt>
                <c:pt idx="3855">
                  <c:v>-1.0603000000000002</c:v>
                </c:pt>
                <c:pt idx="3856">
                  <c:v>-1.0062000000000002</c:v>
                </c:pt>
                <c:pt idx="3857">
                  <c:v>-0.96520000000000028</c:v>
                </c:pt>
                <c:pt idx="3858">
                  <c:v>-0.91480000000000006</c:v>
                </c:pt>
                <c:pt idx="3859">
                  <c:v>-0.92550000000000043</c:v>
                </c:pt>
                <c:pt idx="3860">
                  <c:v>-0.85080000000000044</c:v>
                </c:pt>
                <c:pt idx="3861">
                  <c:v>-0.8512000000000004</c:v>
                </c:pt>
                <c:pt idx="3862">
                  <c:v>-0.87230000000000008</c:v>
                </c:pt>
                <c:pt idx="3863">
                  <c:v>-0.85280000000000022</c:v>
                </c:pt>
                <c:pt idx="3864">
                  <c:v>-0.85320000000000018</c:v>
                </c:pt>
                <c:pt idx="3865">
                  <c:v>-0.77840000000000042</c:v>
                </c:pt>
                <c:pt idx="3866">
                  <c:v>-0.80990000000000029</c:v>
                </c:pt>
                <c:pt idx="3867">
                  <c:v>-0.82060000000000022</c:v>
                </c:pt>
                <c:pt idx="3868">
                  <c:v>-0.79090000000000016</c:v>
                </c:pt>
                <c:pt idx="3869">
                  <c:v>-0.4222999999999999</c:v>
                </c:pt>
                <c:pt idx="3870">
                  <c:v>-0.34739999999999993</c:v>
                </c:pt>
                <c:pt idx="3871">
                  <c:v>-0.37880000000000003</c:v>
                </c:pt>
                <c:pt idx="3872">
                  <c:v>-0.36890000000000001</c:v>
                </c:pt>
                <c:pt idx="3873">
                  <c:v>-0.34949999999999992</c:v>
                </c:pt>
                <c:pt idx="3874">
                  <c:v>-0.39129999999999976</c:v>
                </c:pt>
                <c:pt idx="3875">
                  <c:v>-0.34739999999999993</c:v>
                </c:pt>
                <c:pt idx="3876">
                  <c:v>-0.34779999999999989</c:v>
                </c:pt>
                <c:pt idx="3877">
                  <c:v>-0.33919999999999995</c:v>
                </c:pt>
                <c:pt idx="3878">
                  <c:v>-0.3395999999999999</c:v>
                </c:pt>
                <c:pt idx="3879">
                  <c:v>-0.32969999999999988</c:v>
                </c:pt>
                <c:pt idx="3880">
                  <c:v>-0.29570000000000007</c:v>
                </c:pt>
                <c:pt idx="3881">
                  <c:v>-0.30649999999999977</c:v>
                </c:pt>
                <c:pt idx="3882">
                  <c:v>-0.29659999999999975</c:v>
                </c:pt>
                <c:pt idx="3883">
                  <c:v>-0.29789999999999939</c:v>
                </c:pt>
                <c:pt idx="3884">
                  <c:v>-0.32929999999999993</c:v>
                </c:pt>
                <c:pt idx="3885">
                  <c:v>-0.38879999999999981</c:v>
                </c:pt>
                <c:pt idx="3886">
                  <c:v>-0.35860000000000003</c:v>
                </c:pt>
                <c:pt idx="3887">
                  <c:v>-0.35989999999999966</c:v>
                </c:pt>
                <c:pt idx="3888">
                  <c:v>-0.36029999999999962</c:v>
                </c:pt>
                <c:pt idx="3889">
                  <c:v>-0.38089999999999957</c:v>
                </c:pt>
                <c:pt idx="3890">
                  <c:v>-0.32669999999999977</c:v>
                </c:pt>
                <c:pt idx="3891">
                  <c:v>0.43149999999999977</c:v>
                </c:pt>
                <c:pt idx="3892">
                  <c:v>0.46209999999999996</c:v>
                </c:pt>
                <c:pt idx="3893">
                  <c:v>0.48150000000000004</c:v>
                </c:pt>
                <c:pt idx="3894">
                  <c:v>0.49140000000000006</c:v>
                </c:pt>
                <c:pt idx="3895">
                  <c:v>0.52500000000000036</c:v>
                </c:pt>
                <c:pt idx="3896">
                  <c:v>0.51419999999999977</c:v>
                </c:pt>
                <c:pt idx="3897">
                  <c:v>0.43109999999999982</c:v>
                </c:pt>
                <c:pt idx="3898">
                  <c:v>0.42980000000000018</c:v>
                </c:pt>
                <c:pt idx="3899">
                  <c:v>0.40870000000000006</c:v>
                </c:pt>
                <c:pt idx="3900">
                  <c:v>0.40090000000000003</c:v>
                </c:pt>
                <c:pt idx="3901">
                  <c:v>0.37979999999999992</c:v>
                </c:pt>
                <c:pt idx="3902">
                  <c:v>0.44139999999999979</c:v>
                </c:pt>
                <c:pt idx="3903">
                  <c:v>0.41950000000000021</c:v>
                </c:pt>
                <c:pt idx="3904">
                  <c:v>0.45000000000000018</c:v>
                </c:pt>
                <c:pt idx="3905">
                  <c:v>0.46289999999999987</c:v>
                </c:pt>
                <c:pt idx="3906">
                  <c:v>0.48320000000000007</c:v>
                </c:pt>
                <c:pt idx="3907">
                  <c:v>0.48280000000000012</c:v>
                </c:pt>
                <c:pt idx="3908">
                  <c:v>0.48099999999999987</c:v>
                </c:pt>
                <c:pt idx="3909">
                  <c:v>0.48099999999999987</c:v>
                </c:pt>
                <c:pt idx="3910">
                  <c:v>0.45950000000000024</c:v>
                </c:pt>
                <c:pt idx="3911">
                  <c:v>0.44179999999999975</c:v>
                </c:pt>
                <c:pt idx="3912">
                  <c:v>0.49310000000000009</c:v>
                </c:pt>
                <c:pt idx="3913">
                  <c:v>0.57399999999999984</c:v>
                </c:pt>
                <c:pt idx="3914">
                  <c:v>0.67359999999999998</c:v>
                </c:pt>
                <c:pt idx="3915">
                  <c:v>0.71439999999999992</c:v>
                </c:pt>
                <c:pt idx="3916">
                  <c:v>0.77980000000000027</c:v>
                </c:pt>
                <c:pt idx="3917">
                  <c:v>0.77929999999999966</c:v>
                </c:pt>
                <c:pt idx="3918">
                  <c:v>0.79850000000000021</c:v>
                </c:pt>
                <c:pt idx="3919">
                  <c:v>0.80840000000000023</c:v>
                </c:pt>
                <c:pt idx="3920">
                  <c:v>0.88380000000000036</c:v>
                </c:pt>
                <c:pt idx="3921">
                  <c:v>0.89370000000000038</c:v>
                </c:pt>
                <c:pt idx="3922">
                  <c:v>0.90349999999999975</c:v>
                </c:pt>
                <c:pt idx="3923">
                  <c:v>0.92219999999999969</c:v>
                </c:pt>
                <c:pt idx="3924">
                  <c:v>0.92169999999999996</c:v>
                </c:pt>
                <c:pt idx="3925">
                  <c:v>0.92120000000000024</c:v>
                </c:pt>
                <c:pt idx="3926">
                  <c:v>0.94550000000000045</c:v>
                </c:pt>
                <c:pt idx="3927">
                  <c:v>0.94490000000000007</c:v>
                </c:pt>
                <c:pt idx="3928">
                  <c:v>0.95369999999999999</c:v>
                </c:pt>
                <c:pt idx="3929">
                  <c:v>0.94290000000000029</c:v>
                </c:pt>
                <c:pt idx="3930">
                  <c:v>0.9874000000000005</c:v>
                </c:pt>
                <c:pt idx="3931">
                  <c:v>1.0180000000000002</c:v>
                </c:pt>
                <c:pt idx="3932">
                  <c:v>1.0278000000000005</c:v>
                </c:pt>
                <c:pt idx="3933">
                  <c:v>1.0366000000000004</c:v>
                </c:pt>
                <c:pt idx="3934">
                  <c:v>1.0463999999999998</c:v>
                </c:pt>
                <c:pt idx="3935">
                  <c:v>0.45999999999999996</c:v>
                </c:pt>
                <c:pt idx="3936">
                  <c:v>0.46980000000000022</c:v>
                </c:pt>
                <c:pt idx="3937">
                  <c:v>0.46929999999999961</c:v>
                </c:pt>
                <c:pt idx="3938">
                  <c:v>0.46760000000000002</c:v>
                </c:pt>
                <c:pt idx="3939">
                  <c:v>0.47740000000000027</c:v>
                </c:pt>
                <c:pt idx="3940">
                  <c:v>0.49110000000000031</c:v>
                </c:pt>
                <c:pt idx="3941">
                  <c:v>0.50089999999999968</c:v>
                </c:pt>
                <c:pt idx="3942">
                  <c:v>0.51069999999999993</c:v>
                </c:pt>
                <c:pt idx="3943">
                  <c:v>0.52979999999999983</c:v>
                </c:pt>
                <c:pt idx="3944">
                  <c:v>0.52920000000000034</c:v>
                </c:pt>
                <c:pt idx="3945">
                  <c:v>0.55330000000000013</c:v>
                </c:pt>
                <c:pt idx="3946">
                  <c:v>0.54239999999999977</c:v>
                </c:pt>
                <c:pt idx="3947">
                  <c:v>0.53150000000000031</c:v>
                </c:pt>
                <c:pt idx="3948">
                  <c:v>0.52920000000000034</c:v>
                </c:pt>
                <c:pt idx="3949">
                  <c:v>0.52869999999999973</c:v>
                </c:pt>
                <c:pt idx="3950">
                  <c:v>0.54879999999999995</c:v>
                </c:pt>
                <c:pt idx="3951">
                  <c:v>0.56310000000000038</c:v>
                </c:pt>
                <c:pt idx="3952">
                  <c:v>0.58330000000000037</c:v>
                </c:pt>
                <c:pt idx="3953">
                  <c:v>0.58159999999999989</c:v>
                </c:pt>
                <c:pt idx="3954">
                  <c:v>0.59140000000000015</c:v>
                </c:pt>
                <c:pt idx="3955">
                  <c:v>1.0155999999999996</c:v>
                </c:pt>
                <c:pt idx="3956">
                  <c:v>0.99430000000000041</c:v>
                </c:pt>
                <c:pt idx="3957">
                  <c:v>0.99370000000000003</c:v>
                </c:pt>
                <c:pt idx="3958">
                  <c:v>1.0022999999999995</c:v>
                </c:pt>
                <c:pt idx="3959">
                  <c:v>0.96029999999999971</c:v>
                </c:pt>
                <c:pt idx="3960">
                  <c:v>0.99480000000000013</c:v>
                </c:pt>
                <c:pt idx="3961">
                  <c:v>0.97350000000000003</c:v>
                </c:pt>
                <c:pt idx="3962">
                  <c:v>0.97289999999999965</c:v>
                </c:pt>
                <c:pt idx="3963">
                  <c:v>1.0022999999999995</c:v>
                </c:pt>
                <c:pt idx="3964">
                  <c:v>0.98099999999999943</c:v>
                </c:pt>
                <c:pt idx="3965">
                  <c:v>0.98450000000000015</c:v>
                </c:pt>
                <c:pt idx="3966">
                  <c:v>1.0045999999999995</c:v>
                </c:pt>
                <c:pt idx="3967">
                  <c:v>0.99370000000000003</c:v>
                </c:pt>
                <c:pt idx="3968">
                  <c:v>1.0127000000000002</c:v>
                </c:pt>
                <c:pt idx="3969">
                  <c:v>1.0327999999999995</c:v>
                </c:pt>
                <c:pt idx="3970">
                  <c:v>1.0777999999999994</c:v>
                </c:pt>
                <c:pt idx="3971">
                  <c:v>1.0771999999999999</c:v>
                </c:pt>
                <c:pt idx="3972">
                  <c:v>1.0558999999999998</c:v>
                </c:pt>
                <c:pt idx="3973">
                  <c:v>1.0333999999999999</c:v>
                </c:pt>
                <c:pt idx="3974">
                  <c:v>1.0223999999999998</c:v>
                </c:pt>
                <c:pt idx="3975">
                  <c:v>1.0363000000000002</c:v>
                </c:pt>
                <c:pt idx="3976">
                  <c:v>1.0150000000000001</c:v>
                </c:pt>
                <c:pt idx="3977">
                  <c:v>1.004</c:v>
                </c:pt>
                <c:pt idx="3978">
                  <c:v>1.2022999999999997</c:v>
                </c:pt>
                <c:pt idx="3979">
                  <c:v>1.2327999999999997</c:v>
                </c:pt>
                <c:pt idx="3980">
                  <c:v>1.2570999999999999</c:v>
                </c:pt>
                <c:pt idx="3981">
                  <c:v>1.2669000000000001</c:v>
                </c:pt>
                <c:pt idx="3982">
                  <c:v>1.2662999999999998</c:v>
                </c:pt>
                <c:pt idx="3983">
                  <c:v>1.2749000000000001</c:v>
                </c:pt>
                <c:pt idx="3984">
                  <c:v>1.2742999999999998</c:v>
                </c:pt>
                <c:pt idx="3985">
                  <c:v>1.2882000000000002</c:v>
                </c:pt>
                <c:pt idx="3986">
                  <c:v>1.2980000000000005</c:v>
                </c:pt>
                <c:pt idx="3987">
                  <c:v>1.2852000000000001</c:v>
                </c:pt>
                <c:pt idx="3988">
                  <c:v>1.2845999999999997</c:v>
                </c:pt>
                <c:pt idx="3989">
                  <c:v>1.2840000000000003</c:v>
                </c:pt>
                <c:pt idx="3990">
                  <c:v>1.3089999999999997</c:v>
                </c:pt>
                <c:pt idx="3991">
                  <c:v>1.3084000000000002</c:v>
                </c:pt>
                <c:pt idx="3992">
                  <c:v>1.3180999999999998</c:v>
                </c:pt>
                <c:pt idx="3993">
                  <c:v>1.3371</c:v>
                </c:pt>
                <c:pt idx="3994">
                  <c:v>1.3363999999999998</c:v>
                </c:pt>
                <c:pt idx="3995">
                  <c:v>1.3713000000000002</c:v>
                </c:pt>
                <c:pt idx="3996">
                  <c:v>1.3706999999999998</c:v>
                </c:pt>
                <c:pt idx="3997">
                  <c:v>1.3699999999999997</c:v>
                </c:pt>
                <c:pt idx="3998">
                  <c:v>1.3577999999999997</c:v>
                </c:pt>
                <c:pt idx="3999">
                  <c:v>1.2675000000000001</c:v>
                </c:pt>
                <c:pt idx="4000">
                  <c:v>1.3024000000000004</c:v>
                </c:pt>
                <c:pt idx="4001">
                  <c:v>1.3121999999999998</c:v>
                </c:pt>
                <c:pt idx="4002">
                  <c:v>1.2907999999999999</c:v>
                </c:pt>
                <c:pt idx="4003">
                  <c:v>1.3097000000000003</c:v>
                </c:pt>
                <c:pt idx="4004">
                  <c:v>1.3193999999999999</c:v>
                </c:pt>
                <c:pt idx="4005">
                  <c:v>1.3751999999999995</c:v>
                </c:pt>
                <c:pt idx="4006">
                  <c:v>1.3640999999999996</c:v>
                </c:pt>
                <c:pt idx="4007">
                  <c:v>1.3116000000000003</c:v>
                </c:pt>
                <c:pt idx="4008">
                  <c:v>1.3097000000000003</c:v>
                </c:pt>
                <c:pt idx="4009">
                  <c:v>1.2986000000000004</c:v>
                </c:pt>
                <c:pt idx="4010">
                  <c:v>1.3128000000000002</c:v>
                </c:pt>
                <c:pt idx="4011">
                  <c:v>1.3121999999999998</c:v>
                </c:pt>
                <c:pt idx="4012">
                  <c:v>1.3219000000000003</c:v>
                </c:pt>
                <c:pt idx="4013">
                  <c:v>1.3097000000000003</c:v>
                </c:pt>
                <c:pt idx="4014">
                  <c:v>1.2986000000000004</c:v>
                </c:pt>
                <c:pt idx="4015">
                  <c:v>1.3128000000000002</c:v>
                </c:pt>
                <c:pt idx="4016">
                  <c:v>1.3225999999999996</c:v>
                </c:pt>
                <c:pt idx="4017">
                  <c:v>1.3116000000000003</c:v>
                </c:pt>
                <c:pt idx="4018">
                  <c:v>1.3297999999999996</c:v>
                </c:pt>
                <c:pt idx="4019">
                  <c:v>1.3297999999999996</c:v>
                </c:pt>
                <c:pt idx="4020">
                  <c:v>1.3078000000000003</c:v>
                </c:pt>
                <c:pt idx="4021">
                  <c:v>0.63300000000000001</c:v>
                </c:pt>
                <c:pt idx="4022">
                  <c:v>0.62190000000000012</c:v>
                </c:pt>
                <c:pt idx="4023">
                  <c:v>0.5992999999999995</c:v>
                </c:pt>
                <c:pt idx="4024">
                  <c:v>0.60899999999999999</c:v>
                </c:pt>
                <c:pt idx="4025">
                  <c:v>0.65439999999999987</c:v>
                </c:pt>
                <c:pt idx="4026">
                  <c:v>0.64329999999999998</c:v>
                </c:pt>
                <c:pt idx="4027">
                  <c:v>0.65309999999999935</c:v>
                </c:pt>
                <c:pt idx="4028">
                  <c:v>0.67189999999999994</c:v>
                </c:pt>
                <c:pt idx="4029">
                  <c:v>0.69200000000000017</c:v>
                </c:pt>
                <c:pt idx="4030">
                  <c:v>0.68550000000000022</c:v>
                </c:pt>
                <c:pt idx="4031">
                  <c:v>0.68489999999999984</c:v>
                </c:pt>
                <c:pt idx="4032">
                  <c:v>0.62190000000000012</c:v>
                </c:pt>
                <c:pt idx="4033">
                  <c:v>0.6615000000000002</c:v>
                </c:pt>
                <c:pt idx="4034">
                  <c:v>0.6711999999999998</c:v>
                </c:pt>
                <c:pt idx="4035">
                  <c:v>0.71669999999999945</c:v>
                </c:pt>
                <c:pt idx="4036">
                  <c:v>0.70569999999999933</c:v>
                </c:pt>
                <c:pt idx="4037">
                  <c:v>0.69459999999999944</c:v>
                </c:pt>
                <c:pt idx="4038">
                  <c:v>0.75490000000000013</c:v>
                </c:pt>
                <c:pt idx="4039">
                  <c:v>0.77499999999999947</c:v>
                </c:pt>
                <c:pt idx="4040">
                  <c:v>0.83110000000000017</c:v>
                </c:pt>
                <c:pt idx="4041">
                  <c:v>0.78880000000000017</c:v>
                </c:pt>
                <c:pt idx="4042">
                  <c:v>0.78810000000000002</c:v>
                </c:pt>
                <c:pt idx="4043">
                  <c:v>0.67569999999999997</c:v>
                </c:pt>
                <c:pt idx="4044">
                  <c:v>0.70549999999999979</c:v>
                </c:pt>
                <c:pt idx="4045">
                  <c:v>0.76149999999999984</c:v>
                </c:pt>
                <c:pt idx="4046">
                  <c:v>0.70889999999999986</c:v>
                </c:pt>
                <c:pt idx="4047">
                  <c:v>0.68810000000000038</c:v>
                </c:pt>
                <c:pt idx="4048">
                  <c:v>0.69639999999999969</c:v>
                </c:pt>
                <c:pt idx="4049">
                  <c:v>0.6958000000000002</c:v>
                </c:pt>
                <c:pt idx="4050">
                  <c:v>0.75190000000000001</c:v>
                </c:pt>
                <c:pt idx="4051">
                  <c:v>0.76149999999999984</c:v>
                </c:pt>
                <c:pt idx="4052">
                  <c:v>0.74009999999999998</c:v>
                </c:pt>
                <c:pt idx="4053">
                  <c:v>0.74840000000000018</c:v>
                </c:pt>
                <c:pt idx="4054">
                  <c:v>0.76839999999999975</c:v>
                </c:pt>
                <c:pt idx="4055">
                  <c:v>0.82469999999999999</c:v>
                </c:pt>
                <c:pt idx="4056">
                  <c:v>0.80310000000000059</c:v>
                </c:pt>
                <c:pt idx="4057">
                  <c:v>0.78160000000000007</c:v>
                </c:pt>
                <c:pt idx="4058">
                  <c:v>0.76909999999999989</c:v>
                </c:pt>
                <c:pt idx="4059">
                  <c:v>0.77880000000000038</c:v>
                </c:pt>
                <c:pt idx="4060">
                  <c:v>0.82469999999999999</c:v>
                </c:pt>
                <c:pt idx="4061">
                  <c:v>0.79269999999999996</c:v>
                </c:pt>
                <c:pt idx="4062">
                  <c:v>0.79199999999999982</c:v>
                </c:pt>
                <c:pt idx="4063">
                  <c:v>0.74840000000000018</c:v>
                </c:pt>
                <c:pt idx="4064">
                  <c:v>0.96839999999999993</c:v>
                </c:pt>
                <c:pt idx="4065">
                  <c:v>1.0039000000000007</c:v>
                </c:pt>
                <c:pt idx="4066">
                  <c:v>1.0031000000000008</c:v>
                </c:pt>
                <c:pt idx="4067">
                  <c:v>1.0024000000000006</c:v>
                </c:pt>
                <c:pt idx="4068">
                  <c:v>0.96910000000000007</c:v>
                </c:pt>
                <c:pt idx="4069">
                  <c:v>0.99960000000000004</c:v>
                </c:pt>
                <c:pt idx="4070">
                  <c:v>0.99350000000000005</c:v>
                </c:pt>
                <c:pt idx="4071">
                  <c:v>0.96150000000000002</c:v>
                </c:pt>
                <c:pt idx="4072">
                  <c:v>0.94010000000000016</c:v>
                </c:pt>
                <c:pt idx="4073">
                  <c:v>0.95870000000000033</c:v>
                </c:pt>
                <c:pt idx="4074">
                  <c:v>0.97880000000000056</c:v>
                </c:pt>
                <c:pt idx="4075">
                  <c:v>0.98310000000000031</c:v>
                </c:pt>
                <c:pt idx="4076">
                  <c:v>0.96150000000000002</c:v>
                </c:pt>
                <c:pt idx="4077">
                  <c:v>0.98160000000000025</c:v>
                </c:pt>
                <c:pt idx="4078">
                  <c:v>0.98990000000000045</c:v>
                </c:pt>
                <c:pt idx="4079">
                  <c:v>0.97880000000000056</c:v>
                </c:pt>
                <c:pt idx="4080">
                  <c:v>0.99420000000000019</c:v>
                </c:pt>
                <c:pt idx="4081">
                  <c:v>0.98310000000000031</c:v>
                </c:pt>
                <c:pt idx="4082">
                  <c:v>0.9823000000000004</c:v>
                </c:pt>
                <c:pt idx="4083">
                  <c:v>1.0010000000000003</c:v>
                </c:pt>
                <c:pt idx="4084">
                  <c:v>0.9795000000000007</c:v>
                </c:pt>
                <c:pt idx="4085">
                  <c:v>0.96229999999999993</c:v>
                </c:pt>
                <c:pt idx="4086">
                  <c:v>0.9408000000000003</c:v>
                </c:pt>
                <c:pt idx="4087">
                  <c:v>1.2297000000000002</c:v>
                </c:pt>
                <c:pt idx="4088">
                  <c:v>1.2061000000000002</c:v>
                </c:pt>
                <c:pt idx="4089">
                  <c:v>1.2054999999999998</c:v>
                </c:pt>
                <c:pt idx="4090">
                  <c:v>1.1736000000000004</c:v>
                </c:pt>
                <c:pt idx="4091">
                  <c:v>1.1576000000000004</c:v>
                </c:pt>
                <c:pt idx="4092">
                  <c:v>1.1569000000000003</c:v>
                </c:pt>
                <c:pt idx="4093">
                  <c:v>1.1238000000000001</c:v>
                </c:pt>
                <c:pt idx="4094">
                  <c:v>1.1231</c:v>
                </c:pt>
                <c:pt idx="4095">
                  <c:v>1.0959000000000003</c:v>
                </c:pt>
                <c:pt idx="4096">
                  <c:v>1.0952999999999999</c:v>
                </c:pt>
                <c:pt idx="4097">
                  <c:v>1.1257999999999999</c:v>
                </c:pt>
                <c:pt idx="4098">
                  <c:v>1.1341999999999999</c:v>
                </c:pt>
                <c:pt idx="4099">
                  <c:v>1.1335000000000006</c:v>
                </c:pt>
                <c:pt idx="4100">
                  <c:v>1.1375000000000002</c:v>
                </c:pt>
                <c:pt idx="4101">
                  <c:v>1.1161000000000003</c:v>
                </c:pt>
                <c:pt idx="4102">
                  <c:v>1.1050000000000004</c:v>
                </c:pt>
                <c:pt idx="4103">
                  <c:v>1.1134000000000004</c:v>
                </c:pt>
                <c:pt idx="4104">
                  <c:v>1.0920000000000005</c:v>
                </c:pt>
                <c:pt idx="4105">
                  <c:v>1.0751999999999997</c:v>
                </c:pt>
                <c:pt idx="4106">
                  <c:v>1.0745000000000005</c:v>
                </c:pt>
                <c:pt idx="4107">
                  <c:v>1.0635000000000003</c:v>
                </c:pt>
                <c:pt idx="4108">
                  <c:v>1.0719000000000003</c:v>
                </c:pt>
                <c:pt idx="4109">
                  <c:v>2.7815999999999996</c:v>
                </c:pt>
                <c:pt idx="4110">
                  <c:v>2.8062999999999998</c:v>
                </c:pt>
                <c:pt idx="4111">
                  <c:v>2.8056999999999994</c:v>
                </c:pt>
                <c:pt idx="4112">
                  <c:v>2.8257999999999996</c:v>
                </c:pt>
                <c:pt idx="4113">
                  <c:v>2.8335000000000004</c:v>
                </c:pt>
                <c:pt idx="4114">
                  <c:v>2.8328000000000002</c:v>
                </c:pt>
                <c:pt idx="4115">
                  <c:v>2.8633000000000002</c:v>
                </c:pt>
                <c:pt idx="4116">
                  <c:v>2.9095999999999997</c:v>
                </c:pt>
                <c:pt idx="4117">
                  <c:v>2.9400999999999997</c:v>
                </c:pt>
                <c:pt idx="4118">
                  <c:v>2.9483999999999999</c:v>
                </c:pt>
                <c:pt idx="4119">
                  <c:v>2.9476999999999998</c:v>
                </c:pt>
                <c:pt idx="4120">
                  <c:v>2.9830999999999999</c:v>
                </c:pt>
                <c:pt idx="4121">
                  <c:v>2.9823</c:v>
                </c:pt>
                <c:pt idx="4122">
                  <c:v>2.9919999999999995</c:v>
                </c:pt>
                <c:pt idx="4123">
                  <c:v>2.9795000000000003</c:v>
                </c:pt>
                <c:pt idx="4124">
                  <c:v>2.9995999999999996</c:v>
                </c:pt>
                <c:pt idx="4125">
                  <c:v>3.0143</c:v>
                </c:pt>
                <c:pt idx="4126">
                  <c:v>3.0135000000000001</c:v>
                </c:pt>
                <c:pt idx="4127">
                  <c:v>3.0024000000000002</c:v>
                </c:pt>
                <c:pt idx="4128">
                  <c:v>2.9899</c:v>
                </c:pt>
                <c:pt idx="4129">
                  <c:v>2.9683999999999995</c:v>
                </c:pt>
                <c:pt idx="4130">
                  <c:v>3.7727000000000004</c:v>
                </c:pt>
                <c:pt idx="4131">
                  <c:v>3.7511999999999999</c:v>
                </c:pt>
                <c:pt idx="4132">
                  <c:v>3.7505000000000006</c:v>
                </c:pt>
                <c:pt idx="4133">
                  <c:v>3.7795000000000005</c:v>
                </c:pt>
                <c:pt idx="4134">
                  <c:v>3.7683999999999997</c:v>
                </c:pt>
                <c:pt idx="4135">
                  <c:v>3.7727000000000004</c:v>
                </c:pt>
                <c:pt idx="4136">
                  <c:v>3.7927</c:v>
                </c:pt>
                <c:pt idx="4137">
                  <c:v>3.7919999999999998</c:v>
                </c:pt>
                <c:pt idx="4138">
                  <c:v>3.7795000000000005</c:v>
                </c:pt>
                <c:pt idx="4139">
                  <c:v>3.7683999999999997</c:v>
                </c:pt>
                <c:pt idx="4140">
                  <c:v>3.7831000000000001</c:v>
                </c:pt>
                <c:pt idx="4141">
                  <c:v>3.7823000000000002</c:v>
                </c:pt>
                <c:pt idx="4142">
                  <c:v>3.7919999999999998</c:v>
                </c:pt>
                <c:pt idx="4143">
                  <c:v>3.7795000000000005</c:v>
                </c:pt>
                <c:pt idx="4144">
                  <c:v>3.7477</c:v>
                </c:pt>
                <c:pt idx="4145">
                  <c:v>3.7519</c:v>
                </c:pt>
                <c:pt idx="4146">
                  <c:v>3.7505000000000006</c:v>
                </c:pt>
                <c:pt idx="4147">
                  <c:v>3.7484000000000002</c:v>
                </c:pt>
                <c:pt idx="4148">
                  <c:v>3.7269000000000005</c:v>
                </c:pt>
                <c:pt idx="4149">
                  <c:v>3.7269000000000005</c:v>
                </c:pt>
                <c:pt idx="4150">
                  <c:v>3.7366000000000001</c:v>
                </c:pt>
                <c:pt idx="4151">
                  <c:v>3.7304000000000004</c:v>
                </c:pt>
                <c:pt idx="4152">
                  <c:v>3.0193000000000003</c:v>
                </c:pt>
                <c:pt idx="4153">
                  <c:v>3.0171999999999999</c:v>
                </c:pt>
                <c:pt idx="4154">
                  <c:v>2.9958</c:v>
                </c:pt>
                <c:pt idx="4155">
                  <c:v>2.9790999999999999</c:v>
                </c:pt>
                <c:pt idx="4156">
                  <c:v>2.9783999999999997</c:v>
                </c:pt>
                <c:pt idx="4157">
                  <c:v>2.9672999999999998</c:v>
                </c:pt>
                <c:pt idx="4158">
                  <c:v>2.9444999999999997</c:v>
                </c:pt>
                <c:pt idx="4159">
                  <c:v>2.9230999999999998</c:v>
                </c:pt>
                <c:pt idx="4160">
                  <c:v>2.9271000000000003</c:v>
                </c:pt>
                <c:pt idx="4161">
                  <c:v>2.9264000000000001</c:v>
                </c:pt>
                <c:pt idx="4162">
                  <c:v>2.9362000000000004</c:v>
                </c:pt>
                <c:pt idx="4163">
                  <c:v>2.9030000000000005</c:v>
                </c:pt>
                <c:pt idx="4164">
                  <c:v>2.9230999999999998</c:v>
                </c:pt>
                <c:pt idx="4165">
                  <c:v>2.9478999999999997</c:v>
                </c:pt>
                <c:pt idx="4166">
                  <c:v>2.9576000000000002</c:v>
                </c:pt>
                <c:pt idx="4167">
                  <c:v>2.9569000000000001</c:v>
                </c:pt>
                <c:pt idx="4168">
                  <c:v>2.9749999999999996</c:v>
                </c:pt>
                <c:pt idx="4169">
                  <c:v>2.9743000000000004</c:v>
                </c:pt>
                <c:pt idx="4170">
                  <c:v>2.9736000000000002</c:v>
                </c:pt>
                <c:pt idx="4171">
                  <c:v>2.968</c:v>
                </c:pt>
                <c:pt idx="4172">
                  <c:v>2.9881000000000002</c:v>
                </c:pt>
                <c:pt idx="4173">
                  <c:v>3.0061</c:v>
                </c:pt>
                <c:pt idx="4174">
                  <c:v>2.5054999999999996</c:v>
                </c:pt>
                <c:pt idx="4175">
                  <c:v>2.5358999999999998</c:v>
                </c:pt>
                <c:pt idx="4176">
                  <c:v>2.5407999999999999</c:v>
                </c:pt>
                <c:pt idx="4177">
                  <c:v>2.5297000000000001</c:v>
                </c:pt>
                <c:pt idx="4178">
                  <c:v>2.5380000000000003</c:v>
                </c:pt>
                <c:pt idx="4179">
                  <c:v>2.5476999999999999</c:v>
                </c:pt>
                <c:pt idx="4180">
                  <c:v>2.5727000000000002</c:v>
                </c:pt>
                <c:pt idx="4181">
                  <c:v>2.5823</c:v>
                </c:pt>
                <c:pt idx="4182">
                  <c:v>2.5919999999999996</c:v>
                </c:pt>
                <c:pt idx="4183">
                  <c:v>2.5788000000000002</c:v>
                </c:pt>
                <c:pt idx="4184">
                  <c:v>2.5781000000000001</c:v>
                </c:pt>
                <c:pt idx="4185">
                  <c:v>2.5773999999999999</c:v>
                </c:pt>
                <c:pt idx="4186">
                  <c:v>2.6031000000000004</c:v>
                </c:pt>
                <c:pt idx="4187">
                  <c:v>2.6128</c:v>
                </c:pt>
                <c:pt idx="4188">
                  <c:v>2.6314000000000002</c:v>
                </c:pt>
                <c:pt idx="4189">
                  <c:v>2.6203000000000003</c:v>
                </c:pt>
                <c:pt idx="4190">
                  <c:v>2.6350999999999996</c:v>
                </c:pt>
                <c:pt idx="4191">
                  <c:v>2.6238999999999999</c:v>
                </c:pt>
                <c:pt idx="4192">
                  <c:v>2.6336000000000004</c:v>
                </c:pt>
                <c:pt idx="4193">
                  <c:v>2.6211000000000002</c:v>
                </c:pt>
                <c:pt idx="4194">
                  <c:v>2.6203000000000003</c:v>
                </c:pt>
                <c:pt idx="4195">
                  <c:v>2.6246999999999998</c:v>
                </c:pt>
                <c:pt idx="4196">
                  <c:v>3.0031000000000003</c:v>
                </c:pt>
                <c:pt idx="4197">
                  <c:v>3.0127999999999999</c:v>
                </c:pt>
                <c:pt idx="4198">
                  <c:v>3.0314000000000001</c:v>
                </c:pt>
                <c:pt idx="4199">
                  <c:v>3.0203000000000002</c:v>
                </c:pt>
                <c:pt idx="4200">
                  <c:v>3.0350999999999995</c:v>
                </c:pt>
                <c:pt idx="4201">
                  <c:v>3.0447000000000002</c:v>
                </c:pt>
                <c:pt idx="4202">
                  <c:v>3.044</c:v>
                </c:pt>
                <c:pt idx="4203">
                  <c:v>3.0417999999999998</c:v>
                </c:pt>
                <c:pt idx="4204">
                  <c:v>3.0515000000000003</c:v>
                </c:pt>
                <c:pt idx="4205">
                  <c:v>3.0558999999999998</c:v>
                </c:pt>
                <c:pt idx="4206">
                  <c:v>3.0447000000000002</c:v>
                </c:pt>
                <c:pt idx="4207">
                  <c:v>3.0543999999999998</c:v>
                </c:pt>
                <c:pt idx="4208">
                  <c:v>3.0619000000000001</c:v>
                </c:pt>
                <c:pt idx="4209">
                  <c:v>3.0611999999999999</c:v>
                </c:pt>
                <c:pt idx="4210">
                  <c:v>3.0604</c:v>
                </c:pt>
                <c:pt idx="4211">
                  <c:v>3.0654999999999997</c:v>
                </c:pt>
                <c:pt idx="4212">
                  <c:v>3.0752000000000002</c:v>
                </c:pt>
                <c:pt idx="4213">
                  <c:v>3.073</c:v>
                </c:pt>
                <c:pt idx="4214">
                  <c:v>3.0619000000000001</c:v>
                </c:pt>
                <c:pt idx="4215">
                  <c:v>3.0039000000000002</c:v>
                </c:pt>
                <c:pt idx="4216">
                  <c:v>2.7239</c:v>
                </c:pt>
                <c:pt idx="4217">
                  <c:v>2.7231999999999998</c:v>
                </c:pt>
                <c:pt idx="4218">
                  <c:v>2.6899000000000002</c:v>
                </c:pt>
                <c:pt idx="4219">
                  <c:v>2.6788000000000003</c:v>
                </c:pt>
                <c:pt idx="4220">
                  <c:v>2.7039000000000004</c:v>
                </c:pt>
                <c:pt idx="4221">
                  <c:v>2.6823000000000001</c:v>
                </c:pt>
                <c:pt idx="4222">
                  <c:v>2.6712000000000002</c:v>
                </c:pt>
                <c:pt idx="4223">
                  <c:v>2.6795000000000004</c:v>
                </c:pt>
                <c:pt idx="4224">
                  <c:v>2.6788000000000003</c:v>
                </c:pt>
                <c:pt idx="4225">
                  <c:v>2.6518999999999999</c:v>
                </c:pt>
                <c:pt idx="4226">
                  <c:v>2.6408</c:v>
                </c:pt>
                <c:pt idx="4227">
                  <c:v>2.6297000000000001</c:v>
                </c:pt>
                <c:pt idx="4228">
                  <c:v>2.6172</c:v>
                </c:pt>
                <c:pt idx="4229">
                  <c:v>2.6164999999999998</c:v>
                </c:pt>
                <c:pt idx="4230">
                  <c:v>2.6415000000000002</c:v>
                </c:pt>
                <c:pt idx="4231">
                  <c:v>2.6304000000000003</c:v>
                </c:pt>
                <c:pt idx="4232">
                  <c:v>2.6400999999999999</c:v>
                </c:pt>
                <c:pt idx="4233">
                  <c:v>2.6587000000000001</c:v>
                </c:pt>
                <c:pt idx="4234">
                  <c:v>2.6579999999999999</c:v>
                </c:pt>
                <c:pt idx="4235">
                  <c:v>2.6415000000000002</c:v>
                </c:pt>
                <c:pt idx="4236">
                  <c:v>2.6408</c:v>
                </c:pt>
                <c:pt idx="4237">
                  <c:v>2.6297000000000001</c:v>
                </c:pt>
                <c:pt idx="4238">
                  <c:v>2.6275999999999997</c:v>
                </c:pt>
                <c:pt idx="4239">
                  <c:v>2.2269000000000005</c:v>
                </c:pt>
                <c:pt idx="4240">
                  <c:v>2.2311000000000005</c:v>
                </c:pt>
                <c:pt idx="4241">
                  <c:v>2.2304000000000004</c:v>
                </c:pt>
                <c:pt idx="4242">
                  <c:v>2.2172000000000001</c:v>
                </c:pt>
                <c:pt idx="4243">
                  <c:v>2.2269000000000005</c:v>
                </c:pt>
                <c:pt idx="4244">
                  <c:v>2.2157999999999998</c:v>
                </c:pt>
                <c:pt idx="4245">
                  <c:v>2.1999000000000004</c:v>
                </c:pt>
                <c:pt idx="4246">
                  <c:v>2.2096</c:v>
                </c:pt>
                <c:pt idx="4247">
                  <c:v>2.2088999999999999</c:v>
                </c:pt>
                <c:pt idx="4248">
                  <c:v>2.1963999999999997</c:v>
                </c:pt>
                <c:pt idx="4249">
                  <c:v>2.1854000000000005</c:v>
                </c:pt>
                <c:pt idx="4250">
                  <c:v>2.1791</c:v>
                </c:pt>
                <c:pt idx="4251">
                  <c:v>2.1680000000000001</c:v>
                </c:pt>
                <c:pt idx="4252">
                  <c:v>2.1673</c:v>
                </c:pt>
                <c:pt idx="4253">
                  <c:v>2.1653000000000002</c:v>
                </c:pt>
                <c:pt idx="4254">
                  <c:v>2.1646000000000001</c:v>
                </c:pt>
                <c:pt idx="4255">
                  <c:v>2.1583000000000006</c:v>
                </c:pt>
                <c:pt idx="4256">
                  <c:v>2.1472000000000007</c:v>
                </c:pt>
                <c:pt idx="4257">
                  <c:v>2.1257999999999999</c:v>
                </c:pt>
                <c:pt idx="4258">
                  <c:v>2.1134000000000004</c:v>
                </c:pt>
                <c:pt idx="4259">
                  <c:v>2.2400999999999995</c:v>
                </c:pt>
                <c:pt idx="4260">
                  <c:v>2.2751999999999994</c:v>
                </c:pt>
                <c:pt idx="4261">
                  <c:v>2.2745000000000002</c:v>
                </c:pt>
                <c:pt idx="4262">
                  <c:v>2.2738</c:v>
                </c:pt>
                <c:pt idx="4263">
                  <c:v>2.2719</c:v>
                </c:pt>
                <c:pt idx="4264">
                  <c:v>2.2505000000000002</c:v>
                </c:pt>
                <c:pt idx="4265">
                  <c:v>2.2751999999999994</c:v>
                </c:pt>
                <c:pt idx="4266">
                  <c:v>2.2536999999999998</c:v>
                </c:pt>
                <c:pt idx="4267">
                  <c:v>2.2323</c:v>
                </c:pt>
                <c:pt idx="4268">
                  <c:v>2.2303999999999999</c:v>
                </c:pt>
                <c:pt idx="4269">
                  <c:v>2.2090000000000001</c:v>
                </c:pt>
                <c:pt idx="4270">
                  <c:v>2.2128000000000001</c:v>
                </c:pt>
                <c:pt idx="4271">
                  <c:v>2.1290999999999998</c:v>
                </c:pt>
                <c:pt idx="4272">
                  <c:v>2.1804000000000001</c:v>
                </c:pt>
                <c:pt idx="4273">
                  <c:v>2.1992999999999996</c:v>
                </c:pt>
                <c:pt idx="4274">
                  <c:v>2.2297999999999996</c:v>
                </c:pt>
                <c:pt idx="4275">
                  <c:v>2.2395</c:v>
                </c:pt>
                <c:pt idx="4276">
                  <c:v>2.2848999999999999</c:v>
                </c:pt>
                <c:pt idx="4277">
                  <c:v>2.2841999999999998</c:v>
                </c:pt>
                <c:pt idx="4278">
                  <c:v>2.2608999999999999</c:v>
                </c:pt>
                <c:pt idx="4279">
                  <c:v>2.2601999999999998</c:v>
                </c:pt>
                <c:pt idx="4280">
                  <c:v>2.1973999999999996</c:v>
                </c:pt>
                <c:pt idx="4281">
                  <c:v>2.2254</c:v>
                </c:pt>
                <c:pt idx="4282">
                  <c:v>2.0310999999999995</c:v>
                </c:pt>
                <c:pt idx="4283">
                  <c:v>2.0811999999999999</c:v>
                </c:pt>
                <c:pt idx="4284">
                  <c:v>2.0598000000000001</c:v>
                </c:pt>
                <c:pt idx="4285">
                  <c:v>2.1155999999999997</c:v>
                </c:pt>
                <c:pt idx="4286">
                  <c:v>2.0836999999999994</c:v>
                </c:pt>
                <c:pt idx="4287">
                  <c:v>2.0934999999999997</c:v>
                </c:pt>
                <c:pt idx="4288">
                  <c:v>2.0603999999999996</c:v>
                </c:pt>
                <c:pt idx="4289">
                  <c:v>2.0181999999999993</c:v>
                </c:pt>
                <c:pt idx="4290">
                  <c:v>2.0218999999999996</c:v>
                </c:pt>
                <c:pt idx="4291">
                  <c:v>1.9379999999999997</c:v>
                </c:pt>
                <c:pt idx="4292">
                  <c:v>1.9271000000000003</c:v>
                </c:pt>
                <c:pt idx="4293">
                  <c:v>1.8422000000000001</c:v>
                </c:pt>
                <c:pt idx="4294">
                  <c:v>1.8209</c:v>
                </c:pt>
                <c:pt idx="4295">
                  <c:v>1.9698000000000002</c:v>
                </c:pt>
                <c:pt idx="4296">
                  <c:v>2.0213000000000001</c:v>
                </c:pt>
                <c:pt idx="4297">
                  <c:v>1.9894999999999996</c:v>
                </c:pt>
                <c:pt idx="4298">
                  <c:v>2.0084</c:v>
                </c:pt>
                <c:pt idx="4299">
                  <c:v>2.0701999999999998</c:v>
                </c:pt>
                <c:pt idx="4300">
                  <c:v>2.1052</c:v>
                </c:pt>
                <c:pt idx="4301">
                  <c:v>2.0732999999999997</c:v>
                </c:pt>
                <c:pt idx="4302">
                  <c:v>2.0622999999999996</c:v>
                </c:pt>
                <c:pt idx="4303">
                  <c:v>2.1019999999999994</c:v>
                </c:pt>
                <c:pt idx="4304">
                  <c:v>2.1638000000000002</c:v>
                </c:pt>
                <c:pt idx="4305">
                  <c:v>2.2504</c:v>
                </c:pt>
                <c:pt idx="4306">
                  <c:v>2.2496999999999998</c:v>
                </c:pt>
                <c:pt idx="4307">
                  <c:v>2.2373000000000003</c:v>
                </c:pt>
                <c:pt idx="4308">
                  <c:v>2.2373000000000003</c:v>
                </c:pt>
                <c:pt idx="4309">
                  <c:v>2.2157999999999998</c:v>
                </c:pt>
                <c:pt idx="4310">
                  <c:v>2.2405999999999997</c:v>
                </c:pt>
                <c:pt idx="4311">
                  <c:v>2.2398999999999996</c:v>
                </c:pt>
                <c:pt idx="4312">
                  <c:v>2.2496999999999998</c:v>
                </c:pt>
                <c:pt idx="4313">
                  <c:v>2.2580999999999998</c:v>
                </c:pt>
                <c:pt idx="4314">
                  <c:v>2.2261999999999995</c:v>
                </c:pt>
                <c:pt idx="4315">
                  <c:v>2.2614000000000001</c:v>
                </c:pt>
                <c:pt idx="4316">
                  <c:v>2.2504</c:v>
                </c:pt>
                <c:pt idx="4317">
                  <c:v>2.2705000000000002</c:v>
                </c:pt>
                <c:pt idx="4318">
                  <c:v>2.2684999999999995</c:v>
                </c:pt>
                <c:pt idx="4319">
                  <c:v>2.2885999999999997</c:v>
                </c:pt>
                <c:pt idx="4320">
                  <c:v>2.3030999999999997</c:v>
                </c:pt>
                <c:pt idx="4321">
                  <c:v>2.2711999999999994</c:v>
                </c:pt>
                <c:pt idx="4322">
                  <c:v>2.2080000000000002</c:v>
                </c:pt>
                <c:pt idx="4323">
                  <c:v>2.1436000000000002</c:v>
                </c:pt>
                <c:pt idx="4324">
                  <c:v>2.1533999999999995</c:v>
                </c:pt>
                <c:pt idx="4325">
                  <c:v>2.5406</c:v>
                </c:pt>
                <c:pt idx="4326">
                  <c:v>2.4773999999999998</c:v>
                </c:pt>
                <c:pt idx="4327">
                  <c:v>2.4768000000000003</c:v>
                </c:pt>
                <c:pt idx="4328">
                  <c:v>2.4228000000000001</c:v>
                </c:pt>
                <c:pt idx="4329">
                  <c:v>2.4533999999999998</c:v>
                </c:pt>
                <c:pt idx="4330">
                  <c:v>2.5302000000000002</c:v>
                </c:pt>
                <c:pt idx="4331">
                  <c:v>2.5398999999999998</c:v>
                </c:pt>
                <c:pt idx="4332">
                  <c:v>2.3727000000000005</c:v>
                </c:pt>
                <c:pt idx="4333">
                  <c:v>2.1422000000000003</c:v>
                </c:pt>
                <c:pt idx="4334">
                  <c:v>2.2871000000000001</c:v>
                </c:pt>
                <c:pt idx="4335">
                  <c:v>2.2281999999999997</c:v>
                </c:pt>
                <c:pt idx="4336">
                  <c:v>1.6875000000000004</c:v>
                </c:pt>
                <c:pt idx="4337">
                  <c:v>1.4589000000000003</c:v>
                </c:pt>
                <c:pt idx="4338">
                  <c:v>1.3542000000000001</c:v>
                </c:pt>
                <c:pt idx="4339">
                  <c:v>0.6926000000000001</c:v>
                </c:pt>
                <c:pt idx="4340">
                  <c:v>1.2012</c:v>
                </c:pt>
                <c:pt idx="4341">
                  <c:v>1.2526000000000002</c:v>
                </c:pt>
                <c:pt idx="4342">
                  <c:v>1.4904000000000002</c:v>
                </c:pt>
                <c:pt idx="4343">
                  <c:v>1.8209000000000004</c:v>
                </c:pt>
                <c:pt idx="4344">
                  <c:v>2.1006000000000005</c:v>
                </c:pt>
                <c:pt idx="4345">
                  <c:v>1.9266999999999999</c:v>
                </c:pt>
                <c:pt idx="4346">
                  <c:v>1.6045000000000003</c:v>
                </c:pt>
                <c:pt idx="4347">
                  <c:v>1.3968000000000003</c:v>
                </c:pt>
                <c:pt idx="4348">
                  <c:v>2.1059000000000001</c:v>
                </c:pt>
                <c:pt idx="4349">
                  <c:v>2.1054000000000004</c:v>
                </c:pt>
                <c:pt idx="4350">
                  <c:v>2.4055999999999997</c:v>
                </c:pt>
                <c:pt idx="4351">
                  <c:v>2.3780999999999999</c:v>
                </c:pt>
                <c:pt idx="4352">
                  <c:v>2.3048999999999999</c:v>
                </c:pt>
                <c:pt idx="4353">
                  <c:v>2.0545</c:v>
                </c:pt>
                <c:pt idx="4354">
                  <c:v>2.0023</c:v>
                </c:pt>
                <c:pt idx="4355">
                  <c:v>2.0879000000000003</c:v>
                </c:pt>
                <c:pt idx="4356">
                  <c:v>1.9941</c:v>
                </c:pt>
                <c:pt idx="4357">
                  <c:v>2.0454999999999997</c:v>
                </c:pt>
                <c:pt idx="4358">
                  <c:v>1.9820000000000002</c:v>
                </c:pt>
                <c:pt idx="4359">
                  <c:v>2.0852000000000004</c:v>
                </c:pt>
                <c:pt idx="4360">
                  <c:v>1.9944999999999999</c:v>
                </c:pt>
                <c:pt idx="4361">
                  <c:v>1.9008000000000003</c:v>
                </c:pt>
                <c:pt idx="4362">
                  <c:v>1.7864</c:v>
                </c:pt>
                <c:pt idx="4363">
                  <c:v>1.7542</c:v>
                </c:pt>
                <c:pt idx="4364">
                  <c:v>1.7951999999999999</c:v>
                </c:pt>
                <c:pt idx="4365">
                  <c:v>1.7871999999999999</c:v>
                </c:pt>
                <c:pt idx="4366">
                  <c:v>1.6936</c:v>
                </c:pt>
                <c:pt idx="4367">
                  <c:v>1.6932</c:v>
                </c:pt>
                <c:pt idx="4368">
                  <c:v>1.7955999999999999</c:v>
                </c:pt>
                <c:pt idx="4369">
                  <c:v>1.0987</c:v>
                </c:pt>
                <c:pt idx="4370">
                  <c:v>1.1427</c:v>
                </c:pt>
                <c:pt idx="4371">
                  <c:v>1.1423000000000001</c:v>
                </c:pt>
                <c:pt idx="4372">
                  <c:v>1.1315</c:v>
                </c:pt>
                <c:pt idx="4373">
                  <c:v>1.1712000000000002</c:v>
                </c:pt>
                <c:pt idx="4374">
                  <c:v>1.1708000000000003</c:v>
                </c:pt>
                <c:pt idx="4375">
                  <c:v>1.2122000000000002</c:v>
                </c:pt>
                <c:pt idx="4376">
                  <c:v>1.2355999999999998</c:v>
                </c:pt>
                <c:pt idx="4377">
                  <c:v>1.3077000000000005</c:v>
                </c:pt>
                <c:pt idx="4378">
                  <c:v>1.3893000000000004</c:v>
                </c:pt>
                <c:pt idx="4379">
                  <c:v>1.4718</c:v>
                </c:pt>
                <c:pt idx="4380">
                  <c:v>1.4436</c:v>
                </c:pt>
                <c:pt idx="4381">
                  <c:v>1.1941000000000002</c:v>
                </c:pt>
                <c:pt idx="4382">
                  <c:v>1.0486000000000004</c:v>
                </c:pt>
                <c:pt idx="4383">
                  <c:v>1.0163000000000002</c:v>
                </c:pt>
                <c:pt idx="4384">
                  <c:v>1.1609000000000003</c:v>
                </c:pt>
                <c:pt idx="4385">
                  <c:v>1.1738</c:v>
                </c:pt>
                <c:pt idx="4386">
                  <c:v>1.0490000000000004</c:v>
                </c:pt>
                <c:pt idx="4387">
                  <c:v>1.1211000000000002</c:v>
                </c:pt>
                <c:pt idx="4388">
                  <c:v>1.1406000000000001</c:v>
                </c:pt>
                <c:pt idx="4389">
                  <c:v>1.1609000000000003</c:v>
                </c:pt>
                <c:pt idx="4390">
                  <c:v>1.1531000000000002</c:v>
                </c:pt>
                <c:pt idx="4391">
                  <c:v>0.41120000000000001</c:v>
                </c:pt>
                <c:pt idx="4392">
                  <c:v>0.29680000000000017</c:v>
                </c:pt>
                <c:pt idx="4393">
                  <c:v>9.9000000000000199E-2</c:v>
                </c:pt>
                <c:pt idx="4394">
                  <c:v>0.22279999999999989</c:v>
                </c:pt>
                <c:pt idx="4395">
                  <c:v>0.23540000000000028</c:v>
                </c:pt>
                <c:pt idx="4396">
                  <c:v>-5.4699999999999971E-2</c:v>
                </c:pt>
                <c:pt idx="4397">
                  <c:v>-9.6400000000000041E-2</c:v>
                </c:pt>
                <c:pt idx="4398">
                  <c:v>-0.25260000000000016</c:v>
                </c:pt>
                <c:pt idx="4399">
                  <c:v>-0.2528999999999999</c:v>
                </c:pt>
                <c:pt idx="4400">
                  <c:v>-4.6400000000000219E-2</c:v>
                </c:pt>
                <c:pt idx="4401">
                  <c:v>-0.10639999999999983</c:v>
                </c:pt>
                <c:pt idx="4402">
                  <c:v>-0.19979999999999976</c:v>
                </c:pt>
                <c:pt idx="4403">
                  <c:v>-8.7000000000000188E-2</c:v>
                </c:pt>
                <c:pt idx="4404">
                  <c:v>-0.13900000000000023</c:v>
                </c:pt>
                <c:pt idx="4405">
                  <c:v>-0.21980000000000022</c:v>
                </c:pt>
                <c:pt idx="4406">
                  <c:v>-0.41659999999999986</c:v>
                </c:pt>
                <c:pt idx="4407">
                  <c:v>-0.41739999999999977</c:v>
                </c:pt>
                <c:pt idx="4408">
                  <c:v>-0.28330000000000011</c:v>
                </c:pt>
                <c:pt idx="4409">
                  <c:v>-0.3969999999999998</c:v>
                </c:pt>
                <c:pt idx="4410">
                  <c:v>-0.35420000000000007</c:v>
                </c:pt>
                <c:pt idx="4411">
                  <c:v>-0.46799999999999997</c:v>
                </c:pt>
                <c:pt idx="4412">
                  <c:v>-0.54049999999999976</c:v>
                </c:pt>
                <c:pt idx="4413">
                  <c:v>-1.1555</c:v>
                </c:pt>
                <c:pt idx="4414">
                  <c:v>-1.3104999999999998</c:v>
                </c:pt>
                <c:pt idx="4415">
                  <c:v>-1.2573999999999996</c:v>
                </c:pt>
                <c:pt idx="4416">
                  <c:v>-1.2472999999999996</c:v>
                </c:pt>
                <c:pt idx="4417">
                  <c:v>-1.2269999999999999</c:v>
                </c:pt>
                <c:pt idx="4418">
                  <c:v>-1.238</c:v>
                </c:pt>
                <c:pt idx="4419">
                  <c:v>-1.2691999999999997</c:v>
                </c:pt>
                <c:pt idx="4420">
                  <c:v>-1.4018999999999999</c:v>
                </c:pt>
                <c:pt idx="4421">
                  <c:v>-1.4433999999999996</c:v>
                </c:pt>
                <c:pt idx="4422">
                  <c:v>-1.4125999999999999</c:v>
                </c:pt>
                <c:pt idx="4423">
                  <c:v>-1.4339</c:v>
                </c:pt>
                <c:pt idx="4424">
                  <c:v>-1.3207999999999998</c:v>
                </c:pt>
                <c:pt idx="4425">
                  <c:v>-1.2676999999999996</c:v>
                </c:pt>
                <c:pt idx="4426">
                  <c:v>-1.4123999999999999</c:v>
                </c:pt>
                <c:pt idx="4427">
                  <c:v>-1.3714</c:v>
                </c:pt>
                <c:pt idx="4428">
                  <c:v>-1.3308999999999997</c:v>
                </c:pt>
                <c:pt idx="4429">
                  <c:v>-1.0218999999999996</c:v>
                </c:pt>
                <c:pt idx="4430">
                  <c:v>-0.99949999999999983</c:v>
                </c:pt>
                <c:pt idx="4431">
                  <c:v>-0.98909999999999965</c:v>
                </c:pt>
                <c:pt idx="4432">
                  <c:v>-1.1856999999999998</c:v>
                </c:pt>
                <c:pt idx="4433">
                  <c:v>-1.1555</c:v>
                </c:pt>
                <c:pt idx="4434">
                  <c:v>-0.86319999999999952</c:v>
                </c:pt>
                <c:pt idx="4435">
                  <c:v>-0.77879999999999949</c:v>
                </c:pt>
                <c:pt idx="4436">
                  <c:v>-0.85109999999999975</c:v>
                </c:pt>
                <c:pt idx="4437">
                  <c:v>-0.88239999999999963</c:v>
                </c:pt>
                <c:pt idx="4438">
                  <c:v>-0.91419999999999968</c:v>
                </c:pt>
                <c:pt idx="4439">
                  <c:v>-0.86289999999999978</c:v>
                </c:pt>
                <c:pt idx="4440">
                  <c:v>-0.89219999999999944</c:v>
                </c:pt>
                <c:pt idx="4441">
                  <c:v>-0.87179999999999946</c:v>
                </c:pt>
                <c:pt idx="4442">
                  <c:v>-0.8926999999999996</c:v>
                </c:pt>
                <c:pt idx="4443">
                  <c:v>-1.0070999999999994</c:v>
                </c:pt>
                <c:pt idx="4444">
                  <c:v>-0.94549999999999956</c:v>
                </c:pt>
                <c:pt idx="4445">
                  <c:v>-0.95419999999999972</c:v>
                </c:pt>
                <c:pt idx="4446">
                  <c:v>-0.97509999999999986</c:v>
                </c:pt>
                <c:pt idx="4447">
                  <c:v>-1.1094999999999997</c:v>
                </c:pt>
                <c:pt idx="4448">
                  <c:v>-1.2547999999999995</c:v>
                </c:pt>
                <c:pt idx="4449">
                  <c:v>-1.2549999999999999</c:v>
                </c:pt>
                <c:pt idx="4450">
                  <c:v>-1.8310999999999997</c:v>
                </c:pt>
                <c:pt idx="4451">
                  <c:v>-1.9021999999999997</c:v>
                </c:pt>
                <c:pt idx="4452">
                  <c:v>-1.7378999999999998</c:v>
                </c:pt>
                <c:pt idx="4453">
                  <c:v>-1.8513999999999995</c:v>
                </c:pt>
                <c:pt idx="4454">
                  <c:v>-1.8514999999999997</c:v>
                </c:pt>
                <c:pt idx="4455">
                  <c:v>-1.8197999999999999</c:v>
                </c:pt>
                <c:pt idx="4456">
                  <c:v>-1.9535999999999998</c:v>
                </c:pt>
                <c:pt idx="4457">
                  <c:v>-2.3590999999999998</c:v>
                </c:pt>
                <c:pt idx="4458">
                  <c:v>-2.2157</c:v>
                </c:pt>
                <c:pt idx="4459">
                  <c:v>-2.0823</c:v>
                </c:pt>
                <c:pt idx="4460">
                  <c:v>-2.1431999999999998</c:v>
                </c:pt>
                <c:pt idx="4461">
                  <c:v>-2.2151999999999998</c:v>
                </c:pt>
                <c:pt idx="4462">
                  <c:v>-2.1125999999999996</c:v>
                </c:pt>
                <c:pt idx="4463">
                  <c:v>-2.0821999999999998</c:v>
                </c:pt>
                <c:pt idx="4464">
                  <c:v>-2.0514999999999999</c:v>
                </c:pt>
                <c:pt idx="4465">
                  <c:v>-2.0198</c:v>
                </c:pt>
                <c:pt idx="4466">
                  <c:v>-2.0404999999999998</c:v>
                </c:pt>
                <c:pt idx="4467">
                  <c:v>-2.0200999999999998</c:v>
                </c:pt>
                <c:pt idx="4468">
                  <c:v>-2.1132</c:v>
                </c:pt>
                <c:pt idx="4469">
                  <c:v>-2.1132999999999997</c:v>
                </c:pt>
                <c:pt idx="4470">
                  <c:v>-2.0825</c:v>
                </c:pt>
                <c:pt idx="4471">
                  <c:v>-2.0816999999999997</c:v>
                </c:pt>
                <c:pt idx="4472">
                  <c:v>-2.1125999999999996</c:v>
                </c:pt>
                <c:pt idx="4473">
                  <c:v>-2.113</c:v>
                </c:pt>
                <c:pt idx="4474">
                  <c:v>-2.1233999999999997</c:v>
                </c:pt>
                <c:pt idx="4475">
                  <c:v>-2.2048999999999999</c:v>
                </c:pt>
                <c:pt idx="4476">
                  <c:v>-2.3384999999999998</c:v>
                </c:pt>
                <c:pt idx="4477">
                  <c:v>-2.4001999999999999</c:v>
                </c:pt>
                <c:pt idx="4478">
                  <c:v>-2.1619999999999999</c:v>
                </c:pt>
                <c:pt idx="4479">
                  <c:v>-2.3567999999999998</c:v>
                </c:pt>
                <c:pt idx="4480">
                  <c:v>-2.3563999999999998</c:v>
                </c:pt>
                <c:pt idx="4481">
                  <c:v>-2.5102000000000002</c:v>
                </c:pt>
                <c:pt idx="4482">
                  <c:v>-2.6433</c:v>
                </c:pt>
                <c:pt idx="4483">
                  <c:v>-2.5615999999999999</c:v>
                </c:pt>
                <c:pt idx="4484">
                  <c:v>-2.6741999999999999</c:v>
                </c:pt>
                <c:pt idx="4485">
                  <c:v>-2.5305999999999997</c:v>
                </c:pt>
                <c:pt idx="4486">
                  <c:v>-2.5921000000000003</c:v>
                </c:pt>
                <c:pt idx="4487">
                  <c:v>-2.6433</c:v>
                </c:pt>
                <c:pt idx="4488">
                  <c:v>-2.8378000000000001</c:v>
                </c:pt>
                <c:pt idx="4489">
                  <c:v>-3.0013000000000001</c:v>
                </c:pt>
                <c:pt idx="4490">
                  <c:v>-3.1236999999999999</c:v>
                </c:pt>
                <c:pt idx="4491">
                  <c:v>-3.4401000000000002</c:v>
                </c:pt>
                <c:pt idx="4492">
                  <c:v>-3.4298999999999999</c:v>
                </c:pt>
                <c:pt idx="4493">
                  <c:v>-3.4298999999999999</c:v>
                </c:pt>
                <c:pt idx="4494">
                  <c:v>-2.9298000000000002</c:v>
                </c:pt>
                <c:pt idx="4495">
                  <c:v>-2.7251000000000003</c:v>
                </c:pt>
                <c:pt idx="4496">
                  <c:v>-2.7354000000000003</c:v>
                </c:pt>
                <c:pt idx="4497">
                  <c:v>-2.7354000000000003</c:v>
                </c:pt>
                <c:pt idx="4498">
                  <c:v>-2.6332</c:v>
                </c:pt>
                <c:pt idx="4499">
                  <c:v>-2.6844000000000001</c:v>
                </c:pt>
                <c:pt idx="4500">
                  <c:v>-2.6124999999999998</c:v>
                </c:pt>
                <c:pt idx="4501">
                  <c:v>-2.633</c:v>
                </c:pt>
                <c:pt idx="4502">
                  <c:v>-2.6126</c:v>
                </c:pt>
                <c:pt idx="4503">
                  <c:v>-2.6332</c:v>
                </c:pt>
                <c:pt idx="4504">
                  <c:v>-2.6128</c:v>
                </c:pt>
                <c:pt idx="4505">
                  <c:v>-2.633</c:v>
                </c:pt>
                <c:pt idx="4506">
                  <c:v>-2.7046999999999999</c:v>
                </c:pt>
                <c:pt idx="4507">
                  <c:v>-2.7660999999999998</c:v>
                </c:pt>
                <c:pt idx="4508">
                  <c:v>-2.8174000000000001</c:v>
                </c:pt>
                <c:pt idx="4509">
                  <c:v>-2.9298000000000002</c:v>
                </c:pt>
                <c:pt idx="4510">
                  <c:v>-2.8683000000000001</c:v>
                </c:pt>
                <c:pt idx="4511">
                  <c:v>-2.8784999999999998</c:v>
                </c:pt>
                <c:pt idx="4512">
                  <c:v>-2.7252000000000001</c:v>
                </c:pt>
                <c:pt idx="4513">
                  <c:v>-2.6536999999999997</c:v>
                </c:pt>
                <c:pt idx="4514">
                  <c:v>-2.7049000000000003</c:v>
                </c:pt>
                <c:pt idx="4515">
                  <c:v>-2.7353000000000001</c:v>
                </c:pt>
                <c:pt idx="4516">
                  <c:v>-2.7865000000000002</c:v>
                </c:pt>
                <c:pt idx="4517">
                  <c:v>-2.7559</c:v>
                </c:pt>
                <c:pt idx="4518">
                  <c:v>-2.6435</c:v>
                </c:pt>
                <c:pt idx="4519">
                  <c:v>-2.6333000000000002</c:v>
                </c:pt>
                <c:pt idx="4520">
                  <c:v>-2.5407999999999999</c:v>
                </c:pt>
                <c:pt idx="4521">
                  <c:v>-2.5228000000000002</c:v>
                </c:pt>
                <c:pt idx="4522">
                  <c:v>-2.5023999999999997</c:v>
                </c:pt>
                <c:pt idx="4523">
                  <c:v>-2.4001999999999999</c:v>
                </c:pt>
                <c:pt idx="4524">
                  <c:v>-2.3081</c:v>
                </c:pt>
                <c:pt idx="4525">
                  <c:v>-2.2768999999999999</c:v>
                </c:pt>
                <c:pt idx="4526">
                  <c:v>-2.2359999999999998</c:v>
                </c:pt>
                <c:pt idx="4527">
                  <c:v>-2.2462999999999997</c:v>
                </c:pt>
                <c:pt idx="4528">
                  <c:v>-2.2157999999999998</c:v>
                </c:pt>
                <c:pt idx="4529">
                  <c:v>-2.1133999999999999</c:v>
                </c:pt>
                <c:pt idx="4530">
                  <c:v>-2.0821000000000001</c:v>
                </c:pt>
                <c:pt idx="4531">
                  <c:v>-2.0821999999999998</c:v>
                </c:pt>
                <c:pt idx="4532">
                  <c:v>-2.0720000000000001</c:v>
                </c:pt>
                <c:pt idx="4533">
                  <c:v>-2.0619999999999998</c:v>
                </c:pt>
                <c:pt idx="4534">
                  <c:v>-2.0518000000000001</c:v>
                </c:pt>
                <c:pt idx="4535">
                  <c:v>-2.0409999999999999</c:v>
                </c:pt>
                <c:pt idx="4536">
                  <c:v>-2.0411000000000001</c:v>
                </c:pt>
                <c:pt idx="4537">
                  <c:v>-2.0411999999999999</c:v>
                </c:pt>
                <c:pt idx="4538">
                  <c:v>-2.0518000000000001</c:v>
                </c:pt>
                <c:pt idx="4539">
                  <c:v>-2.0518999999999998</c:v>
                </c:pt>
                <c:pt idx="4540">
                  <c:v>-2.0108999999999999</c:v>
                </c:pt>
                <c:pt idx="4541">
                  <c:v>-2.0206</c:v>
                </c:pt>
                <c:pt idx="4542">
                  <c:v>-2.0002</c:v>
                </c:pt>
                <c:pt idx="4543">
                  <c:v>-2.0209999999999999</c:v>
                </c:pt>
                <c:pt idx="4544">
                  <c:v>-2.3724000000000003</c:v>
                </c:pt>
                <c:pt idx="4545">
                  <c:v>-2.3563000000000001</c:v>
                </c:pt>
                <c:pt idx="4546">
                  <c:v>-2.3564000000000003</c:v>
                </c:pt>
                <c:pt idx="4547">
                  <c:v>-2.3565</c:v>
                </c:pt>
                <c:pt idx="4548">
                  <c:v>-2.367</c:v>
                </c:pt>
                <c:pt idx="4549">
                  <c:v>-2.3160000000000003</c:v>
                </c:pt>
                <c:pt idx="4550">
                  <c:v>-2.1925000000000003</c:v>
                </c:pt>
                <c:pt idx="4551">
                  <c:v>-2.2643000000000004</c:v>
                </c:pt>
                <c:pt idx="4552">
                  <c:v>-2.2132000000000001</c:v>
                </c:pt>
                <c:pt idx="4553">
                  <c:v>-2.234</c:v>
                </c:pt>
                <c:pt idx="4554">
                  <c:v>-2.2545999999999999</c:v>
                </c:pt>
                <c:pt idx="4555">
                  <c:v>-2.2233000000000001</c:v>
                </c:pt>
                <c:pt idx="4556">
                  <c:v>-2.2848000000000002</c:v>
                </c:pt>
                <c:pt idx="4557">
                  <c:v>-2.2951000000000001</c:v>
                </c:pt>
                <c:pt idx="4558">
                  <c:v>-2.3466</c:v>
                </c:pt>
                <c:pt idx="4559">
                  <c:v>-2.3160000000000003</c:v>
                </c:pt>
                <c:pt idx="4560">
                  <c:v>-2.3666</c:v>
                </c:pt>
                <c:pt idx="4561">
                  <c:v>-2.4076000000000004</c:v>
                </c:pt>
                <c:pt idx="4562">
                  <c:v>-2.4895</c:v>
                </c:pt>
                <c:pt idx="4563">
                  <c:v>-2.5407999999999999</c:v>
                </c:pt>
                <c:pt idx="4564">
                  <c:v>-3.2694000000000001</c:v>
                </c:pt>
                <c:pt idx="4565">
                  <c:v>-3.1358999999999999</c:v>
                </c:pt>
                <c:pt idx="4566">
                  <c:v>-3.1871</c:v>
                </c:pt>
                <c:pt idx="4567">
                  <c:v>-3.1568000000000001</c:v>
                </c:pt>
                <c:pt idx="4568">
                  <c:v>-3.1671</c:v>
                </c:pt>
                <c:pt idx="4569">
                  <c:v>-3.1877</c:v>
                </c:pt>
                <c:pt idx="4570">
                  <c:v>-3.1461000000000001</c:v>
                </c:pt>
                <c:pt idx="4571">
                  <c:v>-3.2076000000000002</c:v>
                </c:pt>
                <c:pt idx="4572">
                  <c:v>-3.3406000000000002</c:v>
                </c:pt>
                <c:pt idx="4573">
                  <c:v>-3.4226000000000001</c:v>
                </c:pt>
                <c:pt idx="4574">
                  <c:v>-3.5451999999999999</c:v>
                </c:pt>
                <c:pt idx="4575">
                  <c:v>-3.6673</c:v>
                </c:pt>
                <c:pt idx="4576">
                  <c:v>-3.6470000000000002</c:v>
                </c:pt>
                <c:pt idx="4577">
                  <c:v>-3.6062000000000003</c:v>
                </c:pt>
                <c:pt idx="4578">
                  <c:v>-3.5450999999999997</c:v>
                </c:pt>
                <c:pt idx="4579">
                  <c:v>-3.5758000000000001</c:v>
                </c:pt>
                <c:pt idx="4580">
                  <c:v>-3.4630999999999998</c:v>
                </c:pt>
                <c:pt idx="4581">
                  <c:v>-3.4529000000000001</c:v>
                </c:pt>
                <c:pt idx="4582">
                  <c:v>-3.3609999999999998</c:v>
                </c:pt>
                <c:pt idx="4583">
                  <c:v>-3.2795000000000001</c:v>
                </c:pt>
                <c:pt idx="4584">
                  <c:v>-3.3102</c:v>
                </c:pt>
                <c:pt idx="4585">
                  <c:v>-3.2892999999999999</c:v>
                </c:pt>
                <c:pt idx="4586">
                  <c:v>-3.3201000000000001</c:v>
                </c:pt>
                <c:pt idx="4587">
                  <c:v>-3.9405999999999999</c:v>
                </c:pt>
                <c:pt idx="4588">
                  <c:v>-3.9407999999999994</c:v>
                </c:pt>
                <c:pt idx="4589">
                  <c:v>-3.9101999999999997</c:v>
                </c:pt>
                <c:pt idx="4590">
                  <c:v>-3.8688999999999996</c:v>
                </c:pt>
                <c:pt idx="4591">
                  <c:v>-3.9609999999999994</c:v>
                </c:pt>
                <c:pt idx="4592">
                  <c:v>-3.9303999999999997</c:v>
                </c:pt>
                <c:pt idx="4593">
                  <c:v>-3.9101999999999997</c:v>
                </c:pt>
                <c:pt idx="4594">
                  <c:v>-3.7875999999999994</c:v>
                </c:pt>
                <c:pt idx="4595">
                  <c:v>-3.7460999999999998</c:v>
                </c:pt>
                <c:pt idx="4596">
                  <c:v>-3.7666999999999997</c:v>
                </c:pt>
                <c:pt idx="4597">
                  <c:v>-3.7462999999999997</c:v>
                </c:pt>
                <c:pt idx="4598">
                  <c:v>-3.7669999999999995</c:v>
                </c:pt>
                <c:pt idx="4599">
                  <c:v>-3.8386999999999998</c:v>
                </c:pt>
                <c:pt idx="4600">
                  <c:v>-3.8074999999999997</c:v>
                </c:pt>
                <c:pt idx="4601">
                  <c:v>-3.9200999999999997</c:v>
                </c:pt>
                <c:pt idx="4602">
                  <c:v>-3.8894999999999995</c:v>
                </c:pt>
                <c:pt idx="4603">
                  <c:v>-3.9101999999999997</c:v>
                </c:pt>
                <c:pt idx="4604">
                  <c:v>-3.9306999999999999</c:v>
                </c:pt>
                <c:pt idx="4605">
                  <c:v>-3.8994999999999997</c:v>
                </c:pt>
                <c:pt idx="4606">
                  <c:v>-3.9301999999999997</c:v>
                </c:pt>
                <c:pt idx="4607">
                  <c:v>-3.8688999999999996</c:v>
                </c:pt>
                <c:pt idx="4608">
                  <c:v>-3.8896999999999995</c:v>
                </c:pt>
                <c:pt idx="4609">
                  <c:v>-3.6898000000000004</c:v>
                </c:pt>
                <c:pt idx="4610">
                  <c:v>-3.7205000000000004</c:v>
                </c:pt>
                <c:pt idx="4611">
                  <c:v>-3.7201000000000004</c:v>
                </c:pt>
                <c:pt idx="4612">
                  <c:v>-3.7304000000000004</c:v>
                </c:pt>
                <c:pt idx="4613">
                  <c:v>-3.6284000000000005</c:v>
                </c:pt>
                <c:pt idx="4614">
                  <c:v>-3.7</c:v>
                </c:pt>
                <c:pt idx="4615">
                  <c:v>-3.7404000000000002</c:v>
                </c:pt>
                <c:pt idx="4616">
                  <c:v>-3.7610000000000001</c:v>
                </c:pt>
                <c:pt idx="4617">
                  <c:v>-3.7917000000000005</c:v>
                </c:pt>
                <c:pt idx="4618">
                  <c:v>-3.9349000000000003</c:v>
                </c:pt>
                <c:pt idx="4619">
                  <c:v>-4.5975000000000001</c:v>
                </c:pt>
                <c:pt idx="4620">
                  <c:v>-4.7094000000000005</c:v>
                </c:pt>
                <c:pt idx="4621">
                  <c:v>-5.3593999999999999</c:v>
                </c:pt>
                <c:pt idx="4622">
                  <c:v>-5.3290000000000006</c:v>
                </c:pt>
                <c:pt idx="4623">
                  <c:v>-4.5161000000000007</c:v>
                </c:pt>
                <c:pt idx="4624">
                  <c:v>-4.5670000000000002</c:v>
                </c:pt>
                <c:pt idx="4625">
                  <c:v>-4.6890000000000001</c:v>
                </c:pt>
                <c:pt idx="4626">
                  <c:v>-4.9432</c:v>
                </c:pt>
                <c:pt idx="4627">
                  <c:v>-4.6483000000000008</c:v>
                </c:pt>
                <c:pt idx="4628">
                  <c:v>-4.5568000000000008</c:v>
                </c:pt>
                <c:pt idx="4629">
                  <c:v>-4.7200000000000006</c:v>
                </c:pt>
                <c:pt idx="4630">
                  <c:v>-3.9956000000000005</c:v>
                </c:pt>
                <c:pt idx="4631">
                  <c:v>-4.0974000000000004</c:v>
                </c:pt>
                <c:pt idx="4632">
                  <c:v>-4.3009000000000004</c:v>
                </c:pt>
                <c:pt idx="4633">
                  <c:v>-4.4331000000000005</c:v>
                </c:pt>
                <c:pt idx="4634">
                  <c:v>-4.4331000000000005</c:v>
                </c:pt>
                <c:pt idx="4635">
                  <c:v>-4.1381000000000006</c:v>
                </c:pt>
                <c:pt idx="4636">
                  <c:v>-4.2907000000000002</c:v>
                </c:pt>
                <c:pt idx="4637">
                  <c:v>-4.3823000000000008</c:v>
                </c:pt>
                <c:pt idx="4638">
                  <c:v>-4.7174000000000005</c:v>
                </c:pt>
                <c:pt idx="4639">
                  <c:v>-4.7174000000000005</c:v>
                </c:pt>
                <c:pt idx="4640">
                  <c:v>-4.6261000000000001</c:v>
                </c:pt>
                <c:pt idx="4641">
                  <c:v>-4.6870000000000003</c:v>
                </c:pt>
                <c:pt idx="4642">
                  <c:v>-4.4737</c:v>
                </c:pt>
                <c:pt idx="4643">
                  <c:v>-4.1077000000000004</c:v>
                </c:pt>
                <c:pt idx="4644">
                  <c:v>-3.8225000000000007</c:v>
                </c:pt>
                <c:pt idx="4645">
                  <c:v>-3.8326000000000002</c:v>
                </c:pt>
                <c:pt idx="4646">
                  <c:v>-3.8937000000000004</c:v>
                </c:pt>
                <c:pt idx="4647">
                  <c:v>-3.9345000000000003</c:v>
                </c:pt>
                <c:pt idx="4648">
                  <c:v>-4.0568000000000008</c:v>
                </c:pt>
                <c:pt idx="4649">
                  <c:v>-4.1484000000000005</c:v>
                </c:pt>
                <c:pt idx="4650">
                  <c:v>-4.1483000000000008</c:v>
                </c:pt>
                <c:pt idx="4651">
                  <c:v>-4.3212000000000002</c:v>
                </c:pt>
                <c:pt idx="4652">
                  <c:v>-4.5245000000000006</c:v>
                </c:pt>
                <c:pt idx="4653">
                  <c:v>-3.2640000000000002</c:v>
                </c:pt>
                <c:pt idx="4654">
                  <c:v>-3.2636000000000003</c:v>
                </c:pt>
                <c:pt idx="4655">
                  <c:v>-3.2229000000000001</c:v>
                </c:pt>
                <c:pt idx="4656">
                  <c:v>-3.3144</c:v>
                </c:pt>
                <c:pt idx="4657">
                  <c:v>-3.3956</c:v>
                </c:pt>
                <c:pt idx="4658">
                  <c:v>-3.4159000000000002</c:v>
                </c:pt>
                <c:pt idx="4659">
                  <c:v>-3.4971000000000001</c:v>
                </c:pt>
                <c:pt idx="4660">
                  <c:v>-3.2737000000000003</c:v>
                </c:pt>
                <c:pt idx="4661">
                  <c:v>-3.5580000000000003</c:v>
                </c:pt>
                <c:pt idx="4662">
                  <c:v>-3.5174000000000003</c:v>
                </c:pt>
                <c:pt idx="4663">
                  <c:v>-3.5682</c:v>
                </c:pt>
                <c:pt idx="4664">
                  <c:v>-3.6087000000000002</c:v>
                </c:pt>
                <c:pt idx="4665">
                  <c:v>-3.5884</c:v>
                </c:pt>
                <c:pt idx="4666">
                  <c:v>-3.6392000000000002</c:v>
                </c:pt>
                <c:pt idx="4667">
                  <c:v>-3.6848000000000001</c:v>
                </c:pt>
                <c:pt idx="4668">
                  <c:v>-3.6899000000000002</c:v>
                </c:pt>
                <c:pt idx="4669">
                  <c:v>-3.6899000000000002</c:v>
                </c:pt>
                <c:pt idx="4670">
                  <c:v>-3.5986000000000002</c:v>
                </c:pt>
                <c:pt idx="4671">
                  <c:v>-3.6594000000000002</c:v>
                </c:pt>
                <c:pt idx="4672">
                  <c:v>-3.6594000000000002</c:v>
                </c:pt>
                <c:pt idx="4673">
                  <c:v>-3.6594000000000002</c:v>
                </c:pt>
                <c:pt idx="4674">
                  <c:v>-1.0594000000000001</c:v>
                </c:pt>
                <c:pt idx="4675">
                  <c:v>-1.0493000000000001</c:v>
                </c:pt>
                <c:pt idx="4676">
                  <c:v>-1.0899000000000001</c:v>
                </c:pt>
                <c:pt idx="4677">
                  <c:v>-1.141</c:v>
                </c:pt>
                <c:pt idx="4678">
                  <c:v>-1.0850000000000002</c:v>
                </c:pt>
                <c:pt idx="4679">
                  <c:v>-1.135</c:v>
                </c:pt>
                <c:pt idx="4680">
                  <c:v>-1.115</c:v>
                </c:pt>
                <c:pt idx="4681">
                  <c:v>-1.115</c:v>
                </c:pt>
                <c:pt idx="4682">
                  <c:v>-1.105</c:v>
                </c:pt>
                <c:pt idx="4683">
                  <c:v>-1.0950000000000002</c:v>
                </c:pt>
                <c:pt idx="4684">
                  <c:v>-1.105</c:v>
                </c:pt>
                <c:pt idx="4685">
                  <c:v>-1.125</c:v>
                </c:pt>
                <c:pt idx="4686">
                  <c:v>-1.0899000000000001</c:v>
                </c:pt>
                <c:pt idx="4687">
                  <c:v>-1.0880000000000001</c:v>
                </c:pt>
                <c:pt idx="4688">
                  <c:v>-1.0850000000000002</c:v>
                </c:pt>
                <c:pt idx="4689">
                  <c:v>-1.0870000000000002</c:v>
                </c:pt>
                <c:pt idx="4690">
                  <c:v>-1.0949</c:v>
                </c:pt>
                <c:pt idx="4691">
                  <c:v>-1.1172000000000002</c:v>
                </c:pt>
                <c:pt idx="4692">
                  <c:v>-1.0949</c:v>
                </c:pt>
                <c:pt idx="4693">
                  <c:v>-1.1101000000000001</c:v>
                </c:pt>
                <c:pt idx="4694">
                  <c:v>-1.0392000000000001</c:v>
                </c:pt>
                <c:pt idx="4695">
                  <c:v>-1.0138</c:v>
                </c:pt>
                <c:pt idx="4696">
                  <c:v>-2.3900000000000005E-2</c:v>
                </c:pt>
                <c:pt idx="4697">
                  <c:v>-2.9000000000000012E-2</c:v>
                </c:pt>
                <c:pt idx="4698">
                  <c:v>-2.0900000000000002E-2</c:v>
                </c:pt>
                <c:pt idx="4699">
                  <c:v>-1.3800000000000007E-2</c:v>
                </c:pt>
                <c:pt idx="4700">
                  <c:v>3.4899999999999987E-2</c:v>
                </c:pt>
                <c:pt idx="4701">
                  <c:v>-8.6999999999999994E-3</c:v>
                </c:pt>
                <c:pt idx="4702">
                  <c:v>-2.9000000000000012E-2</c:v>
                </c:pt>
                <c:pt idx="4703">
                  <c:v>-4.4200000000000003E-2</c:v>
                </c:pt>
                <c:pt idx="4704">
                  <c:v>-4.1200000000000007E-2</c:v>
                </c:pt>
                <c:pt idx="4705">
                  <c:v>1.3999999999999985E-3</c:v>
                </c:pt>
                <c:pt idx="4706">
                  <c:v>-8.6999999999999994E-3</c:v>
                </c:pt>
                <c:pt idx="4707">
                  <c:v>1.3999999999999985E-3</c:v>
                </c:pt>
                <c:pt idx="4708">
                  <c:v>1.1599999999999999E-2</c:v>
                </c:pt>
                <c:pt idx="4709">
                  <c:v>1.1599999999999999E-2</c:v>
                </c:pt>
                <c:pt idx="4710">
                  <c:v>1.3999999999999985E-3</c:v>
                </c:pt>
                <c:pt idx="4711">
                  <c:v>9.4999999999999946E-3</c:v>
                </c:pt>
                <c:pt idx="4712">
                  <c:v>-3.7000000000000088E-3</c:v>
                </c:pt>
                <c:pt idx="4713">
                  <c:v>-3.7000000000000088E-3</c:v>
                </c:pt>
                <c:pt idx="4714">
                  <c:v>-3.7000000000000088E-3</c:v>
                </c:pt>
                <c:pt idx="4715">
                  <c:v>2.9799999999999993E-2</c:v>
                </c:pt>
                <c:pt idx="4716">
                  <c:v>7.5499999999999984E-2</c:v>
                </c:pt>
                <c:pt idx="4717">
                  <c:v>0.11809999999999998</c:v>
                </c:pt>
                <c:pt idx="4718">
                  <c:v>0.12620000000000001</c:v>
                </c:pt>
                <c:pt idx="4719">
                  <c:v>0.24349999999999999</c:v>
                </c:pt>
                <c:pt idx="4720">
                  <c:v>0.3095</c:v>
                </c:pt>
                <c:pt idx="4721">
                  <c:v>0.28920000000000001</c:v>
                </c:pt>
                <c:pt idx="4722">
                  <c:v>0.27189999999999998</c:v>
                </c:pt>
                <c:pt idx="4723">
                  <c:v>0.27389999999999998</c:v>
                </c:pt>
                <c:pt idx="4724">
                  <c:v>0.27089999999999997</c:v>
                </c:pt>
                <c:pt idx="4725">
                  <c:v>0.31559999999999999</c:v>
                </c:pt>
                <c:pt idx="4726">
                  <c:v>0.3044</c:v>
                </c:pt>
                <c:pt idx="4727">
                  <c:v>0.28920000000000001</c:v>
                </c:pt>
                <c:pt idx="4728">
                  <c:v>0.28920000000000001</c:v>
                </c:pt>
                <c:pt idx="4729">
                  <c:v>0.29220000000000002</c:v>
                </c:pt>
                <c:pt idx="4730">
                  <c:v>0.28310000000000002</c:v>
                </c:pt>
                <c:pt idx="4731">
                  <c:v>0.3044</c:v>
                </c:pt>
                <c:pt idx="4732">
                  <c:v>0.30030000000000001</c:v>
                </c:pt>
                <c:pt idx="4733">
                  <c:v>0.26889999999999997</c:v>
                </c:pt>
                <c:pt idx="4734">
                  <c:v>0.26889999999999997</c:v>
                </c:pt>
                <c:pt idx="4735">
                  <c:v>0.29730000000000001</c:v>
                </c:pt>
                <c:pt idx="4736">
                  <c:v>0.29730000000000001</c:v>
                </c:pt>
                <c:pt idx="4737">
                  <c:v>0.26679999999999998</c:v>
                </c:pt>
                <c:pt idx="4738">
                  <c:v>0.2465</c:v>
                </c:pt>
                <c:pt idx="4739">
                  <c:v>3.3299999999999996E-2</c:v>
                </c:pt>
                <c:pt idx="4740">
                  <c:v>5.3599999999999981E-2</c:v>
                </c:pt>
                <c:pt idx="4741">
                  <c:v>4.8599999999999977E-2</c:v>
                </c:pt>
                <c:pt idx="4742">
                  <c:v>-1.3400000000000023E-2</c:v>
                </c:pt>
                <c:pt idx="4743">
                  <c:v>-4.2000000000000093E-3</c:v>
                </c:pt>
                <c:pt idx="4744">
                  <c:v>7.9999999999999516E-4</c:v>
                </c:pt>
                <c:pt idx="4745">
                  <c:v>3.3299999999999996E-2</c:v>
                </c:pt>
                <c:pt idx="4746">
                  <c:v>1.8099999999999977E-2</c:v>
                </c:pt>
                <c:pt idx="4747">
                  <c:v>-9.3000000000000027E-3</c:v>
                </c:pt>
                <c:pt idx="4748">
                  <c:v>-1.2300000000000005E-2</c:v>
                </c:pt>
                <c:pt idx="4749">
                  <c:v>2.4199999999999999E-2</c:v>
                </c:pt>
                <c:pt idx="4750">
                  <c:v>2.7200000000000002E-2</c:v>
                </c:pt>
                <c:pt idx="4751">
                  <c:v>-2.2000000000000075E-3</c:v>
                </c:pt>
                <c:pt idx="4752">
                  <c:v>-1.4400000000000024E-2</c:v>
                </c:pt>
                <c:pt idx="4753">
                  <c:v>7.9999999999999516E-4</c:v>
                </c:pt>
                <c:pt idx="4754">
                  <c:v>-1.2300000000000005E-2</c:v>
                </c:pt>
                <c:pt idx="4755">
                  <c:v>5.8999999999999886E-3</c:v>
                </c:pt>
                <c:pt idx="4756">
                  <c:v>-1.7399999999999999E-2</c:v>
                </c:pt>
                <c:pt idx="4757">
                  <c:v>-0.06</c:v>
                </c:pt>
                <c:pt idx="4758">
                  <c:v>-7.3200000000000015E-2</c:v>
                </c:pt>
                <c:pt idx="4759">
                  <c:v>-7.3200000000000015E-2</c:v>
                </c:pt>
                <c:pt idx="4760">
                  <c:v>0.60089999999999999</c:v>
                </c:pt>
                <c:pt idx="4761">
                  <c:v>0.5978</c:v>
                </c:pt>
                <c:pt idx="4762">
                  <c:v>0.60589999999999999</c:v>
                </c:pt>
                <c:pt idx="4763">
                  <c:v>0.6008</c:v>
                </c:pt>
                <c:pt idx="4764">
                  <c:v>0.58560000000000001</c:v>
                </c:pt>
                <c:pt idx="4765">
                  <c:v>0.5907</c:v>
                </c:pt>
                <c:pt idx="4766">
                  <c:v>0.57550000000000001</c:v>
                </c:pt>
                <c:pt idx="4767">
                  <c:v>0.57550000000000001</c:v>
                </c:pt>
                <c:pt idx="4768">
                  <c:v>0.57550000000000001</c:v>
                </c:pt>
                <c:pt idx="4769">
                  <c:v>0.56740000000000002</c:v>
                </c:pt>
                <c:pt idx="4770">
                  <c:v>0.55720000000000003</c:v>
                </c:pt>
                <c:pt idx="4771">
                  <c:v>0.54100000000000004</c:v>
                </c:pt>
                <c:pt idx="4772">
                  <c:v>0.52170000000000005</c:v>
                </c:pt>
                <c:pt idx="4773">
                  <c:v>0.52980000000000005</c:v>
                </c:pt>
                <c:pt idx="4774">
                  <c:v>0.52170000000000005</c:v>
                </c:pt>
                <c:pt idx="4775">
                  <c:v>0.54200000000000004</c:v>
                </c:pt>
                <c:pt idx="4776">
                  <c:v>0.53080000000000005</c:v>
                </c:pt>
                <c:pt idx="4777">
                  <c:v>0.49630000000000002</c:v>
                </c:pt>
                <c:pt idx="4778">
                  <c:v>0.49630000000000002</c:v>
                </c:pt>
                <c:pt idx="4779">
                  <c:v>0.48420000000000002</c:v>
                </c:pt>
                <c:pt idx="4780">
                  <c:v>0.51660000000000006</c:v>
                </c:pt>
                <c:pt idx="4781">
                  <c:v>0.49130000000000001</c:v>
                </c:pt>
                <c:pt idx="4782">
                  <c:v>0.82469999999999999</c:v>
                </c:pt>
                <c:pt idx="4783">
                  <c:v>0.84299999999999997</c:v>
                </c:pt>
                <c:pt idx="4784">
                  <c:v>0.87849999999999995</c:v>
                </c:pt>
                <c:pt idx="4785">
                  <c:v>0.88259999999999994</c:v>
                </c:pt>
                <c:pt idx="4786">
                  <c:v>0.87849999999999995</c:v>
                </c:pt>
                <c:pt idx="4787">
                  <c:v>0.87749999999999995</c:v>
                </c:pt>
                <c:pt idx="4788">
                  <c:v>0.87139999999999995</c:v>
                </c:pt>
                <c:pt idx="4789">
                  <c:v>0.86029999999999995</c:v>
                </c:pt>
                <c:pt idx="4790">
                  <c:v>0.88059999999999994</c:v>
                </c:pt>
                <c:pt idx="4791">
                  <c:v>0.86529999999999996</c:v>
                </c:pt>
                <c:pt idx="4792">
                  <c:v>0.85209999999999997</c:v>
                </c:pt>
                <c:pt idx="4793">
                  <c:v>0.85619999999999996</c:v>
                </c:pt>
                <c:pt idx="4794">
                  <c:v>0.85719999999999996</c:v>
                </c:pt>
                <c:pt idx="4795">
                  <c:v>0.87549999999999994</c:v>
                </c:pt>
                <c:pt idx="4796">
                  <c:v>0.86739999999999995</c:v>
                </c:pt>
                <c:pt idx="4797">
                  <c:v>0.87549999999999994</c:v>
                </c:pt>
                <c:pt idx="4798">
                  <c:v>0.87339999999999995</c:v>
                </c:pt>
                <c:pt idx="4799">
                  <c:v>0.87339999999999995</c:v>
                </c:pt>
                <c:pt idx="4800">
                  <c:v>0.87039999999999995</c:v>
                </c:pt>
                <c:pt idx="4801">
                  <c:v>0.85519999999999996</c:v>
                </c:pt>
                <c:pt idx="4802">
                  <c:v>0.83289999999999997</c:v>
                </c:pt>
                <c:pt idx="4803">
                  <c:v>0.82979999999999998</c:v>
                </c:pt>
                <c:pt idx="4804">
                  <c:v>1.3913</c:v>
                </c:pt>
                <c:pt idx="4805">
                  <c:v>1.4258</c:v>
                </c:pt>
                <c:pt idx="4806">
                  <c:v>1.4217</c:v>
                </c:pt>
                <c:pt idx="4807">
                  <c:v>1.4369000000000001</c:v>
                </c:pt>
                <c:pt idx="4808">
                  <c:v>1.4775</c:v>
                </c:pt>
                <c:pt idx="4809">
                  <c:v>1.4723999999999999</c:v>
                </c:pt>
                <c:pt idx="4810">
                  <c:v>1.4704000000000002</c:v>
                </c:pt>
                <c:pt idx="4811">
                  <c:v>1.4723999999999999</c:v>
                </c:pt>
                <c:pt idx="4812">
                  <c:v>1.4704000000000002</c:v>
                </c:pt>
                <c:pt idx="4813">
                  <c:v>1.4653</c:v>
                </c:pt>
                <c:pt idx="4814">
                  <c:v>1.4500999999999999</c:v>
                </c:pt>
                <c:pt idx="4815">
                  <c:v>1.4633</c:v>
                </c:pt>
                <c:pt idx="4816">
                  <c:v>1.4603000000000002</c:v>
                </c:pt>
                <c:pt idx="4817">
                  <c:v>1.4723999999999999</c:v>
                </c:pt>
                <c:pt idx="4818">
                  <c:v>1.4683999999999999</c:v>
                </c:pt>
                <c:pt idx="4819">
                  <c:v>1.4826000000000001</c:v>
                </c:pt>
                <c:pt idx="4820">
                  <c:v>1.4927000000000001</c:v>
                </c:pt>
                <c:pt idx="4821">
                  <c:v>1.4806000000000001</c:v>
                </c:pt>
                <c:pt idx="4822">
                  <c:v>1.4653</c:v>
                </c:pt>
                <c:pt idx="4823">
                  <c:v>1.4723999999999999</c:v>
                </c:pt>
                <c:pt idx="4824">
                  <c:v>1.4755</c:v>
                </c:pt>
                <c:pt idx="4825">
                  <c:v>1.5774999999999999</c:v>
                </c:pt>
                <c:pt idx="4826">
                  <c:v>1.5623</c:v>
                </c:pt>
                <c:pt idx="4827">
                  <c:v>1.5562</c:v>
                </c:pt>
                <c:pt idx="4828">
                  <c:v>1.5531999999999999</c:v>
                </c:pt>
                <c:pt idx="4829">
                  <c:v>1.5520999999999998</c:v>
                </c:pt>
                <c:pt idx="4830">
                  <c:v>1.5806</c:v>
                </c:pt>
                <c:pt idx="4831">
                  <c:v>1.5754999999999999</c:v>
                </c:pt>
                <c:pt idx="4832">
                  <c:v>1.5754999999999999</c:v>
                </c:pt>
                <c:pt idx="4833">
                  <c:v>1.5673999999999999</c:v>
                </c:pt>
                <c:pt idx="4834">
                  <c:v>1.5754999999999999</c:v>
                </c:pt>
                <c:pt idx="4835">
                  <c:v>1.5754999999999999</c:v>
                </c:pt>
                <c:pt idx="4836">
                  <c:v>1.5754999999999999</c:v>
                </c:pt>
                <c:pt idx="4837">
                  <c:v>1.5652999999999999</c:v>
                </c:pt>
                <c:pt idx="4838">
                  <c:v>1.5623</c:v>
                </c:pt>
                <c:pt idx="4839">
                  <c:v>1.5632999999999999</c:v>
                </c:pt>
                <c:pt idx="4840">
                  <c:v>1.5815999999999999</c:v>
                </c:pt>
                <c:pt idx="4841">
                  <c:v>1.5806</c:v>
                </c:pt>
                <c:pt idx="4842">
                  <c:v>1.5806</c:v>
                </c:pt>
                <c:pt idx="4843">
                  <c:v>1.5774999999999999</c:v>
                </c:pt>
                <c:pt idx="4844">
                  <c:v>1.5855999999999999</c:v>
                </c:pt>
                <c:pt idx="4845">
                  <c:v>1.5826</c:v>
                </c:pt>
                <c:pt idx="4846">
                  <c:v>1.5774999999999999</c:v>
                </c:pt>
                <c:pt idx="4847">
                  <c:v>1.5754999999999999</c:v>
                </c:pt>
                <c:pt idx="4848">
                  <c:v>2.2755000000000001</c:v>
                </c:pt>
                <c:pt idx="4849">
                  <c:v>2.2704</c:v>
                </c:pt>
                <c:pt idx="4850">
                  <c:v>2.2774999999999999</c:v>
                </c:pt>
                <c:pt idx="4851">
                  <c:v>2.2755000000000001</c:v>
                </c:pt>
                <c:pt idx="4852">
                  <c:v>2.2652999999999999</c:v>
                </c:pt>
                <c:pt idx="4853">
                  <c:v>2.2704</c:v>
                </c:pt>
                <c:pt idx="4854">
                  <c:v>2.2572000000000001</c:v>
                </c:pt>
                <c:pt idx="4855">
                  <c:v>2.2755000000000001</c:v>
                </c:pt>
                <c:pt idx="4856">
                  <c:v>2.2704</c:v>
                </c:pt>
                <c:pt idx="4857">
                  <c:v>2.2674000000000003</c:v>
                </c:pt>
                <c:pt idx="4858">
                  <c:v>2.2663000000000002</c:v>
                </c:pt>
                <c:pt idx="4859">
                  <c:v>2.2674000000000003</c:v>
                </c:pt>
                <c:pt idx="4860">
                  <c:v>2.2774999999999999</c:v>
                </c:pt>
                <c:pt idx="4861">
                  <c:v>2.2572000000000001</c:v>
                </c:pt>
                <c:pt idx="4862">
                  <c:v>2.2521</c:v>
                </c:pt>
                <c:pt idx="4863">
                  <c:v>2.2562000000000002</c:v>
                </c:pt>
                <c:pt idx="4864">
                  <c:v>2.2521</c:v>
                </c:pt>
                <c:pt idx="4865">
                  <c:v>2.2552000000000003</c:v>
                </c:pt>
                <c:pt idx="4866">
                  <c:v>2.2450000000000001</c:v>
                </c:pt>
                <c:pt idx="4867">
                  <c:v>2.2400000000000002</c:v>
                </c:pt>
                <c:pt idx="4868">
                  <c:v>2.2368999999999999</c:v>
                </c:pt>
                <c:pt idx="4869">
                  <c:v>1.6268</c:v>
                </c:pt>
                <c:pt idx="4870">
                  <c:v>1.6288</c:v>
                </c:pt>
                <c:pt idx="4871">
                  <c:v>1.6288</c:v>
                </c:pt>
                <c:pt idx="4872">
                  <c:v>1.6216999999999999</c:v>
                </c:pt>
                <c:pt idx="4873">
                  <c:v>1.6257999999999999</c:v>
                </c:pt>
                <c:pt idx="4874">
                  <c:v>1.6268</c:v>
                </c:pt>
                <c:pt idx="4875">
                  <c:v>1.6216999999999999</c:v>
                </c:pt>
                <c:pt idx="4876">
                  <c:v>1.6349</c:v>
                </c:pt>
                <c:pt idx="4877">
                  <c:v>1.6369</c:v>
                </c:pt>
                <c:pt idx="4878">
                  <c:v>1.6349</c:v>
                </c:pt>
                <c:pt idx="4879">
                  <c:v>1.6297999999999999</c:v>
                </c:pt>
                <c:pt idx="4880">
                  <c:v>1.6247</c:v>
                </c:pt>
                <c:pt idx="4881">
                  <c:v>1.6013999999999999</c:v>
                </c:pt>
                <c:pt idx="4882">
                  <c:v>1.5871999999999999</c:v>
                </c:pt>
                <c:pt idx="4883">
                  <c:v>1.5790999999999999</c:v>
                </c:pt>
                <c:pt idx="4884">
                  <c:v>1.5842000000000001</c:v>
                </c:pt>
                <c:pt idx="4885">
                  <c:v>1.5973999999999999</c:v>
                </c:pt>
                <c:pt idx="4886">
                  <c:v>1.5912999999999999</c:v>
                </c:pt>
                <c:pt idx="4887">
                  <c:v>1.5891999999999999</c:v>
                </c:pt>
                <c:pt idx="4888">
                  <c:v>1.5963000000000001</c:v>
                </c:pt>
                <c:pt idx="4889">
                  <c:v>1.5862000000000001</c:v>
                </c:pt>
                <c:pt idx="4890">
                  <c:v>1.6207</c:v>
                </c:pt>
                <c:pt idx="4891">
                  <c:v>1.4075</c:v>
                </c:pt>
                <c:pt idx="4892">
                  <c:v>1.3943000000000001</c:v>
                </c:pt>
                <c:pt idx="4893">
                  <c:v>1.3882000000000001</c:v>
                </c:pt>
                <c:pt idx="4894">
                  <c:v>1.3882000000000001</c:v>
                </c:pt>
                <c:pt idx="4895">
                  <c:v>1.369</c:v>
                </c:pt>
                <c:pt idx="4896">
                  <c:v>1.3578000000000001</c:v>
                </c:pt>
                <c:pt idx="4897">
                  <c:v>1.3578000000000001</c:v>
                </c:pt>
                <c:pt idx="4898">
                  <c:v>1.3639000000000001</c:v>
                </c:pt>
                <c:pt idx="4899">
                  <c:v>1.3608</c:v>
                </c:pt>
                <c:pt idx="4900">
                  <c:v>1.3588</c:v>
                </c:pt>
                <c:pt idx="4901">
                  <c:v>1.3659000000000001</c:v>
                </c:pt>
                <c:pt idx="4902">
                  <c:v>1.3527</c:v>
                </c:pt>
                <c:pt idx="4903">
                  <c:v>1.3568</c:v>
                </c:pt>
                <c:pt idx="4904">
                  <c:v>1.3608</c:v>
                </c:pt>
                <c:pt idx="4905">
                  <c:v>1.375</c:v>
                </c:pt>
                <c:pt idx="4906">
                  <c:v>1.3639000000000001</c:v>
                </c:pt>
                <c:pt idx="4907">
                  <c:v>1.3436000000000001</c:v>
                </c:pt>
                <c:pt idx="4908">
                  <c:v>1.3507</c:v>
                </c:pt>
                <c:pt idx="4909">
                  <c:v>1.3497000000000001</c:v>
                </c:pt>
                <c:pt idx="4910">
                  <c:v>1.371</c:v>
                </c:pt>
                <c:pt idx="4911">
                  <c:v>1.3588</c:v>
                </c:pt>
                <c:pt idx="4912">
                  <c:v>1.3477000000000001</c:v>
                </c:pt>
                <c:pt idx="4913">
                  <c:v>1.3446</c:v>
                </c:pt>
                <c:pt idx="4914">
                  <c:v>0.23850000000000002</c:v>
                </c:pt>
                <c:pt idx="4915">
                  <c:v>0.24060000000000001</c:v>
                </c:pt>
                <c:pt idx="4916">
                  <c:v>0.24360000000000001</c:v>
                </c:pt>
                <c:pt idx="4917">
                  <c:v>0.23350000000000001</c:v>
                </c:pt>
                <c:pt idx="4918">
                  <c:v>0.24160000000000001</c:v>
                </c:pt>
                <c:pt idx="4919">
                  <c:v>0.24360000000000001</c:v>
                </c:pt>
                <c:pt idx="4920">
                  <c:v>0.25780000000000003</c:v>
                </c:pt>
                <c:pt idx="4921">
                  <c:v>0.25580000000000003</c:v>
                </c:pt>
                <c:pt idx="4922">
                  <c:v>0.25070000000000003</c:v>
                </c:pt>
                <c:pt idx="4923">
                  <c:v>0.25170000000000003</c:v>
                </c:pt>
                <c:pt idx="4924">
                  <c:v>0.25580000000000003</c:v>
                </c:pt>
                <c:pt idx="4925">
                  <c:v>0.25370000000000004</c:v>
                </c:pt>
                <c:pt idx="4926">
                  <c:v>0.2203</c:v>
                </c:pt>
                <c:pt idx="4927">
                  <c:v>0.2051</c:v>
                </c:pt>
                <c:pt idx="4928">
                  <c:v>0.2051</c:v>
                </c:pt>
                <c:pt idx="4929">
                  <c:v>0.21010000000000001</c:v>
                </c:pt>
                <c:pt idx="4930">
                  <c:v>0.23040000000000002</c:v>
                </c:pt>
                <c:pt idx="4931">
                  <c:v>0.23450000000000001</c:v>
                </c:pt>
                <c:pt idx="4932">
                  <c:v>0.23450000000000001</c:v>
                </c:pt>
                <c:pt idx="4933">
                  <c:v>0.2152</c:v>
                </c:pt>
                <c:pt idx="4934">
                  <c:v>-1.7534000000000001</c:v>
                </c:pt>
                <c:pt idx="4935">
                  <c:v>-1.7594000000000001</c:v>
                </c:pt>
                <c:pt idx="4936">
                  <c:v>-1.7615000000000001</c:v>
                </c:pt>
                <c:pt idx="4937">
                  <c:v>-1.7635000000000001</c:v>
                </c:pt>
                <c:pt idx="4938">
                  <c:v>-1.7615000000000001</c:v>
                </c:pt>
                <c:pt idx="4939">
                  <c:v>-1.7847999999999999</c:v>
                </c:pt>
                <c:pt idx="4940">
                  <c:v>-1.7797000000000001</c:v>
                </c:pt>
                <c:pt idx="4941">
                  <c:v>-1.7797000000000001</c:v>
                </c:pt>
                <c:pt idx="4942">
                  <c:v>-1.7797000000000001</c:v>
                </c:pt>
                <c:pt idx="4943">
                  <c:v>-1.7797000000000001</c:v>
                </c:pt>
                <c:pt idx="4944">
                  <c:v>-1.7797000000000001</c:v>
                </c:pt>
                <c:pt idx="4945">
                  <c:v>-1.7594000000000001</c:v>
                </c:pt>
                <c:pt idx="4946">
                  <c:v>-1.7665</c:v>
                </c:pt>
                <c:pt idx="4947">
                  <c:v>-1.7635000000000001</c:v>
                </c:pt>
                <c:pt idx="4948">
                  <c:v>-1.7635000000000001</c:v>
                </c:pt>
                <c:pt idx="4949">
                  <c:v>-1.7584</c:v>
                </c:pt>
                <c:pt idx="4950">
                  <c:v>-1.73</c:v>
                </c:pt>
                <c:pt idx="4951">
                  <c:v>-1.7463</c:v>
                </c:pt>
                <c:pt idx="4952">
                  <c:v>-1.7605</c:v>
                </c:pt>
                <c:pt idx="4953">
                  <c:v>-1.7605</c:v>
                </c:pt>
                <c:pt idx="4954">
                  <c:v>-1.7442</c:v>
                </c:pt>
                <c:pt idx="4955">
                  <c:v>-1.7179</c:v>
                </c:pt>
                <c:pt idx="4956">
                  <c:v>-1.7594000000000001</c:v>
                </c:pt>
                <c:pt idx="4957">
                  <c:v>-2.6523000000000003</c:v>
                </c:pt>
                <c:pt idx="4958">
                  <c:v>-2.6442000000000001</c:v>
                </c:pt>
                <c:pt idx="4959">
                  <c:v>-2.6452</c:v>
                </c:pt>
                <c:pt idx="4960">
                  <c:v>-2.6392000000000002</c:v>
                </c:pt>
                <c:pt idx="4961">
                  <c:v>-2.6513</c:v>
                </c:pt>
                <c:pt idx="4962">
                  <c:v>-2.6564000000000001</c:v>
                </c:pt>
                <c:pt idx="4963">
                  <c:v>-2.6605000000000003</c:v>
                </c:pt>
                <c:pt idx="4964">
                  <c:v>-2.6797</c:v>
                </c:pt>
                <c:pt idx="4965">
                  <c:v>-2.6615000000000002</c:v>
                </c:pt>
                <c:pt idx="4966">
                  <c:v>-2.6513</c:v>
                </c:pt>
                <c:pt idx="4967">
                  <c:v>-2.6493000000000002</c:v>
                </c:pt>
                <c:pt idx="4968">
                  <c:v>-2.6483000000000003</c:v>
                </c:pt>
                <c:pt idx="4969">
                  <c:v>-2.6463000000000001</c:v>
                </c:pt>
                <c:pt idx="4970">
                  <c:v>-2.6564000000000001</c:v>
                </c:pt>
                <c:pt idx="4971">
                  <c:v>-2.6544000000000003</c:v>
                </c:pt>
                <c:pt idx="4972">
                  <c:v>-2.6615000000000002</c:v>
                </c:pt>
                <c:pt idx="4973">
                  <c:v>-2.6564000000000001</c:v>
                </c:pt>
                <c:pt idx="4974">
                  <c:v>-2.6564000000000001</c:v>
                </c:pt>
                <c:pt idx="4975">
                  <c:v>-2.6392000000000002</c:v>
                </c:pt>
                <c:pt idx="4976">
                  <c:v>-2.6310000000000002</c:v>
                </c:pt>
                <c:pt idx="4977">
                  <c:v>-2.6310000000000002</c:v>
                </c:pt>
                <c:pt idx="4978">
                  <c:v>-2.6310000000000002</c:v>
                </c:pt>
                <c:pt idx="4979">
                  <c:v>-2.5158</c:v>
                </c:pt>
                <c:pt idx="4980">
                  <c:v>-2.5127999999999999</c:v>
                </c:pt>
                <c:pt idx="4981">
                  <c:v>-2.5127999999999999</c:v>
                </c:pt>
                <c:pt idx="4982">
                  <c:v>-2.5158</c:v>
                </c:pt>
                <c:pt idx="4983">
                  <c:v>-2.5148000000000001</c:v>
                </c:pt>
                <c:pt idx="4984">
                  <c:v>-2.5108000000000001</c:v>
                </c:pt>
                <c:pt idx="4985">
                  <c:v>-2.5037000000000003</c:v>
                </c:pt>
                <c:pt idx="4986">
                  <c:v>-2.5005999999999999</c:v>
                </c:pt>
                <c:pt idx="4987">
                  <c:v>-2.5066999999999999</c:v>
                </c:pt>
                <c:pt idx="4988">
                  <c:v>-2.5127999999999999</c:v>
                </c:pt>
                <c:pt idx="4989">
                  <c:v>-2.5127999999999999</c:v>
                </c:pt>
                <c:pt idx="4990">
                  <c:v>-2.5138000000000003</c:v>
                </c:pt>
                <c:pt idx="4991">
                  <c:v>-2.5127999999999999</c:v>
                </c:pt>
                <c:pt idx="4992">
                  <c:v>-2.4935</c:v>
                </c:pt>
                <c:pt idx="4993">
                  <c:v>-2.5057</c:v>
                </c:pt>
                <c:pt idx="4994">
                  <c:v>-2.5158</c:v>
                </c:pt>
                <c:pt idx="4995">
                  <c:v>-2.4955000000000003</c:v>
                </c:pt>
                <c:pt idx="4996">
                  <c:v>-2.4904999999999999</c:v>
                </c:pt>
                <c:pt idx="4997">
                  <c:v>-2.4854000000000003</c:v>
                </c:pt>
                <c:pt idx="4998">
                  <c:v>-2.4854000000000003</c:v>
                </c:pt>
                <c:pt idx="4999">
                  <c:v>-1.9773000000000001</c:v>
                </c:pt>
                <c:pt idx="5000">
                  <c:v>-1.9803000000000002</c:v>
                </c:pt>
                <c:pt idx="5001">
                  <c:v>-1.9651000000000001</c:v>
                </c:pt>
                <c:pt idx="5002">
                  <c:v>-1.9651000000000001</c:v>
                </c:pt>
                <c:pt idx="5003">
                  <c:v>-1.9570000000000001</c:v>
                </c:pt>
                <c:pt idx="5004">
                  <c:v>-1.9550000000000001</c:v>
                </c:pt>
                <c:pt idx="5005">
                  <c:v>-1.9550000000000001</c:v>
                </c:pt>
                <c:pt idx="5006">
                  <c:v>-1.9550000000000001</c:v>
                </c:pt>
                <c:pt idx="5007">
                  <c:v>-1.9550000000000001</c:v>
                </c:pt>
                <c:pt idx="5008">
                  <c:v>-1.9580000000000002</c:v>
                </c:pt>
                <c:pt idx="5009">
                  <c:v>-1.9550000000000001</c:v>
                </c:pt>
                <c:pt idx="5010">
                  <c:v>-1.9448000000000001</c:v>
                </c:pt>
                <c:pt idx="5011">
                  <c:v>-1.9529000000000001</c:v>
                </c:pt>
                <c:pt idx="5012">
                  <c:v>-1.9550000000000001</c:v>
                </c:pt>
                <c:pt idx="5013">
                  <c:v>-1.9560000000000002</c:v>
                </c:pt>
                <c:pt idx="5014">
                  <c:v>-1.9631000000000001</c:v>
                </c:pt>
                <c:pt idx="5015">
                  <c:v>-1.9753000000000001</c:v>
                </c:pt>
                <c:pt idx="5016">
                  <c:v>-1.9671000000000001</c:v>
                </c:pt>
                <c:pt idx="5017">
                  <c:v>-1.9702000000000002</c:v>
                </c:pt>
                <c:pt idx="5018">
                  <c:v>-1.9651000000000001</c:v>
                </c:pt>
                <c:pt idx="5019">
                  <c:v>-1.9742000000000002</c:v>
                </c:pt>
                <c:pt idx="5020">
                  <c:v>-1.9550000000000001</c:v>
                </c:pt>
                <c:pt idx="5021">
                  <c:v>-2.1498999999999997</c:v>
                </c:pt>
                <c:pt idx="5022">
                  <c:v>-2.1478999999999999</c:v>
                </c:pt>
                <c:pt idx="5023">
                  <c:v>-2.1427999999999998</c:v>
                </c:pt>
                <c:pt idx="5024">
                  <c:v>-2.1396999999999999</c:v>
                </c:pt>
                <c:pt idx="5025">
                  <c:v>-2.1366999999999998</c:v>
                </c:pt>
                <c:pt idx="5026">
                  <c:v>-2.1396999999999999</c:v>
                </c:pt>
                <c:pt idx="5027">
                  <c:v>-2.1448</c:v>
                </c:pt>
                <c:pt idx="5028">
                  <c:v>-2.1528999999999998</c:v>
                </c:pt>
                <c:pt idx="5029">
                  <c:v>-2.1650999999999998</c:v>
                </c:pt>
                <c:pt idx="5030">
                  <c:v>-2.1549999999999998</c:v>
                </c:pt>
                <c:pt idx="5031">
                  <c:v>-2.1498999999999997</c:v>
                </c:pt>
                <c:pt idx="5032">
                  <c:v>-2.1498999999999997</c:v>
                </c:pt>
                <c:pt idx="5033">
                  <c:v>-2.1488999999999998</c:v>
                </c:pt>
                <c:pt idx="5034">
                  <c:v>-2.1538999999999997</c:v>
                </c:pt>
                <c:pt idx="5035">
                  <c:v>-2.1589999999999998</c:v>
                </c:pt>
                <c:pt idx="5036">
                  <c:v>-2.1549999999999998</c:v>
                </c:pt>
                <c:pt idx="5037">
                  <c:v>-2.1498999999999997</c:v>
                </c:pt>
                <c:pt idx="5038">
                  <c:v>-2.1498999999999997</c:v>
                </c:pt>
                <c:pt idx="5039">
                  <c:v>-2.1498999999999997</c:v>
                </c:pt>
                <c:pt idx="5040">
                  <c:v>-2.1599999999999997</c:v>
                </c:pt>
                <c:pt idx="5041">
                  <c:v>-2.1478999999999999</c:v>
                </c:pt>
                <c:pt idx="5042">
                  <c:v>-2.1478999999999999</c:v>
                </c:pt>
                <c:pt idx="5043">
                  <c:v>-2.0458000000000003</c:v>
                </c:pt>
                <c:pt idx="5044">
                  <c:v>-2.0397000000000003</c:v>
                </c:pt>
                <c:pt idx="5045">
                  <c:v>-2.0438000000000001</c:v>
                </c:pt>
                <c:pt idx="5046">
                  <c:v>-2.0539000000000001</c:v>
                </c:pt>
                <c:pt idx="5047">
                  <c:v>-2.0955000000000004</c:v>
                </c:pt>
                <c:pt idx="5048">
                  <c:v>-2.0803000000000003</c:v>
                </c:pt>
                <c:pt idx="5049">
                  <c:v>-2.0550000000000002</c:v>
                </c:pt>
                <c:pt idx="5050">
                  <c:v>-2.0529000000000002</c:v>
                </c:pt>
                <c:pt idx="5051">
                  <c:v>-2.0499000000000001</c:v>
                </c:pt>
                <c:pt idx="5052">
                  <c:v>-2.0448000000000004</c:v>
                </c:pt>
                <c:pt idx="5053">
                  <c:v>-2.0550000000000002</c:v>
                </c:pt>
                <c:pt idx="5054">
                  <c:v>-2.0489000000000002</c:v>
                </c:pt>
                <c:pt idx="5055">
                  <c:v>-2.0397000000000003</c:v>
                </c:pt>
                <c:pt idx="5056">
                  <c:v>-2.0377000000000001</c:v>
                </c:pt>
                <c:pt idx="5057">
                  <c:v>-2.0448000000000004</c:v>
                </c:pt>
                <c:pt idx="5058">
                  <c:v>-2.0479000000000003</c:v>
                </c:pt>
                <c:pt idx="5059">
                  <c:v>-2.0550000000000002</c:v>
                </c:pt>
                <c:pt idx="5060">
                  <c:v>-2.0468000000000002</c:v>
                </c:pt>
                <c:pt idx="5061">
                  <c:v>-2.0397000000000003</c:v>
                </c:pt>
                <c:pt idx="5062">
                  <c:v>-2.0397000000000003</c:v>
                </c:pt>
                <c:pt idx="5063">
                  <c:v>-2.0448000000000004</c:v>
                </c:pt>
                <c:pt idx="5064">
                  <c:v>-1.8479000000000001</c:v>
                </c:pt>
                <c:pt idx="5065">
                  <c:v>-1.8540000000000001</c:v>
                </c:pt>
                <c:pt idx="5066">
                  <c:v>-1.8599999999999999</c:v>
                </c:pt>
                <c:pt idx="5067">
                  <c:v>-1.8651</c:v>
                </c:pt>
                <c:pt idx="5068">
                  <c:v>-1.8793</c:v>
                </c:pt>
                <c:pt idx="5069">
                  <c:v>-1.8935</c:v>
                </c:pt>
                <c:pt idx="5070">
                  <c:v>-1.8935</c:v>
                </c:pt>
                <c:pt idx="5071">
                  <c:v>-1.9097</c:v>
                </c:pt>
                <c:pt idx="5072">
                  <c:v>-1.9198999999999999</c:v>
                </c:pt>
                <c:pt idx="5073">
                  <c:v>-1.931</c:v>
                </c:pt>
                <c:pt idx="5074">
                  <c:v>-1.9493</c:v>
                </c:pt>
                <c:pt idx="5075">
                  <c:v>-1.929</c:v>
                </c:pt>
                <c:pt idx="5076">
                  <c:v>-1.9108000000000001</c:v>
                </c:pt>
                <c:pt idx="5077">
                  <c:v>-1.9128000000000001</c:v>
                </c:pt>
                <c:pt idx="5078">
                  <c:v>-1.9056999999999999</c:v>
                </c:pt>
                <c:pt idx="5079">
                  <c:v>-1.8925000000000001</c:v>
                </c:pt>
                <c:pt idx="5080">
                  <c:v>-1.8874</c:v>
                </c:pt>
                <c:pt idx="5081">
                  <c:v>-1.8803000000000001</c:v>
                </c:pt>
                <c:pt idx="5082">
                  <c:v>-1.8793</c:v>
                </c:pt>
                <c:pt idx="5083">
                  <c:v>-1.8732</c:v>
                </c:pt>
                <c:pt idx="5084">
                  <c:v>-1.8651</c:v>
                </c:pt>
                <c:pt idx="5085">
                  <c:v>-1.8631</c:v>
                </c:pt>
                <c:pt idx="5086">
                  <c:v>-0.92960000000000009</c:v>
                </c:pt>
                <c:pt idx="5087">
                  <c:v>-0.93470000000000009</c:v>
                </c:pt>
                <c:pt idx="5088">
                  <c:v>-0.93970000000000009</c:v>
                </c:pt>
                <c:pt idx="5089">
                  <c:v>-0.93970000000000009</c:v>
                </c:pt>
                <c:pt idx="5090">
                  <c:v>-0.93970000000000009</c:v>
                </c:pt>
                <c:pt idx="5091">
                  <c:v>-0.95290000000000008</c:v>
                </c:pt>
                <c:pt idx="5092">
                  <c:v>-0.95500000000000007</c:v>
                </c:pt>
                <c:pt idx="5093">
                  <c:v>-0.95500000000000007</c:v>
                </c:pt>
                <c:pt idx="5094">
                  <c:v>-0.96310000000000007</c:v>
                </c:pt>
                <c:pt idx="5095">
                  <c:v>-0.95800000000000007</c:v>
                </c:pt>
                <c:pt idx="5096">
                  <c:v>-0.95500000000000007</c:v>
                </c:pt>
                <c:pt idx="5097">
                  <c:v>-0.95290000000000008</c:v>
                </c:pt>
                <c:pt idx="5098">
                  <c:v>-0.95500000000000007</c:v>
                </c:pt>
                <c:pt idx="5099">
                  <c:v>-0.95290000000000008</c:v>
                </c:pt>
                <c:pt idx="5100">
                  <c:v>-0.95500000000000007</c:v>
                </c:pt>
                <c:pt idx="5101">
                  <c:v>-0.94990000000000008</c:v>
                </c:pt>
                <c:pt idx="5102">
                  <c:v>-0.95500000000000007</c:v>
                </c:pt>
                <c:pt idx="5103">
                  <c:v>-0.95500000000000007</c:v>
                </c:pt>
                <c:pt idx="5104">
                  <c:v>-0.94790000000000008</c:v>
                </c:pt>
                <c:pt idx="5105">
                  <c:v>-0.95800000000000007</c:v>
                </c:pt>
                <c:pt idx="5106">
                  <c:v>-0.95390000000000008</c:v>
                </c:pt>
                <c:pt idx="5107">
                  <c:v>-0.95500000000000007</c:v>
                </c:pt>
                <c:pt idx="5108">
                  <c:v>-0.96000000000000008</c:v>
                </c:pt>
                <c:pt idx="5109">
                  <c:v>-1.06</c:v>
                </c:pt>
                <c:pt idx="5110">
                  <c:v>-1.0641</c:v>
                </c:pt>
                <c:pt idx="5111">
                  <c:v>-1.0549999999999999</c:v>
                </c:pt>
                <c:pt idx="5112">
                  <c:v>-1.06</c:v>
                </c:pt>
                <c:pt idx="5113">
                  <c:v>-1.0630999999999999</c:v>
                </c:pt>
                <c:pt idx="5114">
                  <c:v>-1.0630999999999999</c:v>
                </c:pt>
                <c:pt idx="5115">
                  <c:v>-1.06</c:v>
                </c:pt>
                <c:pt idx="5116">
                  <c:v>-1.0549999999999999</c:v>
                </c:pt>
                <c:pt idx="5117">
                  <c:v>-1.0528999999999999</c:v>
                </c:pt>
                <c:pt idx="5118">
                  <c:v>-1.0528999999999999</c:v>
                </c:pt>
                <c:pt idx="5119">
                  <c:v>-1.0499000000000001</c:v>
                </c:pt>
                <c:pt idx="5120">
                  <c:v>-1.0518999999999998</c:v>
                </c:pt>
                <c:pt idx="5121">
                  <c:v>-1.0499000000000001</c:v>
                </c:pt>
                <c:pt idx="5122">
                  <c:v>-1.0549999999999999</c:v>
                </c:pt>
                <c:pt idx="5123">
                  <c:v>-1.0549999999999999</c:v>
                </c:pt>
                <c:pt idx="5124">
                  <c:v>-1.0499000000000001</c:v>
                </c:pt>
                <c:pt idx="5125">
                  <c:v>-1.0549999999999999</c:v>
                </c:pt>
                <c:pt idx="5126">
                  <c:v>-1.0499000000000001</c:v>
                </c:pt>
                <c:pt idx="5127">
                  <c:v>-1.0549999999999999</c:v>
                </c:pt>
                <c:pt idx="5128">
                  <c:v>-1.0621</c:v>
                </c:pt>
                <c:pt idx="5129">
                  <c:v>-1.0702</c:v>
                </c:pt>
                <c:pt idx="5130">
                  <c:v>-0.97320000000000007</c:v>
                </c:pt>
                <c:pt idx="5131">
                  <c:v>-0.97020000000000006</c:v>
                </c:pt>
                <c:pt idx="5132">
                  <c:v>-0.97220000000000006</c:v>
                </c:pt>
                <c:pt idx="5133">
                  <c:v>-0.97530000000000006</c:v>
                </c:pt>
                <c:pt idx="5134">
                  <c:v>-0.97530000000000006</c:v>
                </c:pt>
                <c:pt idx="5135">
                  <c:v>-0.97530000000000006</c:v>
                </c:pt>
                <c:pt idx="5136">
                  <c:v>-0.97530000000000006</c:v>
                </c:pt>
                <c:pt idx="5137">
                  <c:v>-0.96510000000000007</c:v>
                </c:pt>
                <c:pt idx="5138">
                  <c:v>-0.96820000000000006</c:v>
                </c:pt>
                <c:pt idx="5139">
                  <c:v>-0.96310000000000007</c:v>
                </c:pt>
                <c:pt idx="5140">
                  <c:v>-0.96510000000000007</c:v>
                </c:pt>
                <c:pt idx="5141">
                  <c:v>-0.95390000000000008</c:v>
                </c:pt>
                <c:pt idx="5142">
                  <c:v>-0.94990000000000008</c:v>
                </c:pt>
                <c:pt idx="5143">
                  <c:v>-0.95290000000000008</c:v>
                </c:pt>
                <c:pt idx="5144">
                  <c:v>-0.94990000000000008</c:v>
                </c:pt>
                <c:pt idx="5145">
                  <c:v>-0.94990000000000008</c:v>
                </c:pt>
                <c:pt idx="5146">
                  <c:v>-0.94790000000000008</c:v>
                </c:pt>
                <c:pt idx="5147">
                  <c:v>-0.94990000000000008</c:v>
                </c:pt>
                <c:pt idx="5148">
                  <c:v>-0.96000000000000008</c:v>
                </c:pt>
                <c:pt idx="5149">
                  <c:v>-0.97020000000000006</c:v>
                </c:pt>
                <c:pt idx="5150">
                  <c:v>-0.95800000000000007</c:v>
                </c:pt>
                <c:pt idx="5151">
                  <c:v>-0.94480000000000008</c:v>
                </c:pt>
                <c:pt idx="5152">
                  <c:v>-0.94680000000000009</c:v>
                </c:pt>
                <c:pt idx="5153">
                  <c:v>-0.94990000000000008</c:v>
                </c:pt>
                <c:pt idx="5154">
                  <c:v>-0.95290000000000008</c:v>
                </c:pt>
                <c:pt idx="5155">
                  <c:v>-0.99250000000000005</c:v>
                </c:pt>
                <c:pt idx="5156">
                  <c:v>-0.98540000000000005</c:v>
                </c:pt>
                <c:pt idx="5157">
                  <c:v>-0.98540000000000005</c:v>
                </c:pt>
                <c:pt idx="5158">
                  <c:v>-0.98540000000000005</c:v>
                </c:pt>
                <c:pt idx="5159">
                  <c:v>-0.98540000000000005</c:v>
                </c:pt>
                <c:pt idx="5160">
                  <c:v>-0.98540000000000005</c:v>
                </c:pt>
                <c:pt idx="5161">
                  <c:v>-0.97830000000000006</c:v>
                </c:pt>
                <c:pt idx="5162">
                  <c:v>-0.96510000000000007</c:v>
                </c:pt>
                <c:pt idx="5163">
                  <c:v>-0.96510000000000007</c:v>
                </c:pt>
                <c:pt idx="5164">
                  <c:v>-0.96510000000000007</c:v>
                </c:pt>
                <c:pt idx="5165">
                  <c:v>-0.97020000000000006</c:v>
                </c:pt>
                <c:pt idx="5166">
                  <c:v>-0.96820000000000006</c:v>
                </c:pt>
                <c:pt idx="5167">
                  <c:v>-0.97830000000000006</c:v>
                </c:pt>
                <c:pt idx="5168">
                  <c:v>-0.98030000000000006</c:v>
                </c:pt>
                <c:pt idx="5169">
                  <c:v>-0.98540000000000005</c:v>
                </c:pt>
                <c:pt idx="5170">
                  <c:v>-0.97830000000000006</c:v>
                </c:pt>
                <c:pt idx="5171">
                  <c:v>-0.97020000000000006</c:v>
                </c:pt>
                <c:pt idx="5172">
                  <c:v>-0.97730000000000006</c:v>
                </c:pt>
                <c:pt idx="5173">
                  <c:v>-0.98950000000000005</c:v>
                </c:pt>
                <c:pt idx="5174">
                  <c:v>-1.0986</c:v>
                </c:pt>
                <c:pt idx="5175">
                  <c:v>-1.0873999999999999</c:v>
                </c:pt>
                <c:pt idx="5176">
                  <c:v>-1.0824</c:v>
                </c:pt>
                <c:pt idx="5177">
                  <c:v>-1.0853999999999999</c:v>
                </c:pt>
                <c:pt idx="5178">
                  <c:v>-1.0853999999999999</c:v>
                </c:pt>
                <c:pt idx="5179">
                  <c:v>-1.0894999999999999</c:v>
                </c:pt>
                <c:pt idx="5180">
                  <c:v>-1.0853999999999999</c:v>
                </c:pt>
                <c:pt idx="5181">
                  <c:v>-1.0731999999999999</c:v>
                </c:pt>
                <c:pt idx="5182">
                  <c:v>-1.0752999999999999</c:v>
                </c:pt>
                <c:pt idx="5183">
                  <c:v>-1.0752999999999999</c:v>
                </c:pt>
                <c:pt idx="5184">
                  <c:v>-1.0731999999999999</c:v>
                </c:pt>
                <c:pt idx="5185">
                  <c:v>-1.0722</c:v>
                </c:pt>
                <c:pt idx="5186">
                  <c:v>-1.0682</c:v>
                </c:pt>
                <c:pt idx="5187">
                  <c:v>-1.0670999999999999</c:v>
                </c:pt>
                <c:pt idx="5188">
                  <c:v>-1.0702</c:v>
                </c:pt>
                <c:pt idx="5189">
                  <c:v>-1.0752999999999999</c:v>
                </c:pt>
                <c:pt idx="5190">
                  <c:v>-1.0691999999999999</c:v>
                </c:pt>
                <c:pt idx="5191">
                  <c:v>-1.0478999999999998</c:v>
                </c:pt>
                <c:pt idx="5192">
                  <c:v>-1.0499000000000001</c:v>
                </c:pt>
                <c:pt idx="5193">
                  <c:v>-1.0478999999999998</c:v>
                </c:pt>
                <c:pt idx="5194">
                  <c:v>-1.0448</c:v>
                </c:pt>
                <c:pt idx="5195">
                  <c:v>-0.94480000000000008</c:v>
                </c:pt>
                <c:pt idx="5196">
                  <c:v>-0.94380000000000008</c:v>
                </c:pt>
                <c:pt idx="5197">
                  <c:v>-0.95500000000000007</c:v>
                </c:pt>
                <c:pt idx="5198">
                  <c:v>-0.96820000000000006</c:v>
                </c:pt>
                <c:pt idx="5199">
                  <c:v>-0.97530000000000006</c:v>
                </c:pt>
                <c:pt idx="5200">
                  <c:v>-0.96820000000000006</c:v>
                </c:pt>
                <c:pt idx="5201">
                  <c:v>-0.96510000000000007</c:v>
                </c:pt>
                <c:pt idx="5202">
                  <c:v>-0.96510000000000007</c:v>
                </c:pt>
                <c:pt idx="5203">
                  <c:v>-0.98340000000000005</c:v>
                </c:pt>
                <c:pt idx="5204">
                  <c:v>-0.98030000000000006</c:v>
                </c:pt>
                <c:pt idx="5205">
                  <c:v>-0.96820000000000006</c:v>
                </c:pt>
                <c:pt idx="5206">
                  <c:v>-0.96510000000000007</c:v>
                </c:pt>
                <c:pt idx="5207">
                  <c:v>-0.97530000000000006</c:v>
                </c:pt>
                <c:pt idx="5208">
                  <c:v>-0.99860000000000004</c:v>
                </c:pt>
                <c:pt idx="5209">
                  <c:v>-0.99860000000000004</c:v>
                </c:pt>
                <c:pt idx="5210">
                  <c:v>-0.97320000000000007</c:v>
                </c:pt>
                <c:pt idx="5211">
                  <c:v>-0.97020000000000006</c:v>
                </c:pt>
                <c:pt idx="5212">
                  <c:v>-0.96820000000000006</c:v>
                </c:pt>
                <c:pt idx="5213">
                  <c:v>-0.96820000000000006</c:v>
                </c:pt>
                <c:pt idx="5214">
                  <c:v>-0.97420000000000007</c:v>
                </c:pt>
                <c:pt idx="5215">
                  <c:v>-0.96210000000000007</c:v>
                </c:pt>
                <c:pt idx="5216">
                  <c:v>-0.98030000000000006</c:v>
                </c:pt>
                <c:pt idx="5217">
                  <c:v>-0.99250000000000005</c:v>
                </c:pt>
                <c:pt idx="5218">
                  <c:v>-1.3803000000000001</c:v>
                </c:pt>
                <c:pt idx="5219">
                  <c:v>-1.3803000000000001</c:v>
                </c:pt>
                <c:pt idx="5220">
                  <c:v>-1.3702000000000001</c:v>
                </c:pt>
                <c:pt idx="5221">
                  <c:v>-1.3651</c:v>
                </c:pt>
                <c:pt idx="5222">
                  <c:v>-1.3599999999999999</c:v>
                </c:pt>
                <c:pt idx="5223">
                  <c:v>-1.3651</c:v>
                </c:pt>
                <c:pt idx="5224">
                  <c:v>-1.3651</c:v>
                </c:pt>
                <c:pt idx="5225">
                  <c:v>-1.355</c:v>
                </c:pt>
                <c:pt idx="5226">
                  <c:v>-1.3580000000000001</c:v>
                </c:pt>
                <c:pt idx="5227">
                  <c:v>-1.3599999999999999</c:v>
                </c:pt>
                <c:pt idx="5228">
                  <c:v>-1.355</c:v>
                </c:pt>
                <c:pt idx="5229">
                  <c:v>-1.355</c:v>
                </c:pt>
                <c:pt idx="5230">
                  <c:v>-1.355</c:v>
                </c:pt>
                <c:pt idx="5231">
                  <c:v>-1.3498999999999999</c:v>
                </c:pt>
                <c:pt idx="5232">
                  <c:v>-1.3448</c:v>
                </c:pt>
                <c:pt idx="5233">
                  <c:v>-1.3498999999999999</c:v>
                </c:pt>
                <c:pt idx="5234">
                  <c:v>-1.3498999999999999</c:v>
                </c:pt>
                <c:pt idx="5235">
                  <c:v>-1.355</c:v>
                </c:pt>
                <c:pt idx="5236">
                  <c:v>-1.3448</c:v>
                </c:pt>
                <c:pt idx="5237">
                  <c:v>-1.3599999999999999</c:v>
                </c:pt>
                <c:pt idx="5238">
                  <c:v>-1.3599999999999999</c:v>
                </c:pt>
                <c:pt idx="5239">
                  <c:v>-1.4550000000000001</c:v>
                </c:pt>
                <c:pt idx="5240">
                  <c:v>-1.4499</c:v>
                </c:pt>
                <c:pt idx="5241">
                  <c:v>-1.4499</c:v>
                </c:pt>
                <c:pt idx="5242">
                  <c:v>-1.4580000000000002</c:v>
                </c:pt>
                <c:pt idx="5243">
                  <c:v>-1.4550000000000001</c:v>
                </c:pt>
                <c:pt idx="5244">
                  <c:v>-1.4580000000000002</c:v>
                </c:pt>
                <c:pt idx="5245">
                  <c:v>-1.46</c:v>
                </c:pt>
                <c:pt idx="5246">
                  <c:v>-1.4692000000000001</c:v>
                </c:pt>
                <c:pt idx="5247">
                  <c:v>-1.4905000000000002</c:v>
                </c:pt>
                <c:pt idx="5248">
                  <c:v>-1.4884000000000002</c:v>
                </c:pt>
                <c:pt idx="5249">
                  <c:v>-1.4905000000000002</c:v>
                </c:pt>
                <c:pt idx="5250">
                  <c:v>-1.4803000000000002</c:v>
                </c:pt>
                <c:pt idx="5251">
                  <c:v>-1.4935</c:v>
                </c:pt>
                <c:pt idx="5252">
                  <c:v>-1.5108000000000001</c:v>
                </c:pt>
                <c:pt idx="5253">
                  <c:v>-1.5108000000000001</c:v>
                </c:pt>
                <c:pt idx="5254">
                  <c:v>-1.5108000000000001</c:v>
                </c:pt>
                <c:pt idx="5255">
                  <c:v>-1.4986000000000002</c:v>
                </c:pt>
                <c:pt idx="5256">
                  <c:v>-1.4834000000000001</c:v>
                </c:pt>
                <c:pt idx="5257">
                  <c:v>-1.4834000000000001</c:v>
                </c:pt>
                <c:pt idx="5258">
                  <c:v>-1.4753000000000001</c:v>
                </c:pt>
                <c:pt idx="5259">
                  <c:v>-1.9651000000000001</c:v>
                </c:pt>
                <c:pt idx="5260">
                  <c:v>-1.9651000000000001</c:v>
                </c:pt>
                <c:pt idx="5261">
                  <c:v>-1.9783000000000002</c:v>
                </c:pt>
                <c:pt idx="5262">
                  <c:v>-1.9793000000000001</c:v>
                </c:pt>
                <c:pt idx="5263">
                  <c:v>-1.9895</c:v>
                </c:pt>
                <c:pt idx="5264">
                  <c:v>-1.9996</c:v>
                </c:pt>
                <c:pt idx="5265">
                  <c:v>-1.9955000000000001</c:v>
                </c:pt>
                <c:pt idx="5266">
                  <c:v>-2.0087000000000002</c:v>
                </c:pt>
                <c:pt idx="5267">
                  <c:v>-2.0331000000000001</c:v>
                </c:pt>
                <c:pt idx="5268">
                  <c:v>-2.0310000000000001</c:v>
                </c:pt>
                <c:pt idx="5269">
                  <c:v>-2.0260000000000002</c:v>
                </c:pt>
                <c:pt idx="5270">
                  <c:v>-2.0108000000000001</c:v>
                </c:pt>
                <c:pt idx="5271">
                  <c:v>-2.0158</c:v>
                </c:pt>
                <c:pt idx="5272">
                  <c:v>-2.0260000000000002</c:v>
                </c:pt>
                <c:pt idx="5273">
                  <c:v>-2.0361000000000002</c:v>
                </c:pt>
                <c:pt idx="5274">
                  <c:v>-2.0310000000000001</c:v>
                </c:pt>
                <c:pt idx="5275">
                  <c:v>-2.0138000000000003</c:v>
                </c:pt>
                <c:pt idx="5276">
                  <c:v>-2.0158</c:v>
                </c:pt>
                <c:pt idx="5277">
                  <c:v>-2.0260000000000002</c:v>
                </c:pt>
                <c:pt idx="5278">
                  <c:v>-2.0199000000000003</c:v>
                </c:pt>
                <c:pt idx="5279">
                  <c:v>-2.0209000000000001</c:v>
                </c:pt>
                <c:pt idx="5280">
                  <c:v>-2.0037000000000003</c:v>
                </c:pt>
                <c:pt idx="5281">
                  <c:v>-2.0087000000000002</c:v>
                </c:pt>
                <c:pt idx="5282">
                  <c:v>-2.6087000000000002</c:v>
                </c:pt>
                <c:pt idx="5283">
                  <c:v>-2.6442000000000001</c:v>
                </c:pt>
                <c:pt idx="5284">
                  <c:v>-2.6645000000000003</c:v>
                </c:pt>
                <c:pt idx="5285">
                  <c:v>-2.6341000000000001</c:v>
                </c:pt>
                <c:pt idx="5286">
                  <c:v>-2.6442000000000001</c:v>
                </c:pt>
                <c:pt idx="5287">
                  <c:v>-2.6645000000000003</c:v>
                </c:pt>
                <c:pt idx="5288">
                  <c:v>-2.6645000000000003</c:v>
                </c:pt>
                <c:pt idx="5289">
                  <c:v>-2.6645000000000003</c:v>
                </c:pt>
                <c:pt idx="5290">
                  <c:v>-2.6544000000000003</c:v>
                </c:pt>
                <c:pt idx="5291">
                  <c:v>-2.6493000000000002</c:v>
                </c:pt>
                <c:pt idx="5292">
                  <c:v>-2.6341000000000001</c:v>
                </c:pt>
                <c:pt idx="5293">
                  <c:v>-2.6392000000000002</c:v>
                </c:pt>
                <c:pt idx="5294">
                  <c:v>-2.6493000000000002</c:v>
                </c:pt>
                <c:pt idx="5295">
                  <c:v>-2.6493000000000002</c:v>
                </c:pt>
                <c:pt idx="5296">
                  <c:v>-2.6442000000000001</c:v>
                </c:pt>
                <c:pt idx="5297">
                  <c:v>-2.6493000000000002</c:v>
                </c:pt>
                <c:pt idx="5298">
                  <c:v>-2.6493000000000002</c:v>
                </c:pt>
                <c:pt idx="5299">
                  <c:v>-2.6544000000000003</c:v>
                </c:pt>
                <c:pt idx="5300">
                  <c:v>-2.6442000000000001</c:v>
                </c:pt>
                <c:pt idx="5301">
                  <c:v>-2.6493000000000002</c:v>
                </c:pt>
                <c:pt idx="5302">
                  <c:v>-2.6645000000000003</c:v>
                </c:pt>
                <c:pt idx="5303">
                  <c:v>-2.6645000000000003</c:v>
                </c:pt>
                <c:pt idx="5304">
                  <c:v>-3.1696</c:v>
                </c:pt>
                <c:pt idx="5305">
                  <c:v>-3.1797</c:v>
                </c:pt>
                <c:pt idx="5306">
                  <c:v>-3.1848000000000001</c:v>
                </c:pt>
                <c:pt idx="5307">
                  <c:v>-3.1899000000000002</c:v>
                </c:pt>
                <c:pt idx="5308">
                  <c:v>-3.1949000000000001</c:v>
                </c:pt>
                <c:pt idx="5309">
                  <c:v>-3.1949000000000001</c:v>
                </c:pt>
                <c:pt idx="5310">
                  <c:v>-3.1747000000000001</c:v>
                </c:pt>
                <c:pt idx="5311">
                  <c:v>-3.1848000000000001</c:v>
                </c:pt>
                <c:pt idx="5312">
                  <c:v>-3.1848000000000001</c:v>
                </c:pt>
                <c:pt idx="5313">
                  <c:v>-3.1797</c:v>
                </c:pt>
                <c:pt idx="5314">
                  <c:v>-3.1797</c:v>
                </c:pt>
                <c:pt idx="5315">
                  <c:v>-3.1645000000000003</c:v>
                </c:pt>
                <c:pt idx="5316">
                  <c:v>-3.1645000000000003</c:v>
                </c:pt>
                <c:pt idx="5317">
                  <c:v>-3.1594000000000002</c:v>
                </c:pt>
                <c:pt idx="5318">
                  <c:v>-3.1594000000000002</c:v>
                </c:pt>
                <c:pt idx="5319">
                  <c:v>-3.1544000000000003</c:v>
                </c:pt>
                <c:pt idx="5320">
                  <c:v>-3.1493000000000002</c:v>
                </c:pt>
                <c:pt idx="5321">
                  <c:v>-3.1544000000000003</c:v>
                </c:pt>
                <c:pt idx="5322">
                  <c:v>-3.1544000000000003</c:v>
                </c:pt>
                <c:pt idx="5323">
                  <c:v>-3.1594000000000002</c:v>
                </c:pt>
                <c:pt idx="5324">
                  <c:v>-3.1594000000000002</c:v>
                </c:pt>
                <c:pt idx="5325">
                  <c:v>-3.5544000000000002</c:v>
                </c:pt>
                <c:pt idx="5326">
                  <c:v>-3.5592999999999999</c:v>
                </c:pt>
                <c:pt idx="5327">
                  <c:v>-3.5644</c:v>
                </c:pt>
                <c:pt idx="5328">
                  <c:v>-3.5695000000000001</c:v>
                </c:pt>
                <c:pt idx="5329">
                  <c:v>-3.5796999999999999</c:v>
                </c:pt>
                <c:pt idx="5330">
                  <c:v>-3.5644</c:v>
                </c:pt>
                <c:pt idx="5331">
                  <c:v>-3.5695000000000001</c:v>
                </c:pt>
                <c:pt idx="5332">
                  <c:v>-3.5644</c:v>
                </c:pt>
                <c:pt idx="5333">
                  <c:v>-3.5592999999999999</c:v>
                </c:pt>
                <c:pt idx="5334">
                  <c:v>-3.5644</c:v>
                </c:pt>
                <c:pt idx="5335">
                  <c:v>-3.5542000000000002</c:v>
                </c:pt>
                <c:pt idx="5336">
                  <c:v>-3.5542000000000002</c:v>
                </c:pt>
                <c:pt idx="5337">
                  <c:v>-3.5695000000000001</c:v>
                </c:pt>
                <c:pt idx="5338">
                  <c:v>-3.5746000000000002</c:v>
                </c:pt>
                <c:pt idx="5339">
                  <c:v>-3.5796999999999999</c:v>
                </c:pt>
                <c:pt idx="5340">
                  <c:v>-3.5796999999999999</c:v>
                </c:pt>
                <c:pt idx="5341">
                  <c:v>-3.5899000000000001</c:v>
                </c:pt>
                <c:pt idx="5342">
                  <c:v>-3.5949</c:v>
                </c:pt>
                <c:pt idx="5343">
                  <c:v>-3.5949</c:v>
                </c:pt>
                <c:pt idx="5344">
                  <c:v>-3.5899000000000001</c:v>
                </c:pt>
                <c:pt idx="5345">
                  <c:v>-3.5796999999999999</c:v>
                </c:pt>
                <c:pt idx="5346">
                  <c:v>-3.5796999999999999</c:v>
                </c:pt>
                <c:pt idx="5347">
                  <c:v>-3.5897999999999999</c:v>
                </c:pt>
                <c:pt idx="5348">
                  <c:v>-3.5847000000000002</c:v>
                </c:pt>
                <c:pt idx="5349">
                  <c:v>-3.5847000000000002</c:v>
                </c:pt>
                <c:pt idx="5350">
                  <c:v>-3.6051000000000002</c:v>
                </c:pt>
                <c:pt idx="5351">
                  <c:v>-3.5949</c:v>
                </c:pt>
                <c:pt idx="5352">
                  <c:v>-3.5796999999999999</c:v>
                </c:pt>
                <c:pt idx="5353">
                  <c:v>-3.5796999999999999</c:v>
                </c:pt>
                <c:pt idx="5354">
                  <c:v>-3.5897999999999999</c:v>
                </c:pt>
                <c:pt idx="5355">
                  <c:v>-3.5796999999999999</c:v>
                </c:pt>
                <c:pt idx="5356">
                  <c:v>-3.6051000000000002</c:v>
                </c:pt>
                <c:pt idx="5357">
                  <c:v>-3.5949</c:v>
                </c:pt>
                <c:pt idx="5358">
                  <c:v>-3.5949</c:v>
                </c:pt>
                <c:pt idx="5359">
                  <c:v>-3.5949</c:v>
                </c:pt>
                <c:pt idx="5360">
                  <c:v>-3.5848</c:v>
                </c:pt>
                <c:pt idx="5361">
                  <c:v>-3.5848</c:v>
                </c:pt>
                <c:pt idx="5362">
                  <c:v>-3.5645000000000002</c:v>
                </c:pt>
                <c:pt idx="5363">
                  <c:v>-3.5695999999999999</c:v>
                </c:pt>
                <c:pt idx="5364">
                  <c:v>-3.5695999999999999</c:v>
                </c:pt>
                <c:pt idx="5365">
                  <c:v>-3.5339</c:v>
                </c:pt>
                <c:pt idx="5366">
                  <c:v>-3.5237000000000003</c:v>
                </c:pt>
                <c:pt idx="5367">
                  <c:v>-3.5287999999999999</c:v>
                </c:pt>
                <c:pt idx="5368">
                  <c:v>-3.5085000000000002</c:v>
                </c:pt>
                <c:pt idx="5369">
                  <c:v>-3.5287999999999999</c:v>
                </c:pt>
                <c:pt idx="5370">
                  <c:v>-3.5441000000000003</c:v>
                </c:pt>
                <c:pt idx="5371">
                  <c:v>-3.5897999999999999</c:v>
                </c:pt>
                <c:pt idx="5372">
                  <c:v>-3.5949</c:v>
                </c:pt>
                <c:pt idx="5373">
                  <c:v>-3.5949</c:v>
                </c:pt>
                <c:pt idx="5374">
                  <c:v>-3.5796999999999999</c:v>
                </c:pt>
                <c:pt idx="5375">
                  <c:v>-3.5746000000000002</c:v>
                </c:pt>
                <c:pt idx="5376">
                  <c:v>-3.5897999999999999</c:v>
                </c:pt>
                <c:pt idx="5377">
                  <c:v>-3.5897999999999999</c:v>
                </c:pt>
                <c:pt idx="5378">
                  <c:v>-3.5897999999999999</c:v>
                </c:pt>
                <c:pt idx="5379">
                  <c:v>-3.6</c:v>
                </c:pt>
                <c:pt idx="5380">
                  <c:v>-3.5949</c:v>
                </c:pt>
                <c:pt idx="5381">
                  <c:v>-3.5949</c:v>
                </c:pt>
                <c:pt idx="5382">
                  <c:v>-3.6</c:v>
                </c:pt>
                <c:pt idx="5383">
                  <c:v>-3.6</c:v>
                </c:pt>
                <c:pt idx="5384">
                  <c:v>-3.6051000000000002</c:v>
                </c:pt>
                <c:pt idx="5385">
                  <c:v>-3.5949</c:v>
                </c:pt>
                <c:pt idx="5386">
                  <c:v>-3.6102000000000003</c:v>
                </c:pt>
                <c:pt idx="5387">
                  <c:v>-3.6051000000000002</c:v>
                </c:pt>
                <c:pt idx="5388">
                  <c:v>-3.6051000000000002</c:v>
                </c:pt>
                <c:pt idx="5389">
                  <c:v>-3.6</c:v>
                </c:pt>
                <c:pt idx="5390">
                  <c:v>-3.5949</c:v>
                </c:pt>
                <c:pt idx="5391">
                  <c:v>-3.7897999999999996</c:v>
                </c:pt>
                <c:pt idx="5392">
                  <c:v>-3.7897999999999996</c:v>
                </c:pt>
                <c:pt idx="5393">
                  <c:v>-3.7847</c:v>
                </c:pt>
                <c:pt idx="5394">
                  <c:v>-3.7847</c:v>
                </c:pt>
                <c:pt idx="5395">
                  <c:v>-3.7847</c:v>
                </c:pt>
                <c:pt idx="5396">
                  <c:v>-3.7847</c:v>
                </c:pt>
                <c:pt idx="5397">
                  <c:v>-3.7897999999999996</c:v>
                </c:pt>
                <c:pt idx="5398">
                  <c:v>-3.7948999999999997</c:v>
                </c:pt>
                <c:pt idx="5399">
                  <c:v>-3.7948999999999997</c:v>
                </c:pt>
                <c:pt idx="5400">
                  <c:v>-3.8</c:v>
                </c:pt>
                <c:pt idx="5401">
                  <c:v>-3.8</c:v>
                </c:pt>
                <c:pt idx="5402">
                  <c:v>-3.8</c:v>
                </c:pt>
                <c:pt idx="5403">
                  <c:v>-3.8</c:v>
                </c:pt>
                <c:pt idx="5404">
                  <c:v>-3.8</c:v>
                </c:pt>
                <c:pt idx="5405">
                  <c:v>-3.7948999999999997</c:v>
                </c:pt>
                <c:pt idx="5406">
                  <c:v>-3.7948999999999997</c:v>
                </c:pt>
                <c:pt idx="5407">
                  <c:v>-3.8</c:v>
                </c:pt>
                <c:pt idx="5408">
                  <c:v>-3.8050999999999999</c:v>
                </c:pt>
                <c:pt idx="5409">
                  <c:v>-3.8</c:v>
                </c:pt>
                <c:pt idx="5410">
                  <c:v>-3.7897999999999996</c:v>
                </c:pt>
                <c:pt idx="5411">
                  <c:v>-3.7948999999999997</c:v>
                </c:pt>
                <c:pt idx="5412">
                  <c:v>-3.7897999999999996</c:v>
                </c:pt>
                <c:pt idx="5413">
                  <c:v>-3.8796999999999997</c:v>
                </c:pt>
                <c:pt idx="5414">
                  <c:v>-3.9051</c:v>
                </c:pt>
                <c:pt idx="5415">
                  <c:v>-3.9</c:v>
                </c:pt>
                <c:pt idx="5416">
                  <c:v>-3.9</c:v>
                </c:pt>
                <c:pt idx="5417">
                  <c:v>-3.9</c:v>
                </c:pt>
                <c:pt idx="5418">
                  <c:v>-3.8948999999999998</c:v>
                </c:pt>
                <c:pt idx="5419">
                  <c:v>-3.8948999999999998</c:v>
                </c:pt>
                <c:pt idx="5420">
                  <c:v>-3.9</c:v>
                </c:pt>
                <c:pt idx="5421">
                  <c:v>-3.8847999999999998</c:v>
                </c:pt>
                <c:pt idx="5422">
                  <c:v>-3.8847999999999998</c:v>
                </c:pt>
                <c:pt idx="5423">
                  <c:v>-3.8898999999999999</c:v>
                </c:pt>
                <c:pt idx="5424">
                  <c:v>-3.8796999999999997</c:v>
                </c:pt>
                <c:pt idx="5425">
                  <c:v>-3.8847</c:v>
                </c:pt>
                <c:pt idx="5426">
                  <c:v>-3.8796999999999997</c:v>
                </c:pt>
                <c:pt idx="5427">
                  <c:v>-3.8847</c:v>
                </c:pt>
                <c:pt idx="5428">
                  <c:v>-3.8847</c:v>
                </c:pt>
                <c:pt idx="5429">
                  <c:v>-3.8948999999999998</c:v>
                </c:pt>
                <c:pt idx="5430">
                  <c:v>-3.8948999999999998</c:v>
                </c:pt>
                <c:pt idx="5431">
                  <c:v>-3.8897999999999997</c:v>
                </c:pt>
                <c:pt idx="5432">
                  <c:v>-3.8897999999999997</c:v>
                </c:pt>
                <c:pt idx="5433">
                  <c:v>-3.9</c:v>
                </c:pt>
                <c:pt idx="5434">
                  <c:v>-3.5152000000000001</c:v>
                </c:pt>
                <c:pt idx="5435">
                  <c:v>-3.5102000000000002</c:v>
                </c:pt>
                <c:pt idx="5436">
                  <c:v>-3.5</c:v>
                </c:pt>
                <c:pt idx="5437">
                  <c:v>-3.5</c:v>
                </c:pt>
                <c:pt idx="5438">
                  <c:v>-3.5051000000000001</c:v>
                </c:pt>
                <c:pt idx="5439">
                  <c:v>-3.5</c:v>
                </c:pt>
                <c:pt idx="5440">
                  <c:v>-3.4948999999999999</c:v>
                </c:pt>
                <c:pt idx="5441">
                  <c:v>-3.4948999999999999</c:v>
                </c:pt>
                <c:pt idx="5442">
                  <c:v>-3.5</c:v>
                </c:pt>
                <c:pt idx="5443">
                  <c:v>-3.5</c:v>
                </c:pt>
                <c:pt idx="5444">
                  <c:v>-3.4948999999999999</c:v>
                </c:pt>
                <c:pt idx="5445">
                  <c:v>-3.4948999999999999</c:v>
                </c:pt>
                <c:pt idx="5446">
                  <c:v>-3.4948999999999999</c:v>
                </c:pt>
                <c:pt idx="5447">
                  <c:v>-3.5</c:v>
                </c:pt>
                <c:pt idx="5448">
                  <c:v>-3.5</c:v>
                </c:pt>
                <c:pt idx="5449">
                  <c:v>-3.4948999999999999</c:v>
                </c:pt>
                <c:pt idx="5450">
                  <c:v>-3.4847000000000001</c:v>
                </c:pt>
                <c:pt idx="5451">
                  <c:v>-3.4847000000000001</c:v>
                </c:pt>
                <c:pt idx="5452">
                  <c:v>-3.4847000000000001</c:v>
                </c:pt>
                <c:pt idx="5453">
                  <c:v>-3.4847000000000001</c:v>
                </c:pt>
                <c:pt idx="5454">
                  <c:v>-3.4897999999999998</c:v>
                </c:pt>
                <c:pt idx="5455">
                  <c:v>-3.4897999999999998</c:v>
                </c:pt>
                <c:pt idx="5456">
                  <c:v>-3.4</c:v>
                </c:pt>
                <c:pt idx="5457">
                  <c:v>-3.4051</c:v>
                </c:pt>
                <c:pt idx="5458">
                  <c:v>-3.4051</c:v>
                </c:pt>
                <c:pt idx="5459">
                  <c:v>-3.4051</c:v>
                </c:pt>
                <c:pt idx="5460">
                  <c:v>-3.4</c:v>
                </c:pt>
                <c:pt idx="5461">
                  <c:v>-3.4</c:v>
                </c:pt>
                <c:pt idx="5462">
                  <c:v>-3.4</c:v>
                </c:pt>
                <c:pt idx="5463">
                  <c:v>-3.4</c:v>
                </c:pt>
                <c:pt idx="5464">
                  <c:v>-3.4</c:v>
                </c:pt>
                <c:pt idx="5465">
                  <c:v>-3.3948999999999998</c:v>
                </c:pt>
                <c:pt idx="5466">
                  <c:v>-3.4051</c:v>
                </c:pt>
                <c:pt idx="5467">
                  <c:v>-3.4051</c:v>
                </c:pt>
                <c:pt idx="5468">
                  <c:v>-3.4051</c:v>
                </c:pt>
                <c:pt idx="5469">
                  <c:v>-3.4051</c:v>
                </c:pt>
                <c:pt idx="5470">
                  <c:v>-3.3948999999999998</c:v>
                </c:pt>
                <c:pt idx="5471">
                  <c:v>-3.4</c:v>
                </c:pt>
                <c:pt idx="5472">
                  <c:v>-3.4</c:v>
                </c:pt>
                <c:pt idx="5473">
                  <c:v>-3.4051</c:v>
                </c:pt>
                <c:pt idx="5474">
                  <c:v>-3.4051</c:v>
                </c:pt>
                <c:pt idx="5475">
                  <c:v>-3.3948999999999998</c:v>
                </c:pt>
                <c:pt idx="5476">
                  <c:v>-3.4</c:v>
                </c:pt>
                <c:pt idx="5477">
                  <c:v>-3.4</c:v>
                </c:pt>
                <c:pt idx="5478">
                  <c:v>-3.3897999999999997</c:v>
                </c:pt>
                <c:pt idx="5479">
                  <c:v>-2.9897999999999998</c:v>
                </c:pt>
                <c:pt idx="5480">
                  <c:v>-2.9948999999999999</c:v>
                </c:pt>
                <c:pt idx="5481">
                  <c:v>-2.9897999999999998</c:v>
                </c:pt>
                <c:pt idx="5482">
                  <c:v>-2.9897999999999998</c:v>
                </c:pt>
                <c:pt idx="5483">
                  <c:v>-2.9948999999999999</c:v>
                </c:pt>
                <c:pt idx="5484">
                  <c:v>-2.9948999999999999</c:v>
                </c:pt>
                <c:pt idx="5485">
                  <c:v>-2.9897999999999998</c:v>
                </c:pt>
                <c:pt idx="5486">
                  <c:v>-2.9847000000000001</c:v>
                </c:pt>
                <c:pt idx="5487">
                  <c:v>-2.9746000000000001</c:v>
                </c:pt>
                <c:pt idx="5488">
                  <c:v>-2.9796999999999998</c:v>
                </c:pt>
                <c:pt idx="5489">
                  <c:v>-2.9796999999999998</c:v>
                </c:pt>
                <c:pt idx="5490">
                  <c:v>-2.9796999999999998</c:v>
                </c:pt>
                <c:pt idx="5491">
                  <c:v>-2.9796999999999998</c:v>
                </c:pt>
                <c:pt idx="5492">
                  <c:v>-2.9592999999999998</c:v>
                </c:pt>
                <c:pt idx="5493">
                  <c:v>-2.9592999999999998</c:v>
                </c:pt>
                <c:pt idx="5494">
                  <c:v>-2.9643999999999999</c:v>
                </c:pt>
                <c:pt idx="5495">
                  <c:v>-2.9643999999999999</c:v>
                </c:pt>
                <c:pt idx="5496">
                  <c:v>-2.9643999999999999</c:v>
                </c:pt>
                <c:pt idx="5497">
                  <c:v>-2.9542000000000002</c:v>
                </c:pt>
                <c:pt idx="5498">
                  <c:v>-2.9491999999999998</c:v>
                </c:pt>
                <c:pt idx="5499">
                  <c:v>-2.9542000000000002</c:v>
                </c:pt>
                <c:pt idx="5500">
                  <c:v>-2.8491999999999997</c:v>
                </c:pt>
                <c:pt idx="5501">
                  <c:v>-2.8441000000000001</c:v>
                </c:pt>
                <c:pt idx="5502">
                  <c:v>-2.8237000000000001</c:v>
                </c:pt>
                <c:pt idx="5503">
                  <c:v>-2.8287999999999998</c:v>
                </c:pt>
                <c:pt idx="5504">
                  <c:v>-2.8338999999999999</c:v>
                </c:pt>
                <c:pt idx="5505">
                  <c:v>-2.8186999999999998</c:v>
                </c:pt>
                <c:pt idx="5506">
                  <c:v>-2.8237000000000001</c:v>
                </c:pt>
                <c:pt idx="5507">
                  <c:v>-2.8136000000000001</c:v>
                </c:pt>
                <c:pt idx="5508">
                  <c:v>-2.8186999999999998</c:v>
                </c:pt>
                <c:pt idx="5509">
                  <c:v>-2.8033999999999999</c:v>
                </c:pt>
                <c:pt idx="5510">
                  <c:v>-2.7931999999999997</c:v>
                </c:pt>
                <c:pt idx="5511">
                  <c:v>-2.7931999999999997</c:v>
                </c:pt>
                <c:pt idx="5512">
                  <c:v>-2.8033999999999999</c:v>
                </c:pt>
                <c:pt idx="5513">
                  <c:v>-2.8237000000000001</c:v>
                </c:pt>
                <c:pt idx="5514">
                  <c:v>-2.8237000000000001</c:v>
                </c:pt>
                <c:pt idx="5515">
                  <c:v>-2.839</c:v>
                </c:pt>
                <c:pt idx="5516">
                  <c:v>-2.8186999999999998</c:v>
                </c:pt>
                <c:pt idx="5517">
                  <c:v>-2.8136000000000001</c:v>
                </c:pt>
                <c:pt idx="5518">
                  <c:v>-2.8085</c:v>
                </c:pt>
                <c:pt idx="5519">
                  <c:v>-2.7982999999999998</c:v>
                </c:pt>
                <c:pt idx="5520">
                  <c:v>-2.8085</c:v>
                </c:pt>
                <c:pt idx="5521">
                  <c:v>-2.8237000000000001</c:v>
                </c:pt>
                <c:pt idx="5522">
                  <c:v>-2.8287999999999998</c:v>
                </c:pt>
                <c:pt idx="5523">
                  <c:v>-2.839</c:v>
                </c:pt>
                <c:pt idx="5524">
                  <c:v>-2.839</c:v>
                </c:pt>
                <c:pt idx="5525">
                  <c:v>-2.8287999999999998</c:v>
                </c:pt>
                <c:pt idx="5526">
                  <c:v>-2.8237000000000001</c:v>
                </c:pt>
                <c:pt idx="5527">
                  <c:v>-2.8237000000000001</c:v>
                </c:pt>
                <c:pt idx="5528">
                  <c:v>-2.8186999999999998</c:v>
                </c:pt>
                <c:pt idx="5529">
                  <c:v>-2.8237000000000001</c:v>
                </c:pt>
                <c:pt idx="5530">
                  <c:v>-2.8186999999999998</c:v>
                </c:pt>
                <c:pt idx="5531">
                  <c:v>-2.8186999999999998</c:v>
                </c:pt>
                <c:pt idx="5532">
                  <c:v>-2.8186999999999998</c:v>
                </c:pt>
                <c:pt idx="5533">
                  <c:v>-2.8186999999999998</c:v>
                </c:pt>
                <c:pt idx="5534">
                  <c:v>-2.8237000000000001</c:v>
                </c:pt>
                <c:pt idx="5535">
                  <c:v>-2.8085</c:v>
                </c:pt>
                <c:pt idx="5536">
                  <c:v>-2.8136000000000001</c:v>
                </c:pt>
                <c:pt idx="5537">
                  <c:v>-2.8287999999999998</c:v>
                </c:pt>
                <c:pt idx="5538">
                  <c:v>-2.8287999999999998</c:v>
                </c:pt>
                <c:pt idx="5539">
                  <c:v>-2.8287999999999998</c:v>
                </c:pt>
                <c:pt idx="5540">
                  <c:v>-2.8186999999999998</c:v>
                </c:pt>
                <c:pt idx="5541">
                  <c:v>-2.8237000000000001</c:v>
                </c:pt>
                <c:pt idx="5542">
                  <c:v>-2.839</c:v>
                </c:pt>
                <c:pt idx="5543">
                  <c:v>-2.8338999999999999</c:v>
                </c:pt>
                <c:pt idx="5544">
                  <c:v>-2.6390000000000002</c:v>
                </c:pt>
                <c:pt idx="5545">
                  <c:v>-2.6288</c:v>
                </c:pt>
                <c:pt idx="5546">
                  <c:v>-2.6288</c:v>
                </c:pt>
                <c:pt idx="5547">
                  <c:v>-2.6339000000000001</c:v>
                </c:pt>
                <c:pt idx="5548">
                  <c:v>-2.6288</c:v>
                </c:pt>
                <c:pt idx="5549">
                  <c:v>-2.6237000000000004</c:v>
                </c:pt>
                <c:pt idx="5550">
                  <c:v>-2.6187</c:v>
                </c:pt>
                <c:pt idx="5551">
                  <c:v>-2.6187</c:v>
                </c:pt>
                <c:pt idx="5552">
                  <c:v>-2.6187</c:v>
                </c:pt>
                <c:pt idx="5553">
                  <c:v>-2.6187</c:v>
                </c:pt>
                <c:pt idx="5554">
                  <c:v>-2.6237000000000004</c:v>
                </c:pt>
                <c:pt idx="5555">
                  <c:v>-2.6237000000000004</c:v>
                </c:pt>
                <c:pt idx="5556">
                  <c:v>-2.6339000000000001</c:v>
                </c:pt>
                <c:pt idx="5557">
                  <c:v>-2.6339000000000001</c:v>
                </c:pt>
                <c:pt idx="5558">
                  <c:v>-2.6339000000000001</c:v>
                </c:pt>
                <c:pt idx="5559">
                  <c:v>-2.6288</c:v>
                </c:pt>
                <c:pt idx="5560">
                  <c:v>-2.6187</c:v>
                </c:pt>
                <c:pt idx="5561">
                  <c:v>-2.6136000000000004</c:v>
                </c:pt>
                <c:pt idx="5562">
                  <c:v>-2.6136000000000004</c:v>
                </c:pt>
                <c:pt idx="5563">
                  <c:v>-2.6136000000000004</c:v>
                </c:pt>
                <c:pt idx="5564">
                  <c:v>-2.2084999999999999</c:v>
                </c:pt>
                <c:pt idx="5565">
                  <c:v>-2.2136</c:v>
                </c:pt>
                <c:pt idx="5566">
                  <c:v>-2.2237</c:v>
                </c:pt>
                <c:pt idx="5567">
                  <c:v>-2.2237</c:v>
                </c:pt>
                <c:pt idx="5568">
                  <c:v>-2.2287999999999997</c:v>
                </c:pt>
                <c:pt idx="5569">
                  <c:v>-2.2237</c:v>
                </c:pt>
                <c:pt idx="5570">
                  <c:v>-2.2084999999999999</c:v>
                </c:pt>
                <c:pt idx="5571">
                  <c:v>-2.2136</c:v>
                </c:pt>
                <c:pt idx="5572">
                  <c:v>-2.2084999999999999</c:v>
                </c:pt>
                <c:pt idx="5573">
                  <c:v>-2.2084999999999999</c:v>
                </c:pt>
                <c:pt idx="5574">
                  <c:v>-2.2136</c:v>
                </c:pt>
                <c:pt idx="5575">
                  <c:v>-2.2084999999999999</c:v>
                </c:pt>
                <c:pt idx="5576">
                  <c:v>-2.2084999999999999</c:v>
                </c:pt>
                <c:pt idx="5577">
                  <c:v>-2.2084999999999999</c:v>
                </c:pt>
                <c:pt idx="5578">
                  <c:v>-2.2237</c:v>
                </c:pt>
                <c:pt idx="5579">
                  <c:v>-2.2338999999999998</c:v>
                </c:pt>
                <c:pt idx="5580">
                  <c:v>-2.2185999999999999</c:v>
                </c:pt>
                <c:pt idx="5581">
                  <c:v>-2.2186999999999997</c:v>
                </c:pt>
                <c:pt idx="5582">
                  <c:v>-2.2084999999999999</c:v>
                </c:pt>
                <c:pt idx="5583">
                  <c:v>-2.2186999999999997</c:v>
                </c:pt>
                <c:pt idx="5584">
                  <c:v>-2.2186999999999997</c:v>
                </c:pt>
                <c:pt idx="5585">
                  <c:v>-2.2237</c:v>
                </c:pt>
                <c:pt idx="5586">
                  <c:v>-2.2340999999999998</c:v>
                </c:pt>
                <c:pt idx="5587">
                  <c:v>-1.6340999999999999</c:v>
                </c:pt>
                <c:pt idx="5588">
                  <c:v>-1.6340999999999999</c:v>
                </c:pt>
                <c:pt idx="5589">
                  <c:v>-1.6340999999999999</c:v>
                </c:pt>
                <c:pt idx="5590">
                  <c:v>-1.6238999999999999</c:v>
                </c:pt>
                <c:pt idx="5591">
                  <c:v>-1.6189</c:v>
                </c:pt>
                <c:pt idx="5592">
                  <c:v>-1.6238999999999999</c:v>
                </c:pt>
                <c:pt idx="5593">
                  <c:v>-1.6238999999999999</c:v>
                </c:pt>
                <c:pt idx="5594">
                  <c:v>-1.6238999999999999</c:v>
                </c:pt>
                <c:pt idx="5595">
                  <c:v>-1.6137999999999999</c:v>
                </c:pt>
                <c:pt idx="5596">
                  <c:v>-1.6087</c:v>
                </c:pt>
                <c:pt idx="5597">
                  <c:v>-1.6036999999999999</c:v>
                </c:pt>
                <c:pt idx="5598">
                  <c:v>-1.6137999999999999</c:v>
                </c:pt>
                <c:pt idx="5599">
                  <c:v>-1.6238999999999999</c:v>
                </c:pt>
                <c:pt idx="5600">
                  <c:v>-1.6135999999999999</c:v>
                </c:pt>
                <c:pt idx="5601">
                  <c:v>-1.6187</c:v>
                </c:pt>
                <c:pt idx="5602">
                  <c:v>-1.6236999999999999</c:v>
                </c:pt>
                <c:pt idx="5603">
                  <c:v>-1.6236999999999999</c:v>
                </c:pt>
                <c:pt idx="5604">
                  <c:v>-1.6236999999999999</c:v>
                </c:pt>
                <c:pt idx="5605">
                  <c:v>-1.6137999999999999</c:v>
                </c:pt>
                <c:pt idx="5606">
                  <c:v>-1.6137999999999999</c:v>
                </c:pt>
                <c:pt idx="5607">
                  <c:v>-1.6189</c:v>
                </c:pt>
                <c:pt idx="5608">
                  <c:v>-1.6189</c:v>
                </c:pt>
                <c:pt idx="5609">
                  <c:v>-1.629</c:v>
                </c:pt>
                <c:pt idx="5610">
                  <c:v>-1.6189</c:v>
                </c:pt>
                <c:pt idx="5611">
                  <c:v>-1.6189</c:v>
                </c:pt>
                <c:pt idx="5612">
                  <c:v>-1.629</c:v>
                </c:pt>
                <c:pt idx="5613">
                  <c:v>-1.629</c:v>
                </c:pt>
                <c:pt idx="5614">
                  <c:v>-1.629</c:v>
                </c:pt>
                <c:pt idx="5615">
                  <c:v>-1.6137999999999999</c:v>
                </c:pt>
                <c:pt idx="5616">
                  <c:v>-1.6087</c:v>
                </c:pt>
                <c:pt idx="5617">
                  <c:v>-1.6036999999999999</c:v>
                </c:pt>
                <c:pt idx="5618">
                  <c:v>-1.6189</c:v>
                </c:pt>
                <c:pt idx="5619">
                  <c:v>-1.6137999999999999</c:v>
                </c:pt>
                <c:pt idx="5620">
                  <c:v>-1.6085</c:v>
                </c:pt>
                <c:pt idx="5621">
                  <c:v>-1.6135999999999999</c:v>
                </c:pt>
                <c:pt idx="5622">
                  <c:v>-1.6236999999999999</c:v>
                </c:pt>
                <c:pt idx="5623">
                  <c:v>-1.6135999999999999</c:v>
                </c:pt>
                <c:pt idx="5624">
                  <c:v>-1.6085</c:v>
                </c:pt>
                <c:pt idx="5625">
                  <c:v>-1.6036999999999999</c:v>
                </c:pt>
                <c:pt idx="5626">
                  <c:v>-1.6036999999999999</c:v>
                </c:pt>
                <c:pt idx="5627">
                  <c:v>-1.5986</c:v>
                </c:pt>
                <c:pt idx="5628">
                  <c:v>-1.5986</c:v>
                </c:pt>
                <c:pt idx="5629">
                  <c:v>-1.6036999999999999</c:v>
                </c:pt>
                <c:pt idx="5630">
                  <c:v>-1.3036999999999999</c:v>
                </c:pt>
                <c:pt idx="5631">
                  <c:v>-1.3087</c:v>
                </c:pt>
                <c:pt idx="5632">
                  <c:v>-1.3137999999999999</c:v>
                </c:pt>
                <c:pt idx="5633">
                  <c:v>-1.3238999999999999</c:v>
                </c:pt>
                <c:pt idx="5634">
                  <c:v>-1.3238999999999999</c:v>
                </c:pt>
                <c:pt idx="5635">
                  <c:v>-1.3036999999999999</c:v>
                </c:pt>
                <c:pt idx="5636">
                  <c:v>-1.2934999999999999</c:v>
                </c:pt>
                <c:pt idx="5637">
                  <c:v>-1.2884</c:v>
                </c:pt>
                <c:pt idx="5638">
                  <c:v>-1.2986</c:v>
                </c:pt>
                <c:pt idx="5639">
                  <c:v>-1.3036999999999999</c:v>
                </c:pt>
                <c:pt idx="5640">
                  <c:v>-1.2931999999999999</c:v>
                </c:pt>
                <c:pt idx="5641">
                  <c:v>-1.3187</c:v>
                </c:pt>
                <c:pt idx="5642">
                  <c:v>-1.3187</c:v>
                </c:pt>
                <c:pt idx="5643">
                  <c:v>-1.3338999999999999</c:v>
                </c:pt>
                <c:pt idx="5644">
                  <c:v>-1.3135999999999999</c:v>
                </c:pt>
                <c:pt idx="5645">
                  <c:v>-1.2986</c:v>
                </c:pt>
                <c:pt idx="5646">
                  <c:v>-1.2986</c:v>
                </c:pt>
                <c:pt idx="5647">
                  <c:v>-1.3036999999999999</c:v>
                </c:pt>
                <c:pt idx="5648">
                  <c:v>-1.3087</c:v>
                </c:pt>
                <c:pt idx="5649">
                  <c:v>-1.3087</c:v>
                </c:pt>
                <c:pt idx="5650">
                  <c:v>-1.3036999999999999</c:v>
                </c:pt>
                <c:pt idx="5651">
                  <c:v>-1.3036999999999999</c:v>
                </c:pt>
                <c:pt idx="5652">
                  <c:v>-1.3036999999999999</c:v>
                </c:pt>
                <c:pt idx="5653">
                  <c:v>-1.629</c:v>
                </c:pt>
                <c:pt idx="5654">
                  <c:v>-1.629</c:v>
                </c:pt>
                <c:pt idx="5655">
                  <c:v>-1.6137999999999999</c:v>
                </c:pt>
                <c:pt idx="5656">
                  <c:v>-1.5986</c:v>
                </c:pt>
                <c:pt idx="5657">
                  <c:v>-1.5986</c:v>
                </c:pt>
                <c:pt idx="5658">
                  <c:v>-1.5986</c:v>
                </c:pt>
                <c:pt idx="5659">
                  <c:v>-1.5986</c:v>
                </c:pt>
                <c:pt idx="5660">
                  <c:v>-1.6033999999999999</c:v>
                </c:pt>
                <c:pt idx="5661">
                  <c:v>-1.5983000000000001</c:v>
                </c:pt>
                <c:pt idx="5662">
                  <c:v>-1.6033999999999999</c:v>
                </c:pt>
                <c:pt idx="5663">
                  <c:v>-1.6033999999999999</c:v>
                </c:pt>
                <c:pt idx="5664">
                  <c:v>-1.6085</c:v>
                </c:pt>
                <c:pt idx="5665">
                  <c:v>-1.6036999999999999</c:v>
                </c:pt>
                <c:pt idx="5666">
                  <c:v>-1.5934999999999999</c:v>
                </c:pt>
                <c:pt idx="5667">
                  <c:v>-1.5934999999999999</c:v>
                </c:pt>
                <c:pt idx="5668">
                  <c:v>-1.5986</c:v>
                </c:pt>
                <c:pt idx="5669">
                  <c:v>-1.6036999999999999</c:v>
                </c:pt>
                <c:pt idx="5670">
                  <c:v>-1.5934999999999999</c:v>
                </c:pt>
                <c:pt idx="5671">
                  <c:v>-1.5986</c:v>
                </c:pt>
                <c:pt idx="5672">
                  <c:v>-1.6137999999999999</c:v>
                </c:pt>
                <c:pt idx="5673">
                  <c:v>-1.6087</c:v>
                </c:pt>
                <c:pt idx="5674">
                  <c:v>-1.9189000000000001</c:v>
                </c:pt>
                <c:pt idx="5675">
                  <c:v>-1.9137999999999999</c:v>
                </c:pt>
                <c:pt idx="5676">
                  <c:v>-1.9137999999999999</c:v>
                </c:pt>
                <c:pt idx="5677">
                  <c:v>-1.8986000000000001</c:v>
                </c:pt>
                <c:pt idx="5678">
                  <c:v>-1.9036999999999999</c:v>
                </c:pt>
                <c:pt idx="5679">
                  <c:v>-1.9036999999999999</c:v>
                </c:pt>
                <c:pt idx="5680">
                  <c:v>-1.9036999999999999</c:v>
                </c:pt>
                <c:pt idx="5681">
                  <c:v>-1.9034</c:v>
                </c:pt>
                <c:pt idx="5682">
                  <c:v>-1.9034</c:v>
                </c:pt>
                <c:pt idx="5683">
                  <c:v>-1.9034</c:v>
                </c:pt>
                <c:pt idx="5684">
                  <c:v>-1.9085000000000001</c:v>
                </c:pt>
                <c:pt idx="5685">
                  <c:v>-1.9137999999999999</c:v>
                </c:pt>
                <c:pt idx="5686">
                  <c:v>-1.8935</c:v>
                </c:pt>
                <c:pt idx="5687">
                  <c:v>-1.9036999999999999</c:v>
                </c:pt>
                <c:pt idx="5688">
                  <c:v>-1.9087000000000001</c:v>
                </c:pt>
                <c:pt idx="5689">
                  <c:v>-1.9087000000000001</c:v>
                </c:pt>
                <c:pt idx="5690">
                  <c:v>-1.8986000000000001</c:v>
                </c:pt>
                <c:pt idx="5691">
                  <c:v>-1.8935</c:v>
                </c:pt>
                <c:pt idx="5692">
                  <c:v>-1.8884000000000001</c:v>
                </c:pt>
                <c:pt idx="5693">
                  <c:v>-1.8884000000000001</c:v>
                </c:pt>
                <c:pt idx="5694">
                  <c:v>-1.8884000000000001</c:v>
                </c:pt>
                <c:pt idx="5695">
                  <c:v>-1.8879999999999999</c:v>
                </c:pt>
                <c:pt idx="5696">
                  <c:v>-2.0935000000000001</c:v>
                </c:pt>
                <c:pt idx="5697">
                  <c:v>-2.1087000000000002</c:v>
                </c:pt>
                <c:pt idx="5698">
                  <c:v>-2.1087000000000002</c:v>
                </c:pt>
                <c:pt idx="5699">
                  <c:v>-2.1138000000000003</c:v>
                </c:pt>
                <c:pt idx="5700">
                  <c:v>-2.1085000000000003</c:v>
                </c:pt>
                <c:pt idx="5701">
                  <c:v>-2.1034000000000002</c:v>
                </c:pt>
                <c:pt idx="5702">
                  <c:v>-2.1136000000000004</c:v>
                </c:pt>
                <c:pt idx="5703">
                  <c:v>-2.1085000000000003</c:v>
                </c:pt>
                <c:pt idx="5704">
                  <c:v>-2.1085000000000003</c:v>
                </c:pt>
                <c:pt idx="5705">
                  <c:v>-2.1136000000000004</c:v>
                </c:pt>
                <c:pt idx="5706">
                  <c:v>-2.0986000000000002</c:v>
                </c:pt>
                <c:pt idx="5707">
                  <c:v>-2.1239000000000003</c:v>
                </c:pt>
                <c:pt idx="5708">
                  <c:v>-2.1239000000000003</c:v>
                </c:pt>
                <c:pt idx="5709">
                  <c:v>-2.1239000000000003</c:v>
                </c:pt>
                <c:pt idx="5710">
                  <c:v>-2.129</c:v>
                </c:pt>
                <c:pt idx="5711">
                  <c:v>-2.1087000000000002</c:v>
                </c:pt>
                <c:pt idx="5712">
                  <c:v>-2.1087000000000002</c:v>
                </c:pt>
                <c:pt idx="5713">
                  <c:v>-2.1138000000000003</c:v>
                </c:pt>
                <c:pt idx="5714">
                  <c:v>-2.1087000000000002</c:v>
                </c:pt>
                <c:pt idx="5715">
                  <c:v>-2.1189</c:v>
                </c:pt>
                <c:pt idx="5716">
                  <c:v>-2.1087000000000002</c:v>
                </c:pt>
                <c:pt idx="5717">
                  <c:v>-2.1189</c:v>
                </c:pt>
                <c:pt idx="5718">
                  <c:v>-1.7239</c:v>
                </c:pt>
                <c:pt idx="5719">
                  <c:v>-1.7239</c:v>
                </c:pt>
                <c:pt idx="5720">
                  <c:v>-1.7037</c:v>
                </c:pt>
                <c:pt idx="5721">
                  <c:v>-1.7087000000000001</c:v>
                </c:pt>
                <c:pt idx="5722">
                  <c:v>-1.7087000000000001</c:v>
                </c:pt>
                <c:pt idx="5723">
                  <c:v>-1.7189000000000001</c:v>
                </c:pt>
                <c:pt idx="5724">
                  <c:v>-1.7239</c:v>
                </c:pt>
                <c:pt idx="5725">
                  <c:v>-1.7341</c:v>
                </c:pt>
                <c:pt idx="5726">
                  <c:v>-1.7392000000000001</c:v>
                </c:pt>
                <c:pt idx="5727">
                  <c:v>-1.7493000000000001</c:v>
                </c:pt>
                <c:pt idx="5728">
                  <c:v>-1.7746999999999999</c:v>
                </c:pt>
                <c:pt idx="5729">
                  <c:v>-1.7797000000000001</c:v>
                </c:pt>
                <c:pt idx="5730">
                  <c:v>-1.7493000000000001</c:v>
                </c:pt>
                <c:pt idx="5731">
                  <c:v>-1.7493000000000001</c:v>
                </c:pt>
                <c:pt idx="5732">
                  <c:v>-1.7493000000000001</c:v>
                </c:pt>
                <c:pt idx="5733">
                  <c:v>-1.7442</c:v>
                </c:pt>
                <c:pt idx="5734">
                  <c:v>-1.7493000000000001</c:v>
                </c:pt>
                <c:pt idx="5735">
                  <c:v>-1.7493000000000001</c:v>
                </c:pt>
                <c:pt idx="5736">
                  <c:v>-1.7442</c:v>
                </c:pt>
                <c:pt idx="5737">
                  <c:v>-1.7341</c:v>
                </c:pt>
                <c:pt idx="5738">
                  <c:v>-1.77</c:v>
                </c:pt>
                <c:pt idx="5739">
                  <c:v>-1.6594</c:v>
                </c:pt>
                <c:pt idx="5740">
                  <c:v>-1.6594</c:v>
                </c:pt>
                <c:pt idx="5741">
                  <c:v>-1.6441999999999999</c:v>
                </c:pt>
                <c:pt idx="5742">
                  <c:v>-1.6340999999999999</c:v>
                </c:pt>
                <c:pt idx="5743">
                  <c:v>-1.6340999999999999</c:v>
                </c:pt>
                <c:pt idx="5744">
                  <c:v>-1.6392</c:v>
                </c:pt>
                <c:pt idx="5745">
                  <c:v>-1.6493</c:v>
                </c:pt>
                <c:pt idx="5746">
                  <c:v>-1.6441999999999999</c:v>
                </c:pt>
                <c:pt idx="5747">
                  <c:v>-1.6392</c:v>
                </c:pt>
                <c:pt idx="5748">
                  <c:v>-1.6340999999999999</c:v>
                </c:pt>
                <c:pt idx="5749">
                  <c:v>-1.6340999999999999</c:v>
                </c:pt>
                <c:pt idx="5750">
                  <c:v>-1.6238999999999999</c:v>
                </c:pt>
                <c:pt idx="5751">
                  <c:v>-1.629</c:v>
                </c:pt>
                <c:pt idx="5752">
                  <c:v>-1.629</c:v>
                </c:pt>
                <c:pt idx="5753">
                  <c:v>-1.629</c:v>
                </c:pt>
                <c:pt idx="5754">
                  <c:v>-1.629</c:v>
                </c:pt>
                <c:pt idx="5755">
                  <c:v>-1.6392</c:v>
                </c:pt>
                <c:pt idx="5756">
                  <c:v>-1.629</c:v>
                </c:pt>
                <c:pt idx="5757">
                  <c:v>-1.6238999999999999</c:v>
                </c:pt>
                <c:pt idx="5758">
                  <c:v>-1.629</c:v>
                </c:pt>
                <c:pt idx="5759">
                  <c:v>-1.6392</c:v>
                </c:pt>
                <c:pt idx="5760">
                  <c:v>-1.6340999999999999</c:v>
                </c:pt>
                <c:pt idx="5761">
                  <c:v>-1.6392</c:v>
                </c:pt>
                <c:pt idx="5762">
                  <c:v>-1.5290000000000001</c:v>
                </c:pt>
                <c:pt idx="5763">
                  <c:v>-1.5341</c:v>
                </c:pt>
                <c:pt idx="5764">
                  <c:v>-1.5442</c:v>
                </c:pt>
                <c:pt idx="5765">
                  <c:v>-1.5290000000000001</c:v>
                </c:pt>
                <c:pt idx="5766">
                  <c:v>-1.5341</c:v>
                </c:pt>
                <c:pt idx="5767">
                  <c:v>-1.5341</c:v>
                </c:pt>
                <c:pt idx="5768">
                  <c:v>-1.5341</c:v>
                </c:pt>
                <c:pt idx="5769">
                  <c:v>-1.5341</c:v>
                </c:pt>
                <c:pt idx="5770">
                  <c:v>-1.5189000000000001</c:v>
                </c:pt>
                <c:pt idx="5771">
                  <c:v>-1.5087000000000002</c:v>
                </c:pt>
                <c:pt idx="5772">
                  <c:v>-1.5037</c:v>
                </c:pt>
                <c:pt idx="5773">
                  <c:v>-1.5037</c:v>
                </c:pt>
                <c:pt idx="5774">
                  <c:v>-1.5037</c:v>
                </c:pt>
                <c:pt idx="5775">
                  <c:v>-1.4935</c:v>
                </c:pt>
                <c:pt idx="5776">
                  <c:v>-1.4834000000000001</c:v>
                </c:pt>
                <c:pt idx="5777">
                  <c:v>-1.4783000000000002</c:v>
                </c:pt>
                <c:pt idx="5778">
                  <c:v>-1.4783000000000002</c:v>
                </c:pt>
                <c:pt idx="5779">
                  <c:v>-1.4834000000000001</c:v>
                </c:pt>
                <c:pt idx="5780">
                  <c:v>-1.4884000000000002</c:v>
                </c:pt>
                <c:pt idx="5781">
                  <c:v>-1.4986000000000002</c:v>
                </c:pt>
                <c:pt idx="5782">
                  <c:v>-1.8986000000000001</c:v>
                </c:pt>
                <c:pt idx="5783">
                  <c:v>-1.8986000000000001</c:v>
                </c:pt>
                <c:pt idx="5784">
                  <c:v>-1.9137999999999999</c:v>
                </c:pt>
                <c:pt idx="5785">
                  <c:v>-1.9036999999999999</c:v>
                </c:pt>
                <c:pt idx="5786">
                  <c:v>-1.9036999999999999</c:v>
                </c:pt>
                <c:pt idx="5787">
                  <c:v>-1.9036999999999999</c:v>
                </c:pt>
                <c:pt idx="5788">
                  <c:v>-1.9137999999999999</c:v>
                </c:pt>
                <c:pt idx="5789">
                  <c:v>-1.9087000000000001</c:v>
                </c:pt>
                <c:pt idx="5790">
                  <c:v>-1.9087000000000001</c:v>
                </c:pt>
                <c:pt idx="5791">
                  <c:v>-1.9137999999999999</c:v>
                </c:pt>
                <c:pt idx="5792">
                  <c:v>-1.9087000000000001</c:v>
                </c:pt>
                <c:pt idx="5793">
                  <c:v>-1.9189000000000001</c:v>
                </c:pt>
                <c:pt idx="5794">
                  <c:v>-1.929</c:v>
                </c:pt>
                <c:pt idx="5795">
                  <c:v>-1.9493</c:v>
                </c:pt>
                <c:pt idx="5796">
                  <c:v>-1.9340999999999999</c:v>
                </c:pt>
                <c:pt idx="5797">
                  <c:v>-1.9340999999999999</c:v>
                </c:pt>
                <c:pt idx="5798">
                  <c:v>-1.9340999999999999</c:v>
                </c:pt>
                <c:pt idx="5799">
                  <c:v>-1.9392</c:v>
                </c:pt>
                <c:pt idx="5800">
                  <c:v>-1.929</c:v>
                </c:pt>
                <c:pt idx="5801">
                  <c:v>-1.9137999999999999</c:v>
                </c:pt>
                <c:pt idx="5802">
                  <c:v>-1.929</c:v>
                </c:pt>
                <c:pt idx="5803">
                  <c:v>-1.929</c:v>
                </c:pt>
                <c:pt idx="5804">
                  <c:v>-1.4543999999999999</c:v>
                </c:pt>
                <c:pt idx="5805">
                  <c:v>-1.4137999999999999</c:v>
                </c:pt>
                <c:pt idx="5806">
                  <c:v>-1.4441999999999999</c:v>
                </c:pt>
                <c:pt idx="5807">
                  <c:v>-1.4392</c:v>
                </c:pt>
                <c:pt idx="5808">
                  <c:v>-1.4392</c:v>
                </c:pt>
                <c:pt idx="5809">
                  <c:v>-1.4441999999999999</c:v>
                </c:pt>
                <c:pt idx="5810">
                  <c:v>-1.4392</c:v>
                </c:pt>
                <c:pt idx="5811">
                  <c:v>-1.4340999999999999</c:v>
                </c:pt>
                <c:pt idx="5812">
                  <c:v>-1.4392</c:v>
                </c:pt>
                <c:pt idx="5813">
                  <c:v>-1.4392</c:v>
                </c:pt>
                <c:pt idx="5814">
                  <c:v>-1.4441999999999999</c:v>
                </c:pt>
                <c:pt idx="5815">
                  <c:v>-1.4493</c:v>
                </c:pt>
                <c:pt idx="5816">
                  <c:v>-1.4493</c:v>
                </c:pt>
                <c:pt idx="5817">
                  <c:v>-1.4493</c:v>
                </c:pt>
                <c:pt idx="5818">
                  <c:v>-1.4543999999999999</c:v>
                </c:pt>
                <c:pt idx="5819">
                  <c:v>-1.4543999999999999</c:v>
                </c:pt>
                <c:pt idx="5820">
                  <c:v>-1.4543999999999999</c:v>
                </c:pt>
                <c:pt idx="5821">
                  <c:v>-1.4493</c:v>
                </c:pt>
                <c:pt idx="5822">
                  <c:v>-1.4493</c:v>
                </c:pt>
                <c:pt idx="5823">
                  <c:v>-1.4493</c:v>
                </c:pt>
                <c:pt idx="5824">
                  <c:v>-1.4493</c:v>
                </c:pt>
                <c:pt idx="5825">
                  <c:v>-1.0544</c:v>
                </c:pt>
                <c:pt idx="5826">
                  <c:v>-1.0493000000000001</c:v>
                </c:pt>
                <c:pt idx="5827">
                  <c:v>-1.0645</c:v>
                </c:pt>
                <c:pt idx="5828">
                  <c:v>-1.0544</c:v>
                </c:pt>
                <c:pt idx="5829">
                  <c:v>-1.0696000000000001</c:v>
                </c:pt>
                <c:pt idx="5830">
                  <c:v>-1.0747</c:v>
                </c:pt>
                <c:pt idx="5831">
                  <c:v>-1.0594000000000001</c:v>
                </c:pt>
                <c:pt idx="5832">
                  <c:v>-1.0645</c:v>
                </c:pt>
                <c:pt idx="5833">
                  <c:v>-1.0645</c:v>
                </c:pt>
                <c:pt idx="5834">
                  <c:v>-1.0645</c:v>
                </c:pt>
                <c:pt idx="5835">
                  <c:v>-1.0645</c:v>
                </c:pt>
                <c:pt idx="5836">
                  <c:v>-1.0645</c:v>
                </c:pt>
                <c:pt idx="5837">
                  <c:v>-1.0747</c:v>
                </c:pt>
                <c:pt idx="5838">
                  <c:v>-1.0696000000000001</c:v>
                </c:pt>
                <c:pt idx="5839">
                  <c:v>-1.0696000000000001</c:v>
                </c:pt>
                <c:pt idx="5840">
                  <c:v>-1.0645</c:v>
                </c:pt>
                <c:pt idx="5841">
                  <c:v>-1.0645</c:v>
                </c:pt>
                <c:pt idx="5842">
                  <c:v>-1.0594000000000001</c:v>
                </c:pt>
                <c:pt idx="5843">
                  <c:v>-1.0645</c:v>
                </c:pt>
                <c:pt idx="5844">
                  <c:v>-1.0645</c:v>
                </c:pt>
                <c:pt idx="5845">
                  <c:v>-1.0594000000000001</c:v>
                </c:pt>
                <c:pt idx="5846">
                  <c:v>-1.0645</c:v>
                </c:pt>
                <c:pt idx="5847">
                  <c:v>-1.0747</c:v>
                </c:pt>
                <c:pt idx="5848">
                  <c:v>-1.3746999999999998</c:v>
                </c:pt>
                <c:pt idx="5849">
                  <c:v>-1.3746999999999998</c:v>
                </c:pt>
                <c:pt idx="5850">
                  <c:v>-1.3593999999999999</c:v>
                </c:pt>
                <c:pt idx="5851">
                  <c:v>-1.3644999999999998</c:v>
                </c:pt>
                <c:pt idx="5852">
                  <c:v>-1.3543999999999998</c:v>
                </c:pt>
                <c:pt idx="5853">
                  <c:v>-1.3593999999999999</c:v>
                </c:pt>
                <c:pt idx="5854">
                  <c:v>-1.3593999999999999</c:v>
                </c:pt>
                <c:pt idx="5855">
                  <c:v>-1.3593999999999999</c:v>
                </c:pt>
                <c:pt idx="5856">
                  <c:v>-1.3543999999999998</c:v>
                </c:pt>
                <c:pt idx="5857">
                  <c:v>-1.3593999999999999</c:v>
                </c:pt>
                <c:pt idx="5858">
                  <c:v>-1.3593999999999999</c:v>
                </c:pt>
                <c:pt idx="5859">
                  <c:v>-1.3593999999999999</c:v>
                </c:pt>
                <c:pt idx="5860">
                  <c:v>-1.3543999999999998</c:v>
                </c:pt>
                <c:pt idx="5861">
                  <c:v>-1.3593999999999999</c:v>
                </c:pt>
                <c:pt idx="5862">
                  <c:v>-1.3593999999999999</c:v>
                </c:pt>
                <c:pt idx="5863">
                  <c:v>-1.3593999999999999</c:v>
                </c:pt>
                <c:pt idx="5864">
                  <c:v>-1.3593999999999999</c:v>
                </c:pt>
                <c:pt idx="5865">
                  <c:v>-1.3441999999999998</c:v>
                </c:pt>
                <c:pt idx="5866">
                  <c:v>-1.3441999999999998</c:v>
                </c:pt>
                <c:pt idx="5867">
                  <c:v>-1.3543999999999998</c:v>
                </c:pt>
                <c:pt idx="5868">
                  <c:v>-1.3695999999999999</c:v>
                </c:pt>
                <c:pt idx="5869">
                  <c:v>-1.7899</c:v>
                </c:pt>
                <c:pt idx="5870">
                  <c:v>-1.7797000000000001</c:v>
                </c:pt>
                <c:pt idx="5871">
                  <c:v>-1.7594000000000001</c:v>
                </c:pt>
                <c:pt idx="5872">
                  <c:v>-1.7594000000000001</c:v>
                </c:pt>
                <c:pt idx="5873">
                  <c:v>-1.7645</c:v>
                </c:pt>
                <c:pt idx="5874">
                  <c:v>-1.7696000000000001</c:v>
                </c:pt>
                <c:pt idx="5875">
                  <c:v>-1.7645</c:v>
                </c:pt>
                <c:pt idx="5876">
                  <c:v>-1.7696000000000001</c:v>
                </c:pt>
                <c:pt idx="5877">
                  <c:v>-1.7696000000000001</c:v>
                </c:pt>
                <c:pt idx="5878">
                  <c:v>-1.7696000000000001</c:v>
                </c:pt>
                <c:pt idx="5879">
                  <c:v>-1.7797000000000001</c:v>
                </c:pt>
                <c:pt idx="5880">
                  <c:v>-1.7746999999999999</c:v>
                </c:pt>
                <c:pt idx="5881">
                  <c:v>-1.7746999999999999</c:v>
                </c:pt>
                <c:pt idx="5882">
                  <c:v>-1.7746999999999999</c:v>
                </c:pt>
                <c:pt idx="5883">
                  <c:v>-1.7797000000000001</c:v>
                </c:pt>
                <c:pt idx="5884">
                  <c:v>-1.7899</c:v>
                </c:pt>
                <c:pt idx="5885">
                  <c:v>-1.7847999999999999</c:v>
                </c:pt>
                <c:pt idx="5886">
                  <c:v>-1.7797000000000001</c:v>
                </c:pt>
                <c:pt idx="5887">
                  <c:v>-1.7847999999999999</c:v>
                </c:pt>
                <c:pt idx="5888">
                  <c:v>-1.7847999999999999</c:v>
                </c:pt>
                <c:pt idx="5889">
                  <c:v>-1.7847999999999999</c:v>
                </c:pt>
                <c:pt idx="5890">
                  <c:v>-1.7645</c:v>
                </c:pt>
                <c:pt idx="5891">
                  <c:v>-1.9644999999999999</c:v>
                </c:pt>
                <c:pt idx="5892">
                  <c:v>-1.9644999999999999</c:v>
                </c:pt>
                <c:pt idx="5893">
                  <c:v>-1.9696</c:v>
                </c:pt>
                <c:pt idx="5894">
                  <c:v>-1.9644999999999999</c:v>
                </c:pt>
                <c:pt idx="5895">
                  <c:v>-1.9644999999999999</c:v>
                </c:pt>
                <c:pt idx="5896">
                  <c:v>-1.9594</c:v>
                </c:pt>
                <c:pt idx="5897">
                  <c:v>-1.9543999999999999</c:v>
                </c:pt>
                <c:pt idx="5898">
                  <c:v>-1.9493</c:v>
                </c:pt>
                <c:pt idx="5899">
                  <c:v>-1.9493</c:v>
                </c:pt>
                <c:pt idx="5900">
                  <c:v>-1.9543999999999999</c:v>
                </c:pt>
                <c:pt idx="5901">
                  <c:v>-1.9543999999999999</c:v>
                </c:pt>
                <c:pt idx="5902">
                  <c:v>-1.9543999999999999</c:v>
                </c:pt>
                <c:pt idx="5903">
                  <c:v>-1.9644999999999999</c:v>
                </c:pt>
                <c:pt idx="5904">
                  <c:v>-1.9644999999999999</c:v>
                </c:pt>
                <c:pt idx="5905">
                  <c:v>-1.9644999999999999</c:v>
                </c:pt>
                <c:pt idx="5906">
                  <c:v>-1.9696</c:v>
                </c:pt>
                <c:pt idx="5907">
                  <c:v>-1.9797</c:v>
                </c:pt>
                <c:pt idx="5908">
                  <c:v>-1.9746999999999999</c:v>
                </c:pt>
                <c:pt idx="5909">
                  <c:v>-1.9948999999999999</c:v>
                </c:pt>
                <c:pt idx="5910">
                  <c:v>-1.9392</c:v>
                </c:pt>
                <c:pt idx="5911">
                  <c:v>-1.9746999999999999</c:v>
                </c:pt>
                <c:pt idx="5912">
                  <c:v>-1.9797</c:v>
                </c:pt>
                <c:pt idx="5913">
                  <c:v>-1.9797</c:v>
                </c:pt>
                <c:pt idx="5914">
                  <c:v>-1.4797</c:v>
                </c:pt>
                <c:pt idx="5915">
                  <c:v>-1.4847999999999999</c:v>
                </c:pt>
                <c:pt idx="5916">
                  <c:v>-1.4847999999999999</c:v>
                </c:pt>
                <c:pt idx="5917">
                  <c:v>-1.4797</c:v>
                </c:pt>
                <c:pt idx="5918">
                  <c:v>-1.4847999999999999</c:v>
                </c:pt>
                <c:pt idx="5919">
                  <c:v>-1.4899</c:v>
                </c:pt>
                <c:pt idx="5920">
                  <c:v>-1.4847999999999999</c:v>
                </c:pt>
                <c:pt idx="5921">
                  <c:v>-1.4847999999999999</c:v>
                </c:pt>
                <c:pt idx="5922">
                  <c:v>-1.4847999999999999</c:v>
                </c:pt>
                <c:pt idx="5923">
                  <c:v>-1.4899</c:v>
                </c:pt>
                <c:pt idx="5924">
                  <c:v>-1.4948999999999999</c:v>
                </c:pt>
                <c:pt idx="5925">
                  <c:v>-1.4948999999999999</c:v>
                </c:pt>
                <c:pt idx="5926">
                  <c:v>-1.4948999999999999</c:v>
                </c:pt>
                <c:pt idx="5927">
                  <c:v>-1.5</c:v>
                </c:pt>
                <c:pt idx="5928">
                  <c:v>-1.4899</c:v>
                </c:pt>
                <c:pt idx="5929">
                  <c:v>-1.4948999999999999</c:v>
                </c:pt>
                <c:pt idx="5930">
                  <c:v>-1.4797</c:v>
                </c:pt>
                <c:pt idx="5931">
                  <c:v>-1.4847999999999999</c:v>
                </c:pt>
                <c:pt idx="5932">
                  <c:v>-1.5</c:v>
                </c:pt>
                <c:pt idx="5933">
                  <c:v>-1.4899</c:v>
                </c:pt>
                <c:pt idx="5934">
                  <c:v>-1.1948999999999999</c:v>
                </c:pt>
                <c:pt idx="5935">
                  <c:v>-1.1847999999999999</c:v>
                </c:pt>
                <c:pt idx="5936">
                  <c:v>-1.1948999999999999</c:v>
                </c:pt>
                <c:pt idx="5937">
                  <c:v>-1.1797</c:v>
                </c:pt>
                <c:pt idx="5938">
                  <c:v>-1.1797</c:v>
                </c:pt>
                <c:pt idx="5939">
                  <c:v>-1.1797</c:v>
                </c:pt>
                <c:pt idx="5940">
                  <c:v>-1.1543999999999999</c:v>
                </c:pt>
                <c:pt idx="5941">
                  <c:v>-1.1594</c:v>
                </c:pt>
                <c:pt idx="5942">
                  <c:v>-1.1543999999999999</c:v>
                </c:pt>
                <c:pt idx="5943">
                  <c:v>-1.1441999999999999</c:v>
                </c:pt>
                <c:pt idx="5944">
                  <c:v>-1.1441999999999999</c:v>
                </c:pt>
                <c:pt idx="5945">
                  <c:v>-1.0986</c:v>
                </c:pt>
                <c:pt idx="5946">
                  <c:v>-1.1137999999999999</c:v>
                </c:pt>
                <c:pt idx="5947">
                  <c:v>-1.1594</c:v>
                </c:pt>
                <c:pt idx="5948">
                  <c:v>-1.1797</c:v>
                </c:pt>
                <c:pt idx="5949">
                  <c:v>-1.1746999999999999</c:v>
                </c:pt>
                <c:pt idx="5950">
                  <c:v>-1.1746999999999999</c:v>
                </c:pt>
                <c:pt idx="5951">
                  <c:v>-1.1696</c:v>
                </c:pt>
                <c:pt idx="5952">
                  <c:v>-1.1696</c:v>
                </c:pt>
                <c:pt idx="5953">
                  <c:v>-1.1696</c:v>
                </c:pt>
                <c:pt idx="5954">
                  <c:v>-1.1847999999999999</c:v>
                </c:pt>
                <c:pt idx="5955">
                  <c:v>-1.1644999999999999</c:v>
                </c:pt>
                <c:pt idx="5956">
                  <c:v>-1.1696</c:v>
                </c:pt>
                <c:pt idx="5957">
                  <c:v>-0.96450000000000002</c:v>
                </c:pt>
                <c:pt idx="5958">
                  <c:v>-0.96450000000000002</c:v>
                </c:pt>
                <c:pt idx="5959">
                  <c:v>-0.96450000000000002</c:v>
                </c:pt>
                <c:pt idx="5960">
                  <c:v>-0.95440000000000003</c:v>
                </c:pt>
                <c:pt idx="5961">
                  <c:v>-0.95440000000000003</c:v>
                </c:pt>
                <c:pt idx="5962">
                  <c:v>-0.94420000000000004</c:v>
                </c:pt>
                <c:pt idx="5963">
                  <c:v>-0.94930000000000003</c:v>
                </c:pt>
                <c:pt idx="5964">
                  <c:v>-0.94930000000000003</c:v>
                </c:pt>
                <c:pt idx="5965">
                  <c:v>-0.94420000000000004</c:v>
                </c:pt>
                <c:pt idx="5966">
                  <c:v>-0.92900000000000005</c:v>
                </c:pt>
                <c:pt idx="5967">
                  <c:v>-0.92900000000000005</c:v>
                </c:pt>
                <c:pt idx="5968">
                  <c:v>-0.93410000000000004</c:v>
                </c:pt>
                <c:pt idx="5969">
                  <c:v>-0.93410000000000004</c:v>
                </c:pt>
                <c:pt idx="5970">
                  <c:v>-0.92389999999999994</c:v>
                </c:pt>
                <c:pt idx="5971">
                  <c:v>-0.92389999999999994</c:v>
                </c:pt>
                <c:pt idx="5972">
                  <c:v>-0.92900000000000005</c:v>
                </c:pt>
                <c:pt idx="5973">
                  <c:v>-0.92900000000000005</c:v>
                </c:pt>
                <c:pt idx="5974">
                  <c:v>-0.93920000000000003</c:v>
                </c:pt>
                <c:pt idx="5975">
                  <c:v>-0.93410000000000004</c:v>
                </c:pt>
                <c:pt idx="5976">
                  <c:v>-0.93920000000000003</c:v>
                </c:pt>
                <c:pt idx="5977">
                  <c:v>-0.93920000000000003</c:v>
                </c:pt>
                <c:pt idx="5978">
                  <c:v>-0.94420000000000004</c:v>
                </c:pt>
                <c:pt idx="5979">
                  <c:v>-1.1493</c:v>
                </c:pt>
                <c:pt idx="5980">
                  <c:v>-1.1644999999999999</c:v>
                </c:pt>
                <c:pt idx="5981">
                  <c:v>-1.1543999999999999</c:v>
                </c:pt>
                <c:pt idx="5982">
                  <c:v>-1.1441999999999999</c:v>
                </c:pt>
                <c:pt idx="5983">
                  <c:v>-1.1441999999999999</c:v>
                </c:pt>
                <c:pt idx="5984">
                  <c:v>-1.1493</c:v>
                </c:pt>
                <c:pt idx="5985">
                  <c:v>-1.1340999999999999</c:v>
                </c:pt>
                <c:pt idx="5986">
                  <c:v>-1.1340999999999999</c:v>
                </c:pt>
                <c:pt idx="5987">
                  <c:v>-1.1340999999999999</c:v>
                </c:pt>
                <c:pt idx="5988">
                  <c:v>-1.1392</c:v>
                </c:pt>
                <c:pt idx="5989">
                  <c:v>-1.1392</c:v>
                </c:pt>
                <c:pt idx="5990">
                  <c:v>-1.1392</c:v>
                </c:pt>
                <c:pt idx="5991">
                  <c:v>-1.1392</c:v>
                </c:pt>
                <c:pt idx="5992">
                  <c:v>-1.1340999999999999</c:v>
                </c:pt>
                <c:pt idx="5993">
                  <c:v>-1.1441999999999999</c:v>
                </c:pt>
                <c:pt idx="5994">
                  <c:v>-1.1392</c:v>
                </c:pt>
                <c:pt idx="5995">
                  <c:v>-1.1340999999999999</c:v>
                </c:pt>
                <c:pt idx="5996">
                  <c:v>-1.1340999999999999</c:v>
                </c:pt>
                <c:pt idx="5997">
                  <c:v>-1.1392</c:v>
                </c:pt>
                <c:pt idx="5998">
                  <c:v>-1.1392</c:v>
                </c:pt>
                <c:pt idx="5999">
                  <c:v>-1.1392</c:v>
                </c:pt>
                <c:pt idx="6000">
                  <c:v>-1.4340999999999999</c:v>
                </c:pt>
                <c:pt idx="6001">
                  <c:v>-1.4340999999999999</c:v>
                </c:pt>
                <c:pt idx="6002">
                  <c:v>-1.4392</c:v>
                </c:pt>
                <c:pt idx="6003">
                  <c:v>-1.4340999999999999</c:v>
                </c:pt>
                <c:pt idx="6004">
                  <c:v>-1.4543999999999999</c:v>
                </c:pt>
                <c:pt idx="6005">
                  <c:v>-1.4644999999999999</c:v>
                </c:pt>
                <c:pt idx="6006">
                  <c:v>-1.4696</c:v>
                </c:pt>
                <c:pt idx="6007">
                  <c:v>-1.4644999999999999</c:v>
                </c:pt>
                <c:pt idx="6008">
                  <c:v>-1.4644999999999999</c:v>
                </c:pt>
                <c:pt idx="6009">
                  <c:v>-1.4746999999999999</c:v>
                </c:pt>
                <c:pt idx="6010">
                  <c:v>-1.4696</c:v>
                </c:pt>
                <c:pt idx="6011">
                  <c:v>-1.4644999999999999</c:v>
                </c:pt>
                <c:pt idx="6012">
                  <c:v>-1.4696</c:v>
                </c:pt>
                <c:pt idx="6013">
                  <c:v>-1.4696</c:v>
                </c:pt>
                <c:pt idx="6014">
                  <c:v>-1.4696</c:v>
                </c:pt>
                <c:pt idx="6015">
                  <c:v>-1.4644999999999999</c:v>
                </c:pt>
                <c:pt idx="6016">
                  <c:v>-1.4696</c:v>
                </c:pt>
                <c:pt idx="6017">
                  <c:v>-1.4644999999999999</c:v>
                </c:pt>
                <c:pt idx="6018">
                  <c:v>-1.4543999999999999</c:v>
                </c:pt>
                <c:pt idx="6019">
                  <c:v>-1.4493</c:v>
                </c:pt>
                <c:pt idx="6020">
                  <c:v>-1.4543999999999999</c:v>
                </c:pt>
                <c:pt idx="6021">
                  <c:v>-1.4594</c:v>
                </c:pt>
                <c:pt idx="6022">
                  <c:v>-1.4847999999999999</c:v>
                </c:pt>
                <c:pt idx="6023">
                  <c:v>-1.5797000000000001</c:v>
                </c:pt>
                <c:pt idx="6024">
                  <c:v>-1.5747</c:v>
                </c:pt>
                <c:pt idx="6025">
                  <c:v>-1.5493000000000001</c:v>
                </c:pt>
                <c:pt idx="6026">
                  <c:v>-1.5442</c:v>
                </c:pt>
                <c:pt idx="6027">
                  <c:v>-1.5341</c:v>
                </c:pt>
                <c:pt idx="6028">
                  <c:v>-1.5189000000000001</c:v>
                </c:pt>
                <c:pt idx="6029">
                  <c:v>-1.5442</c:v>
                </c:pt>
                <c:pt idx="6030">
                  <c:v>-1.5544</c:v>
                </c:pt>
                <c:pt idx="6031">
                  <c:v>-1.5544</c:v>
                </c:pt>
                <c:pt idx="6032">
                  <c:v>-1.5797000000000001</c:v>
                </c:pt>
                <c:pt idx="6033">
                  <c:v>-1.5899000000000001</c:v>
                </c:pt>
                <c:pt idx="6034">
                  <c:v>-1.5899000000000001</c:v>
                </c:pt>
                <c:pt idx="6035">
                  <c:v>-1.5848</c:v>
                </c:pt>
                <c:pt idx="6036">
                  <c:v>-1.5544</c:v>
                </c:pt>
                <c:pt idx="6037">
                  <c:v>-1.5544</c:v>
                </c:pt>
                <c:pt idx="6038">
                  <c:v>-1.5645</c:v>
                </c:pt>
                <c:pt idx="6039">
                  <c:v>-1.5645</c:v>
                </c:pt>
                <c:pt idx="6040">
                  <c:v>-1.5594000000000001</c:v>
                </c:pt>
                <c:pt idx="6041">
                  <c:v>-1.5594000000000001</c:v>
                </c:pt>
                <c:pt idx="6042">
                  <c:v>-1.5645</c:v>
                </c:pt>
                <c:pt idx="6043">
                  <c:v>-1.0544</c:v>
                </c:pt>
                <c:pt idx="6044">
                  <c:v>-1.0544</c:v>
                </c:pt>
                <c:pt idx="6045">
                  <c:v>-1.0544</c:v>
                </c:pt>
                <c:pt idx="6046">
                  <c:v>-1.0493000000000001</c:v>
                </c:pt>
                <c:pt idx="6047">
                  <c:v>-1.0544</c:v>
                </c:pt>
                <c:pt idx="6048">
                  <c:v>-1.0544</c:v>
                </c:pt>
                <c:pt idx="6049">
                  <c:v>-1.0645</c:v>
                </c:pt>
                <c:pt idx="6050">
                  <c:v>-1.0594000000000001</c:v>
                </c:pt>
                <c:pt idx="6051">
                  <c:v>-1.0594000000000001</c:v>
                </c:pt>
                <c:pt idx="6052">
                  <c:v>-1.0594000000000001</c:v>
                </c:pt>
                <c:pt idx="6053">
                  <c:v>-1.0544</c:v>
                </c:pt>
                <c:pt idx="6054">
                  <c:v>-1.0544</c:v>
                </c:pt>
                <c:pt idx="6055">
                  <c:v>-1.0544</c:v>
                </c:pt>
                <c:pt idx="6056">
                  <c:v>-1.0493000000000001</c:v>
                </c:pt>
                <c:pt idx="6057">
                  <c:v>-1.0493000000000001</c:v>
                </c:pt>
                <c:pt idx="6058">
                  <c:v>-1.0544</c:v>
                </c:pt>
                <c:pt idx="6059">
                  <c:v>-1.0544</c:v>
                </c:pt>
                <c:pt idx="6060">
                  <c:v>-1.0544</c:v>
                </c:pt>
                <c:pt idx="6061">
                  <c:v>-1.0594000000000001</c:v>
                </c:pt>
                <c:pt idx="6062">
                  <c:v>-1.0696000000000001</c:v>
                </c:pt>
                <c:pt idx="6063">
                  <c:v>-1.0645</c:v>
                </c:pt>
                <c:pt idx="6064">
                  <c:v>-1.4696</c:v>
                </c:pt>
                <c:pt idx="6065">
                  <c:v>-1.4644999999999999</c:v>
                </c:pt>
                <c:pt idx="6066">
                  <c:v>-1.4847999999999999</c:v>
                </c:pt>
                <c:pt idx="6067">
                  <c:v>-1.4847999999999999</c:v>
                </c:pt>
                <c:pt idx="6068">
                  <c:v>-1.4797</c:v>
                </c:pt>
                <c:pt idx="6069">
                  <c:v>-1.4797</c:v>
                </c:pt>
                <c:pt idx="6070">
                  <c:v>-1.4746999999999999</c:v>
                </c:pt>
                <c:pt idx="6071">
                  <c:v>-1.4696</c:v>
                </c:pt>
                <c:pt idx="6072">
                  <c:v>-1.4696</c:v>
                </c:pt>
                <c:pt idx="6073">
                  <c:v>-1.4644999999999999</c:v>
                </c:pt>
                <c:pt idx="6074">
                  <c:v>-1.4696</c:v>
                </c:pt>
                <c:pt idx="6075">
                  <c:v>-1.4696</c:v>
                </c:pt>
                <c:pt idx="6076">
                  <c:v>-1.4746999999999999</c:v>
                </c:pt>
                <c:pt idx="6077">
                  <c:v>-1.4797</c:v>
                </c:pt>
                <c:pt idx="6078">
                  <c:v>-1.4797</c:v>
                </c:pt>
                <c:pt idx="6079">
                  <c:v>-1.4746999999999999</c:v>
                </c:pt>
                <c:pt idx="6080">
                  <c:v>-1.4746999999999999</c:v>
                </c:pt>
                <c:pt idx="6081">
                  <c:v>-1.4847999999999999</c:v>
                </c:pt>
                <c:pt idx="6082">
                  <c:v>-1.4948999999999999</c:v>
                </c:pt>
                <c:pt idx="6083">
                  <c:v>-1.4899</c:v>
                </c:pt>
                <c:pt idx="6084">
                  <c:v>-1.4948999999999999</c:v>
                </c:pt>
                <c:pt idx="6085">
                  <c:v>-1.4899</c:v>
                </c:pt>
                <c:pt idx="6086">
                  <c:v>-1.9746999999999999</c:v>
                </c:pt>
                <c:pt idx="6087">
                  <c:v>-1.9797</c:v>
                </c:pt>
                <c:pt idx="6088">
                  <c:v>-1.9847999999999999</c:v>
                </c:pt>
                <c:pt idx="6089">
                  <c:v>-1.9847999999999999</c:v>
                </c:pt>
                <c:pt idx="6090">
                  <c:v>-1.9797</c:v>
                </c:pt>
                <c:pt idx="6091">
                  <c:v>-1.9746999999999999</c:v>
                </c:pt>
                <c:pt idx="6092">
                  <c:v>-1.9746999999999999</c:v>
                </c:pt>
                <c:pt idx="6093">
                  <c:v>-1.9797</c:v>
                </c:pt>
                <c:pt idx="6094">
                  <c:v>-1.9797</c:v>
                </c:pt>
                <c:pt idx="6095">
                  <c:v>-1.9797</c:v>
                </c:pt>
                <c:pt idx="6096">
                  <c:v>-1.9797</c:v>
                </c:pt>
                <c:pt idx="6097">
                  <c:v>-1.9797</c:v>
                </c:pt>
                <c:pt idx="6098">
                  <c:v>-1.9847999999999999</c:v>
                </c:pt>
                <c:pt idx="6099">
                  <c:v>-1.9797</c:v>
                </c:pt>
                <c:pt idx="6100">
                  <c:v>-1.9746999999999999</c:v>
                </c:pt>
                <c:pt idx="6101">
                  <c:v>-1.9696</c:v>
                </c:pt>
                <c:pt idx="6102">
                  <c:v>-1.9696</c:v>
                </c:pt>
                <c:pt idx="6103">
                  <c:v>-1.9696</c:v>
                </c:pt>
                <c:pt idx="6104">
                  <c:v>-1.9696</c:v>
                </c:pt>
                <c:pt idx="6105">
                  <c:v>-1.9746999999999999</c:v>
                </c:pt>
                <c:pt idx="6106">
                  <c:v>-1.9696</c:v>
                </c:pt>
                <c:pt idx="6107">
                  <c:v>-1.9696</c:v>
                </c:pt>
                <c:pt idx="6108">
                  <c:v>-1.9696</c:v>
                </c:pt>
                <c:pt idx="6109">
                  <c:v>-2.0747</c:v>
                </c:pt>
                <c:pt idx="6110">
                  <c:v>-2.0695999999999999</c:v>
                </c:pt>
                <c:pt idx="6111">
                  <c:v>-2.0695999999999999</c:v>
                </c:pt>
                <c:pt idx="6112">
                  <c:v>-2.0695999999999999</c:v>
                </c:pt>
                <c:pt idx="6113">
                  <c:v>-2.0695999999999999</c:v>
                </c:pt>
                <c:pt idx="6114">
                  <c:v>-2.0695999999999999</c:v>
                </c:pt>
                <c:pt idx="6115">
                  <c:v>-2.0695999999999999</c:v>
                </c:pt>
                <c:pt idx="6116">
                  <c:v>-2.0645000000000002</c:v>
                </c:pt>
                <c:pt idx="6117">
                  <c:v>-2.0645000000000002</c:v>
                </c:pt>
                <c:pt idx="6118">
                  <c:v>-2.0695999999999999</c:v>
                </c:pt>
                <c:pt idx="6119">
                  <c:v>-2.0747</c:v>
                </c:pt>
                <c:pt idx="6120">
                  <c:v>-2.0695999999999999</c:v>
                </c:pt>
                <c:pt idx="6121">
                  <c:v>-2.0848</c:v>
                </c:pt>
                <c:pt idx="6122">
                  <c:v>-2.0899000000000001</c:v>
                </c:pt>
                <c:pt idx="6123">
                  <c:v>-2.0899000000000001</c:v>
                </c:pt>
                <c:pt idx="6124">
                  <c:v>-2.0949</c:v>
                </c:pt>
                <c:pt idx="6125">
                  <c:v>-2.0796999999999999</c:v>
                </c:pt>
                <c:pt idx="6126">
                  <c:v>-2.0796999999999999</c:v>
                </c:pt>
                <c:pt idx="6127">
                  <c:v>-2.0747</c:v>
                </c:pt>
                <c:pt idx="6128">
                  <c:v>-2.0796999999999999</c:v>
                </c:pt>
                <c:pt idx="6129">
                  <c:v>-2.0796999999999999</c:v>
                </c:pt>
                <c:pt idx="6130">
                  <c:v>-2.0796999999999999</c:v>
                </c:pt>
                <c:pt idx="6131">
                  <c:v>-2.0848</c:v>
                </c:pt>
                <c:pt idx="6132">
                  <c:v>-2.0949</c:v>
                </c:pt>
                <c:pt idx="6133">
                  <c:v>-2.0949</c:v>
                </c:pt>
                <c:pt idx="6134">
                  <c:v>-2.0899000000000001</c:v>
                </c:pt>
                <c:pt idx="6135">
                  <c:v>-2.0796999999999999</c:v>
                </c:pt>
                <c:pt idx="6136">
                  <c:v>-2.0796999999999999</c:v>
                </c:pt>
                <c:pt idx="6137">
                  <c:v>-2.0848</c:v>
                </c:pt>
                <c:pt idx="6138">
                  <c:v>-2.0848</c:v>
                </c:pt>
                <c:pt idx="6139">
                  <c:v>-2.0848</c:v>
                </c:pt>
                <c:pt idx="6140">
                  <c:v>-2.0848</c:v>
                </c:pt>
                <c:pt idx="6141">
                  <c:v>-2.0848</c:v>
                </c:pt>
                <c:pt idx="6142">
                  <c:v>-2.0899000000000001</c:v>
                </c:pt>
                <c:pt idx="6143">
                  <c:v>-2.0899000000000001</c:v>
                </c:pt>
                <c:pt idx="6144">
                  <c:v>-2.0848</c:v>
                </c:pt>
                <c:pt idx="6145">
                  <c:v>-2.0796999999999999</c:v>
                </c:pt>
                <c:pt idx="6146">
                  <c:v>-2.0796999999999999</c:v>
                </c:pt>
                <c:pt idx="6147">
                  <c:v>-2.0796999999999999</c:v>
                </c:pt>
                <c:pt idx="6148">
                  <c:v>-2.0747</c:v>
                </c:pt>
                <c:pt idx="6149">
                  <c:v>-2.0747</c:v>
                </c:pt>
                <c:pt idx="6150">
                  <c:v>-2.0848</c:v>
                </c:pt>
                <c:pt idx="6151">
                  <c:v>-2.0695999999999999</c:v>
                </c:pt>
                <c:pt idx="6152">
                  <c:v>-1.9797</c:v>
                </c:pt>
                <c:pt idx="6153">
                  <c:v>-1.9797</c:v>
                </c:pt>
                <c:pt idx="6154">
                  <c:v>-1.9847999999999999</c:v>
                </c:pt>
                <c:pt idx="6155">
                  <c:v>-1.9797</c:v>
                </c:pt>
                <c:pt idx="6156">
                  <c:v>-1.9797</c:v>
                </c:pt>
                <c:pt idx="6157">
                  <c:v>-1.9797</c:v>
                </c:pt>
                <c:pt idx="6158">
                  <c:v>-1.9797</c:v>
                </c:pt>
                <c:pt idx="6159">
                  <c:v>-1.9746999999999999</c:v>
                </c:pt>
                <c:pt idx="6160">
                  <c:v>-1.9746999999999999</c:v>
                </c:pt>
                <c:pt idx="6161">
                  <c:v>-1.9696</c:v>
                </c:pt>
                <c:pt idx="6162">
                  <c:v>-1.9746999999999999</c:v>
                </c:pt>
                <c:pt idx="6163">
                  <c:v>-1.9746999999999999</c:v>
                </c:pt>
                <c:pt idx="6164">
                  <c:v>-1.9746999999999999</c:v>
                </c:pt>
                <c:pt idx="6165">
                  <c:v>-1.9746999999999999</c:v>
                </c:pt>
                <c:pt idx="6166">
                  <c:v>-1.9797</c:v>
                </c:pt>
                <c:pt idx="6167">
                  <c:v>-1.9899</c:v>
                </c:pt>
                <c:pt idx="6168">
                  <c:v>-1.9847999999999999</c:v>
                </c:pt>
                <c:pt idx="6169">
                  <c:v>-1.9847999999999999</c:v>
                </c:pt>
                <c:pt idx="6170">
                  <c:v>-1.9797</c:v>
                </c:pt>
                <c:pt idx="6171">
                  <c:v>-1.9746999999999999</c:v>
                </c:pt>
                <c:pt idx="6172">
                  <c:v>-1.9746999999999999</c:v>
                </c:pt>
                <c:pt idx="6173">
                  <c:v>-1.9797</c:v>
                </c:pt>
                <c:pt idx="6174">
                  <c:v>-1.6797</c:v>
                </c:pt>
                <c:pt idx="6175">
                  <c:v>-1.6847999999999999</c:v>
                </c:pt>
                <c:pt idx="6176">
                  <c:v>-1.6797</c:v>
                </c:pt>
                <c:pt idx="6177">
                  <c:v>-1.6797</c:v>
                </c:pt>
                <c:pt idx="6178">
                  <c:v>-1.6746999999999999</c:v>
                </c:pt>
                <c:pt idx="6179">
                  <c:v>-1.6797</c:v>
                </c:pt>
                <c:pt idx="6180">
                  <c:v>-1.6899</c:v>
                </c:pt>
                <c:pt idx="6181">
                  <c:v>-1.6847999999999999</c:v>
                </c:pt>
                <c:pt idx="6182">
                  <c:v>-1.6899</c:v>
                </c:pt>
                <c:pt idx="6183">
                  <c:v>-1.6899</c:v>
                </c:pt>
                <c:pt idx="6184">
                  <c:v>-1.6899</c:v>
                </c:pt>
                <c:pt idx="6185">
                  <c:v>-1.6899</c:v>
                </c:pt>
                <c:pt idx="6186">
                  <c:v>-1.6847999999999999</c:v>
                </c:pt>
                <c:pt idx="6187">
                  <c:v>-1.6948999999999999</c:v>
                </c:pt>
                <c:pt idx="6188">
                  <c:v>-1.6899</c:v>
                </c:pt>
                <c:pt idx="6189">
                  <c:v>-1.7</c:v>
                </c:pt>
                <c:pt idx="6190">
                  <c:v>-1.6899</c:v>
                </c:pt>
                <c:pt idx="6191">
                  <c:v>-1.6899</c:v>
                </c:pt>
                <c:pt idx="6192">
                  <c:v>-1.6948999999999999</c:v>
                </c:pt>
                <c:pt idx="6193">
                  <c:v>-1.6899</c:v>
                </c:pt>
                <c:pt idx="6194">
                  <c:v>-1.6948999999999999</c:v>
                </c:pt>
                <c:pt idx="6195">
                  <c:v>-1.6847999999999999</c:v>
                </c:pt>
                <c:pt idx="6196">
                  <c:v>-1.6899</c:v>
                </c:pt>
                <c:pt idx="6197">
                  <c:v>-1.6899</c:v>
                </c:pt>
                <c:pt idx="6198">
                  <c:v>-1.6948999999999999</c:v>
                </c:pt>
                <c:pt idx="6199">
                  <c:v>-1.6948999999999999</c:v>
                </c:pt>
                <c:pt idx="6200">
                  <c:v>-1.6948999999999999</c:v>
                </c:pt>
                <c:pt idx="6201">
                  <c:v>-1.7</c:v>
                </c:pt>
                <c:pt idx="6202">
                  <c:v>-1.6948999999999999</c:v>
                </c:pt>
                <c:pt idx="6203">
                  <c:v>-1.6948999999999999</c:v>
                </c:pt>
                <c:pt idx="6204">
                  <c:v>-1.6948999999999999</c:v>
                </c:pt>
                <c:pt idx="6205">
                  <c:v>-1.6948999999999999</c:v>
                </c:pt>
                <c:pt idx="6206">
                  <c:v>-1.6847999999999999</c:v>
                </c:pt>
                <c:pt idx="6207">
                  <c:v>-1.6746999999999999</c:v>
                </c:pt>
                <c:pt idx="6208">
                  <c:v>-1.6797</c:v>
                </c:pt>
                <c:pt idx="6209">
                  <c:v>-1.6797</c:v>
                </c:pt>
                <c:pt idx="6210">
                  <c:v>-1.6899</c:v>
                </c:pt>
                <c:pt idx="6211">
                  <c:v>-1.6847999999999999</c:v>
                </c:pt>
                <c:pt idx="6212">
                  <c:v>-1.6948999999999999</c:v>
                </c:pt>
                <c:pt idx="6213">
                  <c:v>-1.6948999999999999</c:v>
                </c:pt>
                <c:pt idx="6214">
                  <c:v>-1.6948999999999999</c:v>
                </c:pt>
                <c:pt idx="6215">
                  <c:v>-1.6899</c:v>
                </c:pt>
                <c:pt idx="6216">
                  <c:v>-1.6899</c:v>
                </c:pt>
                <c:pt idx="6217">
                  <c:v>-1.6948999999999999</c:v>
                </c:pt>
                <c:pt idx="6218">
                  <c:v>-1.6948999999999999</c:v>
                </c:pt>
                <c:pt idx="6219">
                  <c:v>-1.6948999999999999</c:v>
                </c:pt>
                <c:pt idx="6220">
                  <c:v>-1.6797</c:v>
                </c:pt>
                <c:pt idx="6221">
                  <c:v>-1.6797</c:v>
                </c:pt>
                <c:pt idx="6222">
                  <c:v>-1.6797</c:v>
                </c:pt>
                <c:pt idx="6223">
                  <c:v>-1.6797</c:v>
                </c:pt>
                <c:pt idx="6224">
                  <c:v>-1.6797</c:v>
                </c:pt>
                <c:pt idx="6225">
                  <c:v>-1.6847999999999999</c:v>
                </c:pt>
                <c:pt idx="6226">
                  <c:v>-1.6899</c:v>
                </c:pt>
                <c:pt idx="6227">
                  <c:v>-1.6948999999999999</c:v>
                </c:pt>
                <c:pt idx="6228">
                  <c:v>-1.6948999999999999</c:v>
                </c:pt>
                <c:pt idx="6229">
                  <c:v>-1.6948999999999999</c:v>
                </c:pt>
                <c:pt idx="6230">
                  <c:v>-1.6899</c:v>
                </c:pt>
                <c:pt idx="6231">
                  <c:v>-1.7</c:v>
                </c:pt>
                <c:pt idx="6232">
                  <c:v>-1.7</c:v>
                </c:pt>
                <c:pt idx="6233">
                  <c:v>-1.6948999999999999</c:v>
                </c:pt>
                <c:pt idx="6234">
                  <c:v>-1.6948999999999999</c:v>
                </c:pt>
                <c:pt idx="6235">
                  <c:v>-1.6797</c:v>
                </c:pt>
                <c:pt idx="6236">
                  <c:v>-1.6948999999999999</c:v>
                </c:pt>
                <c:pt idx="6237">
                  <c:v>-1.6948999999999999</c:v>
                </c:pt>
                <c:pt idx="6238">
                  <c:v>-1.6899</c:v>
                </c:pt>
                <c:pt idx="6239">
                  <c:v>-1.2899</c:v>
                </c:pt>
                <c:pt idx="6240">
                  <c:v>-1.2899</c:v>
                </c:pt>
                <c:pt idx="6241">
                  <c:v>-1.2948999999999999</c:v>
                </c:pt>
                <c:pt idx="6242">
                  <c:v>-1.2847999999999999</c:v>
                </c:pt>
                <c:pt idx="6243">
                  <c:v>-1.2899</c:v>
                </c:pt>
                <c:pt idx="6244">
                  <c:v>-1.2948999999999999</c:v>
                </c:pt>
                <c:pt idx="6245">
                  <c:v>-1.2746999999999999</c:v>
                </c:pt>
                <c:pt idx="6246">
                  <c:v>-1.2746999999999999</c:v>
                </c:pt>
                <c:pt idx="6247">
                  <c:v>-1.2797000000000001</c:v>
                </c:pt>
                <c:pt idx="6248">
                  <c:v>-1.2847999999999999</c:v>
                </c:pt>
                <c:pt idx="6249">
                  <c:v>-1.2948999999999999</c:v>
                </c:pt>
                <c:pt idx="6250">
                  <c:v>-1.2696000000000001</c:v>
                </c:pt>
                <c:pt idx="6251">
                  <c:v>-1.2797000000000001</c:v>
                </c:pt>
                <c:pt idx="6252">
                  <c:v>-1.2645</c:v>
                </c:pt>
                <c:pt idx="6253">
                  <c:v>-1.2746999999999999</c:v>
                </c:pt>
                <c:pt idx="6254">
                  <c:v>-1.2797000000000001</c:v>
                </c:pt>
                <c:pt idx="6255">
                  <c:v>-1.2899</c:v>
                </c:pt>
                <c:pt idx="6256">
                  <c:v>-1.3</c:v>
                </c:pt>
                <c:pt idx="6257">
                  <c:v>-1.2990000000000002</c:v>
                </c:pt>
                <c:pt idx="6258">
                  <c:v>-1.3</c:v>
                </c:pt>
                <c:pt idx="6259">
                  <c:v>-1.3</c:v>
                </c:pt>
                <c:pt idx="6260">
                  <c:v>-1.2948999999999999</c:v>
                </c:pt>
                <c:pt idx="6261">
                  <c:v>-0.76450000000000007</c:v>
                </c:pt>
                <c:pt idx="6262">
                  <c:v>-0.76450000000000007</c:v>
                </c:pt>
                <c:pt idx="6263">
                  <c:v>-0.78480000000000005</c:v>
                </c:pt>
                <c:pt idx="6264">
                  <c:v>-0.78990000000000005</c:v>
                </c:pt>
                <c:pt idx="6265">
                  <c:v>-0.77470000000000006</c:v>
                </c:pt>
                <c:pt idx="6266">
                  <c:v>-0.77970000000000006</c:v>
                </c:pt>
                <c:pt idx="6267">
                  <c:v>-0.78480000000000005</c:v>
                </c:pt>
                <c:pt idx="6268">
                  <c:v>-0.78480000000000005</c:v>
                </c:pt>
                <c:pt idx="6269">
                  <c:v>-0.78480000000000005</c:v>
                </c:pt>
                <c:pt idx="6270">
                  <c:v>-0.77470000000000006</c:v>
                </c:pt>
                <c:pt idx="6271">
                  <c:v>-0.77470000000000006</c:v>
                </c:pt>
                <c:pt idx="6272">
                  <c:v>-0.77470000000000006</c:v>
                </c:pt>
                <c:pt idx="6273">
                  <c:v>-0.78480000000000005</c:v>
                </c:pt>
                <c:pt idx="6274">
                  <c:v>-0.78480000000000005</c:v>
                </c:pt>
                <c:pt idx="6275">
                  <c:v>-0.79490000000000005</c:v>
                </c:pt>
                <c:pt idx="6276">
                  <c:v>-0.77970000000000006</c:v>
                </c:pt>
                <c:pt idx="6277">
                  <c:v>-0.78480000000000005</c:v>
                </c:pt>
                <c:pt idx="6278">
                  <c:v>-0.78480000000000005</c:v>
                </c:pt>
                <c:pt idx="6279">
                  <c:v>-0.79490000000000005</c:v>
                </c:pt>
                <c:pt idx="6280">
                  <c:v>-0.78480000000000005</c:v>
                </c:pt>
                <c:pt idx="6281">
                  <c:v>-0.78480000000000005</c:v>
                </c:pt>
                <c:pt idx="6282">
                  <c:v>-0.79490000000000005</c:v>
                </c:pt>
                <c:pt idx="6283">
                  <c:v>-0.8</c:v>
                </c:pt>
                <c:pt idx="6284">
                  <c:v>0.1051</c:v>
                </c:pt>
                <c:pt idx="6285">
                  <c:v>0.11520000000000001</c:v>
                </c:pt>
                <c:pt idx="6286">
                  <c:v>0.1051</c:v>
                </c:pt>
                <c:pt idx="6287">
                  <c:v>0.1051</c:v>
                </c:pt>
                <c:pt idx="6288">
                  <c:v>0.11520000000000001</c:v>
                </c:pt>
                <c:pt idx="6289">
                  <c:v>0.1051</c:v>
                </c:pt>
                <c:pt idx="6290">
                  <c:v>0.1051</c:v>
                </c:pt>
                <c:pt idx="6291">
                  <c:v>0.1051</c:v>
                </c:pt>
                <c:pt idx="6292">
                  <c:v>0.1101</c:v>
                </c:pt>
                <c:pt idx="6293">
                  <c:v>0.1051</c:v>
                </c:pt>
                <c:pt idx="6294">
                  <c:v>0.1051</c:v>
                </c:pt>
                <c:pt idx="6295">
                  <c:v>0.1051</c:v>
                </c:pt>
                <c:pt idx="6296">
                  <c:v>0.11520000000000001</c:v>
                </c:pt>
                <c:pt idx="6297">
                  <c:v>0.11520000000000001</c:v>
                </c:pt>
                <c:pt idx="6298">
                  <c:v>0.11520000000000001</c:v>
                </c:pt>
                <c:pt idx="6299">
                  <c:v>0.11520000000000001</c:v>
                </c:pt>
                <c:pt idx="6300">
                  <c:v>0.11520000000000001</c:v>
                </c:pt>
                <c:pt idx="6301">
                  <c:v>0.11520000000000001</c:v>
                </c:pt>
                <c:pt idx="6302">
                  <c:v>0.11520000000000001</c:v>
                </c:pt>
                <c:pt idx="6303">
                  <c:v>0.1101</c:v>
                </c:pt>
                <c:pt idx="6304">
                  <c:v>1.01E-2</c:v>
                </c:pt>
                <c:pt idx="6305">
                  <c:v>1.01E-2</c:v>
                </c:pt>
                <c:pt idx="6306">
                  <c:v>5.1000000000000004E-3</c:v>
                </c:pt>
                <c:pt idx="6307">
                  <c:v>5.1000000000000004E-3</c:v>
                </c:pt>
                <c:pt idx="6308">
                  <c:v>5.1000000000000004E-3</c:v>
                </c:pt>
                <c:pt idx="6309">
                  <c:v>5.1000000000000004E-3</c:v>
                </c:pt>
                <c:pt idx="6310">
                  <c:v>1.01E-2</c:v>
                </c:pt>
                <c:pt idx="6311">
                  <c:v>1.52E-2</c:v>
                </c:pt>
                <c:pt idx="6312">
                  <c:v>2.0299999999999999E-2</c:v>
                </c:pt>
                <c:pt idx="6313">
                  <c:v>2.0299999999999999E-2</c:v>
                </c:pt>
                <c:pt idx="6314">
                  <c:v>3.04E-2</c:v>
                </c:pt>
                <c:pt idx="6315">
                  <c:v>4.5600000000000002E-2</c:v>
                </c:pt>
                <c:pt idx="6316">
                  <c:v>2.53E-2</c:v>
                </c:pt>
                <c:pt idx="6317">
                  <c:v>5.1000000000000004E-3</c:v>
                </c:pt>
                <c:pt idx="6318">
                  <c:v>0</c:v>
                </c:pt>
                <c:pt idx="6319">
                  <c:v>0</c:v>
                </c:pt>
                <c:pt idx="6320">
                  <c:v>1.52E-2</c:v>
                </c:pt>
                <c:pt idx="6321">
                  <c:v>2.53E-2</c:v>
                </c:pt>
                <c:pt idx="6322">
                  <c:v>2.53E-2</c:v>
                </c:pt>
                <c:pt idx="6323">
                  <c:v>3.5499999999999997E-2</c:v>
                </c:pt>
                <c:pt idx="6324">
                  <c:v>1.52E-2</c:v>
                </c:pt>
                <c:pt idx="6325">
                  <c:v>0.1203</c:v>
                </c:pt>
                <c:pt idx="6326">
                  <c:v>0.11520000000000001</c:v>
                </c:pt>
                <c:pt idx="6327">
                  <c:v>0.1101</c:v>
                </c:pt>
                <c:pt idx="6328">
                  <c:v>0.1101</c:v>
                </c:pt>
                <c:pt idx="6329">
                  <c:v>0.1051</c:v>
                </c:pt>
                <c:pt idx="6330">
                  <c:v>0.11520000000000001</c:v>
                </c:pt>
                <c:pt idx="6331">
                  <c:v>0.1203</c:v>
                </c:pt>
                <c:pt idx="6332">
                  <c:v>0.1203</c:v>
                </c:pt>
                <c:pt idx="6333">
                  <c:v>0.11520000000000001</c:v>
                </c:pt>
                <c:pt idx="6334">
                  <c:v>0.1101</c:v>
                </c:pt>
                <c:pt idx="6335">
                  <c:v>0.11520000000000001</c:v>
                </c:pt>
                <c:pt idx="6336">
                  <c:v>0.1101</c:v>
                </c:pt>
                <c:pt idx="6337">
                  <c:v>0.11520000000000001</c:v>
                </c:pt>
                <c:pt idx="6338">
                  <c:v>0.11520000000000001</c:v>
                </c:pt>
                <c:pt idx="6339">
                  <c:v>0.1101</c:v>
                </c:pt>
                <c:pt idx="6340">
                  <c:v>0.1203</c:v>
                </c:pt>
                <c:pt idx="6341">
                  <c:v>0.1203</c:v>
                </c:pt>
                <c:pt idx="6342">
                  <c:v>0.1203</c:v>
                </c:pt>
                <c:pt idx="6343">
                  <c:v>0.11520000000000001</c:v>
                </c:pt>
                <c:pt idx="6344">
                  <c:v>0.1101</c:v>
                </c:pt>
                <c:pt idx="6345">
                  <c:v>0.1101</c:v>
                </c:pt>
                <c:pt idx="6346">
                  <c:v>9.4900000000000012E-2</c:v>
                </c:pt>
                <c:pt idx="6347">
                  <c:v>0.2</c:v>
                </c:pt>
                <c:pt idx="6348">
                  <c:v>0.2</c:v>
                </c:pt>
                <c:pt idx="6349">
                  <c:v>0.2</c:v>
                </c:pt>
                <c:pt idx="6350">
                  <c:v>0.2051</c:v>
                </c:pt>
                <c:pt idx="6351">
                  <c:v>0.2051</c:v>
                </c:pt>
                <c:pt idx="6352">
                  <c:v>0.2051</c:v>
                </c:pt>
                <c:pt idx="6353">
                  <c:v>0.2051</c:v>
                </c:pt>
                <c:pt idx="6354">
                  <c:v>0.2051</c:v>
                </c:pt>
                <c:pt idx="6355">
                  <c:v>0.21010000000000001</c:v>
                </c:pt>
                <c:pt idx="6356">
                  <c:v>0.2152</c:v>
                </c:pt>
                <c:pt idx="6357">
                  <c:v>0.21010000000000001</c:v>
                </c:pt>
                <c:pt idx="6358">
                  <c:v>0.21010000000000001</c:v>
                </c:pt>
                <c:pt idx="6359">
                  <c:v>0.2051</c:v>
                </c:pt>
                <c:pt idx="6360">
                  <c:v>0.21010000000000001</c:v>
                </c:pt>
                <c:pt idx="6361">
                  <c:v>0.2152</c:v>
                </c:pt>
                <c:pt idx="6362">
                  <c:v>0.21010000000000001</c:v>
                </c:pt>
                <c:pt idx="6363">
                  <c:v>0.21010000000000001</c:v>
                </c:pt>
                <c:pt idx="6364">
                  <c:v>0.21010000000000001</c:v>
                </c:pt>
                <c:pt idx="6365">
                  <c:v>0.21010000000000001</c:v>
                </c:pt>
                <c:pt idx="6366">
                  <c:v>0.2051</c:v>
                </c:pt>
                <c:pt idx="6367">
                  <c:v>0.2</c:v>
                </c:pt>
                <c:pt idx="6368">
                  <c:v>0.2</c:v>
                </c:pt>
                <c:pt idx="6369">
                  <c:v>0</c:v>
                </c:pt>
                <c:pt idx="6370">
                  <c:v>5.1000000000000004E-3</c:v>
                </c:pt>
                <c:pt idx="6371">
                  <c:v>1.0200000000000001E-2</c:v>
                </c:pt>
                <c:pt idx="6372">
                  <c:v>1.0200000000000001E-2</c:v>
                </c:pt>
                <c:pt idx="6373">
                  <c:v>1.5299999999999999E-2</c:v>
                </c:pt>
                <c:pt idx="6374">
                  <c:v>1.0200000000000001E-2</c:v>
                </c:pt>
                <c:pt idx="6375">
                  <c:v>1.0200000000000001E-2</c:v>
                </c:pt>
                <c:pt idx="6376">
                  <c:v>1.5299999999999999E-2</c:v>
                </c:pt>
                <c:pt idx="6377">
                  <c:v>1.0200000000000001E-2</c:v>
                </c:pt>
                <c:pt idx="6378">
                  <c:v>5.1000000000000004E-3</c:v>
                </c:pt>
                <c:pt idx="6379">
                  <c:v>5.1000000000000004E-3</c:v>
                </c:pt>
                <c:pt idx="6380">
                  <c:v>5.1000000000000004E-3</c:v>
                </c:pt>
                <c:pt idx="6381">
                  <c:v>0</c:v>
                </c:pt>
                <c:pt idx="6382">
                  <c:v>0</c:v>
                </c:pt>
                <c:pt idx="6383">
                  <c:v>0</c:v>
                </c:pt>
                <c:pt idx="6384">
                  <c:v>0</c:v>
                </c:pt>
                <c:pt idx="6385">
                  <c:v>5.1000000000000004E-3</c:v>
                </c:pt>
                <c:pt idx="6386">
                  <c:v>0</c:v>
                </c:pt>
                <c:pt idx="6387">
                  <c:v>0</c:v>
                </c:pt>
                <c:pt idx="6388">
                  <c:v>0</c:v>
                </c:pt>
                <c:pt idx="6389">
                  <c:v>0</c:v>
                </c:pt>
                <c:pt idx="6390">
                  <c:v>-9.4900000000000012E-2</c:v>
                </c:pt>
                <c:pt idx="6391">
                  <c:v>-8.4700000000000011E-2</c:v>
                </c:pt>
                <c:pt idx="6392">
                  <c:v>-0.1</c:v>
                </c:pt>
                <c:pt idx="6393">
                  <c:v>-0.1</c:v>
                </c:pt>
                <c:pt idx="6394">
                  <c:v>-8.9800000000000005E-2</c:v>
                </c:pt>
                <c:pt idx="6395">
                  <c:v>-8.9800000000000005E-2</c:v>
                </c:pt>
                <c:pt idx="6396">
                  <c:v>-8.9800000000000005E-2</c:v>
                </c:pt>
                <c:pt idx="6397">
                  <c:v>-8.9800000000000005E-2</c:v>
                </c:pt>
                <c:pt idx="6398">
                  <c:v>-9.4900000000000012E-2</c:v>
                </c:pt>
                <c:pt idx="6399">
                  <c:v>-0.11020000000000001</c:v>
                </c:pt>
                <c:pt idx="6400">
                  <c:v>-9.4900000000000012E-2</c:v>
                </c:pt>
                <c:pt idx="6401">
                  <c:v>-8.9900000000000008E-2</c:v>
                </c:pt>
                <c:pt idx="6402">
                  <c:v>-8.48E-2</c:v>
                </c:pt>
                <c:pt idx="6403">
                  <c:v>-8.48E-2</c:v>
                </c:pt>
                <c:pt idx="6404">
                  <c:v>-7.9700000000000007E-2</c:v>
                </c:pt>
                <c:pt idx="6405">
                  <c:v>-7.46E-2</c:v>
                </c:pt>
                <c:pt idx="6406">
                  <c:v>-6.9500000000000006E-2</c:v>
                </c:pt>
                <c:pt idx="6407">
                  <c:v>-6.9500000000000006E-2</c:v>
                </c:pt>
                <c:pt idx="6408">
                  <c:v>-6.9500000000000006E-2</c:v>
                </c:pt>
                <c:pt idx="6409">
                  <c:v>-6.9500000000000006E-2</c:v>
                </c:pt>
                <c:pt idx="6410">
                  <c:v>-5.4200000000000005E-2</c:v>
                </c:pt>
                <c:pt idx="6411">
                  <c:v>-5.4200000000000005E-2</c:v>
                </c:pt>
                <c:pt idx="6412">
                  <c:v>-3.39E-2</c:v>
                </c:pt>
                <c:pt idx="6413">
                  <c:v>-0.13900000000000001</c:v>
                </c:pt>
                <c:pt idx="6414">
                  <c:v>-0.13390000000000002</c:v>
                </c:pt>
                <c:pt idx="6415">
                  <c:v>-0.1237</c:v>
                </c:pt>
                <c:pt idx="6416">
                  <c:v>-0.12880000000000003</c:v>
                </c:pt>
                <c:pt idx="6417">
                  <c:v>-0.16440000000000002</c:v>
                </c:pt>
                <c:pt idx="6418">
                  <c:v>-0.13900000000000001</c:v>
                </c:pt>
                <c:pt idx="6419">
                  <c:v>-0.13390000000000002</c:v>
                </c:pt>
                <c:pt idx="6420">
                  <c:v>-9.8600000000000007E-2</c:v>
                </c:pt>
                <c:pt idx="6421">
                  <c:v>-0.10370000000000001</c:v>
                </c:pt>
                <c:pt idx="6422">
                  <c:v>-0.11380000000000001</c:v>
                </c:pt>
                <c:pt idx="6423">
                  <c:v>-0.11890000000000001</c:v>
                </c:pt>
                <c:pt idx="6424">
                  <c:v>-0.13920000000000002</c:v>
                </c:pt>
                <c:pt idx="6425">
                  <c:v>-0.13390000000000002</c:v>
                </c:pt>
                <c:pt idx="6426">
                  <c:v>-0.1593</c:v>
                </c:pt>
                <c:pt idx="6427">
                  <c:v>-0.1847</c:v>
                </c:pt>
                <c:pt idx="6428">
                  <c:v>-0.17970000000000003</c:v>
                </c:pt>
                <c:pt idx="6429">
                  <c:v>-0.1847</c:v>
                </c:pt>
                <c:pt idx="6430">
                  <c:v>-0.1492</c:v>
                </c:pt>
                <c:pt idx="6431">
                  <c:v>-0.1492</c:v>
                </c:pt>
                <c:pt idx="6432">
                  <c:v>-0.1492</c:v>
                </c:pt>
                <c:pt idx="6433">
                  <c:v>-0.1492</c:v>
                </c:pt>
                <c:pt idx="6434">
                  <c:v>-0.2</c:v>
                </c:pt>
                <c:pt idx="6435">
                  <c:v>-0.16440000000000002</c:v>
                </c:pt>
                <c:pt idx="6436">
                  <c:v>-0.18980000000000002</c:v>
                </c:pt>
                <c:pt idx="6437">
                  <c:v>-0.1847</c:v>
                </c:pt>
                <c:pt idx="6438">
                  <c:v>-0.17460000000000001</c:v>
                </c:pt>
                <c:pt idx="6439">
                  <c:v>-0.17460000000000001</c:v>
                </c:pt>
                <c:pt idx="6440">
                  <c:v>-0.17460000000000001</c:v>
                </c:pt>
                <c:pt idx="6441">
                  <c:v>-0.17470000000000002</c:v>
                </c:pt>
                <c:pt idx="6442">
                  <c:v>-0.18480000000000002</c:v>
                </c:pt>
                <c:pt idx="6443">
                  <c:v>-0.17470000000000002</c:v>
                </c:pt>
                <c:pt idx="6444">
                  <c:v>-0.17970000000000003</c:v>
                </c:pt>
                <c:pt idx="6445">
                  <c:v>-0.14410000000000001</c:v>
                </c:pt>
                <c:pt idx="6446">
                  <c:v>-0.1492</c:v>
                </c:pt>
                <c:pt idx="6447">
                  <c:v>-0.2051</c:v>
                </c:pt>
                <c:pt idx="6448">
                  <c:v>-0.2152</c:v>
                </c:pt>
                <c:pt idx="6449">
                  <c:v>-0.2152</c:v>
                </c:pt>
                <c:pt idx="6450">
                  <c:v>-0.2051</c:v>
                </c:pt>
                <c:pt idx="6451">
                  <c:v>-0.19490000000000002</c:v>
                </c:pt>
                <c:pt idx="6452">
                  <c:v>-0.2</c:v>
                </c:pt>
                <c:pt idx="6453">
                  <c:v>-0.2203</c:v>
                </c:pt>
                <c:pt idx="6454">
                  <c:v>-0.2051</c:v>
                </c:pt>
                <c:pt idx="6455">
                  <c:v>-0.2102</c:v>
                </c:pt>
                <c:pt idx="6456">
                  <c:v>-2.0299999999999999E-2</c:v>
                </c:pt>
                <c:pt idx="6457">
                  <c:v>-2.5399999999999999E-2</c:v>
                </c:pt>
                <c:pt idx="6458">
                  <c:v>-5.1000000000000004E-3</c:v>
                </c:pt>
                <c:pt idx="6459">
                  <c:v>-1.0200000000000001E-2</c:v>
                </c:pt>
                <c:pt idx="6460">
                  <c:v>-5.1000000000000004E-3</c:v>
                </c:pt>
                <c:pt idx="6461">
                  <c:v>-5.1000000000000004E-3</c:v>
                </c:pt>
                <c:pt idx="6462">
                  <c:v>0</c:v>
                </c:pt>
                <c:pt idx="6463">
                  <c:v>0</c:v>
                </c:pt>
                <c:pt idx="6464">
                  <c:v>0</c:v>
                </c:pt>
                <c:pt idx="6465">
                  <c:v>0</c:v>
                </c:pt>
                <c:pt idx="6466">
                  <c:v>-5.1000000000000004E-3</c:v>
                </c:pt>
                <c:pt idx="6467">
                  <c:v>-5.1000000000000004E-3</c:v>
                </c:pt>
                <c:pt idx="6468">
                  <c:v>0</c:v>
                </c:pt>
                <c:pt idx="6469">
                  <c:v>-5.1000000000000004E-3</c:v>
                </c:pt>
                <c:pt idx="6470">
                  <c:v>1.0200000000000001E-2</c:v>
                </c:pt>
                <c:pt idx="6471">
                  <c:v>0</c:v>
                </c:pt>
                <c:pt idx="6472">
                  <c:v>0</c:v>
                </c:pt>
                <c:pt idx="6473">
                  <c:v>0</c:v>
                </c:pt>
                <c:pt idx="6474">
                  <c:v>1.5299999999999999E-2</c:v>
                </c:pt>
                <c:pt idx="6475">
                  <c:v>1.5299999999999999E-2</c:v>
                </c:pt>
                <c:pt idx="6476">
                  <c:v>3.56E-2</c:v>
                </c:pt>
                <c:pt idx="6477">
                  <c:v>6.0999999999999999E-2</c:v>
                </c:pt>
                <c:pt idx="6478">
                  <c:v>7.1199999999999999E-2</c:v>
                </c:pt>
                <c:pt idx="6479">
                  <c:v>-0.1492</c:v>
                </c:pt>
                <c:pt idx="6480">
                  <c:v>-0.14930000000000002</c:v>
                </c:pt>
                <c:pt idx="6481">
                  <c:v>-0.16450000000000001</c:v>
                </c:pt>
                <c:pt idx="6482">
                  <c:v>-0.16450000000000001</c:v>
                </c:pt>
                <c:pt idx="6483">
                  <c:v>-0.12390000000000001</c:v>
                </c:pt>
                <c:pt idx="6484">
                  <c:v>-0.12390000000000001</c:v>
                </c:pt>
                <c:pt idx="6485">
                  <c:v>-7.290000000000002E-2</c:v>
                </c:pt>
                <c:pt idx="6486">
                  <c:v>-7.290000000000002E-2</c:v>
                </c:pt>
                <c:pt idx="6487">
                  <c:v>-7.290000000000002E-2</c:v>
                </c:pt>
                <c:pt idx="6488">
                  <c:v>-8.3100000000000007E-2</c:v>
                </c:pt>
                <c:pt idx="6489">
                  <c:v>-9.8300000000000012E-2</c:v>
                </c:pt>
                <c:pt idx="6490">
                  <c:v>-8.3000000000000004E-2</c:v>
                </c:pt>
                <c:pt idx="6491">
                  <c:v>-8.8100000000000012E-2</c:v>
                </c:pt>
                <c:pt idx="6492">
                  <c:v>-0.10850000000000001</c:v>
                </c:pt>
                <c:pt idx="6493">
                  <c:v>-0.10340000000000001</c:v>
                </c:pt>
                <c:pt idx="6494">
                  <c:v>-9.3200000000000005E-2</c:v>
                </c:pt>
                <c:pt idx="6495">
                  <c:v>-4.2400000000000021E-2</c:v>
                </c:pt>
                <c:pt idx="6496">
                  <c:v>-2.7100000000000013E-2</c:v>
                </c:pt>
                <c:pt idx="6497">
                  <c:v>-2.7100000000000013E-2</c:v>
                </c:pt>
                <c:pt idx="6498">
                  <c:v>-3.2200000000000006E-2</c:v>
                </c:pt>
                <c:pt idx="6499">
                  <c:v>-0.3322</c:v>
                </c:pt>
                <c:pt idx="6500">
                  <c:v>-0.30169999999999997</c:v>
                </c:pt>
                <c:pt idx="6501">
                  <c:v>-0.29659999999999997</c:v>
                </c:pt>
                <c:pt idx="6502">
                  <c:v>-0.29659999999999997</c:v>
                </c:pt>
                <c:pt idx="6503">
                  <c:v>-0.28639999999999999</c:v>
                </c:pt>
                <c:pt idx="6504">
                  <c:v>-0.27110000000000001</c:v>
                </c:pt>
                <c:pt idx="6505">
                  <c:v>-0.23039999999999999</c:v>
                </c:pt>
                <c:pt idx="6506">
                  <c:v>-0.25080000000000002</c:v>
                </c:pt>
                <c:pt idx="6507">
                  <c:v>-0.27110000000000001</c:v>
                </c:pt>
                <c:pt idx="6508">
                  <c:v>-0.28129999999999999</c:v>
                </c:pt>
                <c:pt idx="6509">
                  <c:v>-0.29659999999999997</c:v>
                </c:pt>
                <c:pt idx="6510">
                  <c:v>-0.25590000000000002</c:v>
                </c:pt>
                <c:pt idx="6511">
                  <c:v>-0.25080000000000002</c:v>
                </c:pt>
                <c:pt idx="6512">
                  <c:v>-0.28129999999999999</c:v>
                </c:pt>
                <c:pt idx="6513">
                  <c:v>-0.3271</c:v>
                </c:pt>
                <c:pt idx="6514">
                  <c:v>-0.34240000000000004</c:v>
                </c:pt>
                <c:pt idx="6515">
                  <c:v>-0.31179999999999997</c:v>
                </c:pt>
                <c:pt idx="6516">
                  <c:v>-0.30669999999999997</c:v>
                </c:pt>
                <c:pt idx="6517">
                  <c:v>-0.30169999999999997</c:v>
                </c:pt>
                <c:pt idx="6518">
                  <c:v>-0.30169999999999997</c:v>
                </c:pt>
                <c:pt idx="6519">
                  <c:v>-0.30669999999999997</c:v>
                </c:pt>
                <c:pt idx="6520">
                  <c:v>-0.30669999999999997</c:v>
                </c:pt>
                <c:pt idx="6521">
                  <c:v>-0.35760000000000003</c:v>
                </c:pt>
                <c:pt idx="6522">
                  <c:v>-0.53729999999999989</c:v>
                </c:pt>
                <c:pt idx="6523">
                  <c:v>-0.53729999999999989</c:v>
                </c:pt>
                <c:pt idx="6524">
                  <c:v>-0.53729999999999989</c:v>
                </c:pt>
                <c:pt idx="6525">
                  <c:v>-0.50169999999999992</c:v>
                </c:pt>
                <c:pt idx="6526">
                  <c:v>-0.50169999999999992</c:v>
                </c:pt>
                <c:pt idx="6527">
                  <c:v>-0.50169999999999992</c:v>
                </c:pt>
                <c:pt idx="6528">
                  <c:v>-0.50669999999999993</c:v>
                </c:pt>
                <c:pt idx="6529">
                  <c:v>-0.51179999999999992</c:v>
                </c:pt>
                <c:pt idx="6530">
                  <c:v>-0.49149999999999994</c:v>
                </c:pt>
                <c:pt idx="6531">
                  <c:v>-0.48129999999999995</c:v>
                </c:pt>
                <c:pt idx="6532">
                  <c:v>-0.45589999999999997</c:v>
                </c:pt>
                <c:pt idx="6533">
                  <c:v>-0.47109999999999996</c:v>
                </c:pt>
                <c:pt idx="6534">
                  <c:v>-0.47109999999999996</c:v>
                </c:pt>
                <c:pt idx="6535">
                  <c:v>-0.46099999999999997</c:v>
                </c:pt>
                <c:pt idx="6536">
                  <c:v>-0.44059999999999994</c:v>
                </c:pt>
                <c:pt idx="6537">
                  <c:v>-0.42019999999999996</c:v>
                </c:pt>
                <c:pt idx="6538">
                  <c:v>-0.40499999999999997</c:v>
                </c:pt>
                <c:pt idx="6539">
                  <c:v>-0.41509999999999997</c:v>
                </c:pt>
                <c:pt idx="6540">
                  <c:v>-0.38969999999999994</c:v>
                </c:pt>
                <c:pt idx="6541">
                  <c:v>-0.38459999999999994</c:v>
                </c:pt>
                <c:pt idx="6542">
                  <c:v>-0.37439999999999996</c:v>
                </c:pt>
                <c:pt idx="6543">
                  <c:v>-0.38969999999999994</c:v>
                </c:pt>
                <c:pt idx="6544">
                  <c:v>-1.0998999999999999</c:v>
                </c:pt>
                <c:pt idx="6545">
                  <c:v>-1.0642</c:v>
                </c:pt>
                <c:pt idx="6546">
                  <c:v>-1.0692999999999999</c:v>
                </c:pt>
                <c:pt idx="6547">
                  <c:v>-1.1099999999999999</c:v>
                </c:pt>
                <c:pt idx="6548">
                  <c:v>-1.1100999999999999</c:v>
                </c:pt>
                <c:pt idx="6549">
                  <c:v>-1.1355</c:v>
                </c:pt>
                <c:pt idx="6550">
                  <c:v>-1.0947999999999998</c:v>
                </c:pt>
                <c:pt idx="6551">
                  <c:v>-1.0947999999999998</c:v>
                </c:pt>
                <c:pt idx="6552">
                  <c:v>-1.1201999999999999</c:v>
                </c:pt>
                <c:pt idx="6553">
                  <c:v>-1.1201999999999999</c:v>
                </c:pt>
                <c:pt idx="6554">
                  <c:v>-1.1201999999999999</c:v>
                </c:pt>
                <c:pt idx="6555">
                  <c:v>-1.1201999999999999</c:v>
                </c:pt>
                <c:pt idx="6556">
                  <c:v>-1.0998999999999999</c:v>
                </c:pt>
                <c:pt idx="6557">
                  <c:v>-1.1099999999999999</c:v>
                </c:pt>
                <c:pt idx="6558">
                  <c:v>-1.1100999999999999</c:v>
                </c:pt>
                <c:pt idx="6559">
                  <c:v>-1.0998999999999999</c:v>
                </c:pt>
                <c:pt idx="6560">
                  <c:v>-1.0794999999999999</c:v>
                </c:pt>
                <c:pt idx="6561">
                  <c:v>-1.0692999999999999</c:v>
                </c:pt>
                <c:pt idx="6562">
                  <c:v>-1.0794999999999999</c:v>
                </c:pt>
                <c:pt idx="6563">
                  <c:v>-1.0896999999999999</c:v>
                </c:pt>
                <c:pt idx="6564">
                  <c:v>-0.68459999999999999</c:v>
                </c:pt>
                <c:pt idx="6565">
                  <c:v>-0.6744</c:v>
                </c:pt>
                <c:pt idx="6566">
                  <c:v>-0.70500000000000007</c:v>
                </c:pt>
                <c:pt idx="6567">
                  <c:v>-0.72530000000000006</c:v>
                </c:pt>
                <c:pt idx="6568">
                  <c:v>-0.73550000000000004</c:v>
                </c:pt>
                <c:pt idx="6569">
                  <c:v>-0.72530000000000006</c:v>
                </c:pt>
                <c:pt idx="6570">
                  <c:v>-0.69989999999999997</c:v>
                </c:pt>
                <c:pt idx="6571">
                  <c:v>-0.69989999999999997</c:v>
                </c:pt>
                <c:pt idx="6572">
                  <c:v>-0.68969999999999998</c:v>
                </c:pt>
                <c:pt idx="6573">
                  <c:v>-0.68459999999999999</c:v>
                </c:pt>
                <c:pt idx="6574">
                  <c:v>-0.68459999999999999</c:v>
                </c:pt>
                <c:pt idx="6575">
                  <c:v>-0.66930000000000001</c:v>
                </c:pt>
                <c:pt idx="6576">
                  <c:v>-0.70500000000000007</c:v>
                </c:pt>
                <c:pt idx="6577">
                  <c:v>-0.72019999999999995</c:v>
                </c:pt>
                <c:pt idx="6578">
                  <c:v>-0.71510000000000007</c:v>
                </c:pt>
                <c:pt idx="6579">
                  <c:v>-0.69989999999999997</c:v>
                </c:pt>
                <c:pt idx="6580">
                  <c:v>-0.70490000000000008</c:v>
                </c:pt>
                <c:pt idx="6581">
                  <c:v>-0.69989999999999997</c:v>
                </c:pt>
                <c:pt idx="6582">
                  <c:v>-0.72019999999999995</c:v>
                </c:pt>
                <c:pt idx="6583">
                  <c:v>-0.72019999999999995</c:v>
                </c:pt>
                <c:pt idx="6584">
                  <c:v>-0.73550000000000004</c:v>
                </c:pt>
                <c:pt idx="6585">
                  <c:v>-0.7762</c:v>
                </c:pt>
                <c:pt idx="6586">
                  <c:v>-0.80669999999999997</c:v>
                </c:pt>
                <c:pt idx="6587">
                  <c:v>-0.70169999999999999</c:v>
                </c:pt>
                <c:pt idx="6588">
                  <c:v>-0.67620000000000002</c:v>
                </c:pt>
                <c:pt idx="6589">
                  <c:v>-0.70669999999999999</c:v>
                </c:pt>
                <c:pt idx="6590">
                  <c:v>-0.68640000000000001</c:v>
                </c:pt>
                <c:pt idx="6591">
                  <c:v>-0.67110000000000003</c:v>
                </c:pt>
                <c:pt idx="6592">
                  <c:v>-0.67110000000000003</c:v>
                </c:pt>
                <c:pt idx="6593">
                  <c:v>-0.67620000000000002</c:v>
                </c:pt>
                <c:pt idx="6594">
                  <c:v>-0.68640000000000001</c:v>
                </c:pt>
                <c:pt idx="6595">
                  <c:v>-0.67620000000000002</c:v>
                </c:pt>
                <c:pt idx="6596">
                  <c:v>-0.67620000000000002</c:v>
                </c:pt>
                <c:pt idx="6597">
                  <c:v>-0.68130000000000002</c:v>
                </c:pt>
                <c:pt idx="6598">
                  <c:v>-0.68130000000000002</c:v>
                </c:pt>
                <c:pt idx="6599">
                  <c:v>-0.6966</c:v>
                </c:pt>
                <c:pt idx="6600">
                  <c:v>-0.6915</c:v>
                </c:pt>
                <c:pt idx="6601">
                  <c:v>-0.67620000000000002</c:v>
                </c:pt>
                <c:pt idx="6602">
                  <c:v>-0.67110000000000003</c:v>
                </c:pt>
                <c:pt idx="6603">
                  <c:v>-0.67110000000000003</c:v>
                </c:pt>
                <c:pt idx="6604">
                  <c:v>-0.65080000000000005</c:v>
                </c:pt>
                <c:pt idx="6605">
                  <c:v>-0.65590000000000004</c:v>
                </c:pt>
                <c:pt idx="6606">
                  <c:v>-0.66600000000000004</c:v>
                </c:pt>
                <c:pt idx="6607">
                  <c:v>-0.6915</c:v>
                </c:pt>
                <c:pt idx="6608">
                  <c:v>-0.6915</c:v>
                </c:pt>
                <c:pt idx="6609">
                  <c:v>-0.91180000000000005</c:v>
                </c:pt>
                <c:pt idx="6610">
                  <c:v>-0.90170000000000006</c:v>
                </c:pt>
                <c:pt idx="6611">
                  <c:v>-0.91180000000000005</c:v>
                </c:pt>
                <c:pt idx="6612">
                  <c:v>-0.91180000000000005</c:v>
                </c:pt>
                <c:pt idx="6613">
                  <c:v>-0.90670000000000006</c:v>
                </c:pt>
                <c:pt idx="6614">
                  <c:v>-0.88640000000000008</c:v>
                </c:pt>
                <c:pt idx="6615">
                  <c:v>-0.85590000000000011</c:v>
                </c:pt>
                <c:pt idx="6616">
                  <c:v>-0.84570000000000012</c:v>
                </c:pt>
                <c:pt idx="6617">
                  <c:v>-0.83550000000000013</c:v>
                </c:pt>
                <c:pt idx="6618">
                  <c:v>-0.83550000000000013</c:v>
                </c:pt>
                <c:pt idx="6619">
                  <c:v>-0.83550000000000013</c:v>
                </c:pt>
                <c:pt idx="6620">
                  <c:v>-0.81510000000000016</c:v>
                </c:pt>
                <c:pt idx="6621">
                  <c:v>-0.80500000000000016</c:v>
                </c:pt>
                <c:pt idx="6622">
                  <c:v>-0.79990000000000006</c:v>
                </c:pt>
                <c:pt idx="6623">
                  <c:v>-0.79480000000000006</c:v>
                </c:pt>
                <c:pt idx="6624">
                  <c:v>-0.77950000000000008</c:v>
                </c:pt>
                <c:pt idx="6625">
                  <c:v>-0.75400000000000011</c:v>
                </c:pt>
                <c:pt idx="6626">
                  <c:v>-0.77440000000000009</c:v>
                </c:pt>
                <c:pt idx="6627">
                  <c:v>-0.81510000000000016</c:v>
                </c:pt>
                <c:pt idx="6628">
                  <c:v>-0.78970000000000007</c:v>
                </c:pt>
                <c:pt idx="6629">
                  <c:v>-0.78970000000000007</c:v>
                </c:pt>
                <c:pt idx="6630">
                  <c:v>-0.71510000000000007</c:v>
                </c:pt>
                <c:pt idx="6631">
                  <c:v>-0.71079999999999999</c:v>
                </c:pt>
                <c:pt idx="6632">
                  <c:v>-0.72609999999999997</c:v>
                </c:pt>
                <c:pt idx="6633">
                  <c:v>-0.72099999999999997</c:v>
                </c:pt>
                <c:pt idx="6634">
                  <c:v>-0.74130000000000007</c:v>
                </c:pt>
                <c:pt idx="6635">
                  <c:v>-0.73619999999999997</c:v>
                </c:pt>
                <c:pt idx="6636">
                  <c:v>-0.76669999999999994</c:v>
                </c:pt>
                <c:pt idx="6637">
                  <c:v>-0.75140000000000007</c:v>
                </c:pt>
                <c:pt idx="6638">
                  <c:v>-0.75649999999999995</c:v>
                </c:pt>
                <c:pt idx="6639">
                  <c:v>-0.74639999999999995</c:v>
                </c:pt>
                <c:pt idx="6640">
                  <c:v>-0.73550000000000004</c:v>
                </c:pt>
                <c:pt idx="6641">
                  <c:v>-0.74570000000000003</c:v>
                </c:pt>
                <c:pt idx="6642">
                  <c:v>-0.74570000000000003</c:v>
                </c:pt>
                <c:pt idx="6643">
                  <c:v>-0.74570000000000003</c:v>
                </c:pt>
                <c:pt idx="6644">
                  <c:v>-0.75080000000000002</c:v>
                </c:pt>
                <c:pt idx="6645">
                  <c:v>-0.73110000000000008</c:v>
                </c:pt>
                <c:pt idx="6646">
                  <c:v>-0.73619999999999997</c:v>
                </c:pt>
                <c:pt idx="6647">
                  <c:v>-0.71589999999999998</c:v>
                </c:pt>
                <c:pt idx="6648">
                  <c:v>-0.75150000000000006</c:v>
                </c:pt>
                <c:pt idx="6649">
                  <c:v>-0.75649999999999995</c:v>
                </c:pt>
                <c:pt idx="6650">
                  <c:v>-0.74639999999999995</c:v>
                </c:pt>
                <c:pt idx="6651">
                  <c:v>-0.74130000000000007</c:v>
                </c:pt>
                <c:pt idx="6652">
                  <c:v>-0.74130000000000007</c:v>
                </c:pt>
                <c:pt idx="6653">
                  <c:v>-0.74639999999999995</c:v>
                </c:pt>
                <c:pt idx="6654">
                  <c:v>-0.74639999999999995</c:v>
                </c:pt>
                <c:pt idx="6655">
                  <c:v>-0.75649999999999995</c:v>
                </c:pt>
                <c:pt idx="6656">
                  <c:v>-0.73110000000000008</c:v>
                </c:pt>
                <c:pt idx="6657">
                  <c:v>-0.71589999999999998</c:v>
                </c:pt>
                <c:pt idx="6658">
                  <c:v>-0.72609999999999997</c:v>
                </c:pt>
                <c:pt idx="6659">
                  <c:v>-0.72099999999999997</c:v>
                </c:pt>
                <c:pt idx="6660">
                  <c:v>-0.71</c:v>
                </c:pt>
                <c:pt idx="6661">
                  <c:v>-0.69989999999999997</c:v>
                </c:pt>
                <c:pt idx="6662">
                  <c:v>-0.68969999999999998</c:v>
                </c:pt>
                <c:pt idx="6663">
                  <c:v>-0.69989999999999997</c:v>
                </c:pt>
                <c:pt idx="6664">
                  <c:v>-0.70500000000000007</c:v>
                </c:pt>
                <c:pt idx="6665">
                  <c:v>-0.6905</c:v>
                </c:pt>
                <c:pt idx="6666">
                  <c:v>-0.6804</c:v>
                </c:pt>
                <c:pt idx="6667">
                  <c:v>-0.6905</c:v>
                </c:pt>
                <c:pt idx="6668">
                  <c:v>-0.6855</c:v>
                </c:pt>
                <c:pt idx="6669">
                  <c:v>-0.6956</c:v>
                </c:pt>
                <c:pt idx="6670">
                  <c:v>-0.6956</c:v>
                </c:pt>
                <c:pt idx="6671">
                  <c:v>-0.72099999999999997</c:v>
                </c:pt>
                <c:pt idx="6672">
                  <c:v>-0.76160000000000005</c:v>
                </c:pt>
                <c:pt idx="6673">
                  <c:v>-0.74639999999999995</c:v>
                </c:pt>
                <c:pt idx="6674">
                  <c:v>-0.5464</c:v>
                </c:pt>
                <c:pt idx="6675">
                  <c:v>-0.53110000000000013</c:v>
                </c:pt>
                <c:pt idx="6676">
                  <c:v>-0.53620000000000001</c:v>
                </c:pt>
                <c:pt idx="6677">
                  <c:v>-0.5464</c:v>
                </c:pt>
                <c:pt idx="6678">
                  <c:v>-0.54130000000000011</c:v>
                </c:pt>
                <c:pt idx="6679">
                  <c:v>-0.54130000000000011</c:v>
                </c:pt>
                <c:pt idx="6680">
                  <c:v>-0.5202</c:v>
                </c:pt>
                <c:pt idx="6681">
                  <c:v>-0.5202</c:v>
                </c:pt>
                <c:pt idx="6682">
                  <c:v>-0.5202</c:v>
                </c:pt>
                <c:pt idx="6683">
                  <c:v>-0.5253000000000001</c:v>
                </c:pt>
                <c:pt idx="6684">
                  <c:v>-0.51510000000000011</c:v>
                </c:pt>
                <c:pt idx="6685">
                  <c:v>-0.52610000000000001</c:v>
                </c:pt>
                <c:pt idx="6686">
                  <c:v>-0.50580000000000003</c:v>
                </c:pt>
                <c:pt idx="6687">
                  <c:v>-0.50580000000000003</c:v>
                </c:pt>
                <c:pt idx="6688">
                  <c:v>-0.50070000000000003</c:v>
                </c:pt>
                <c:pt idx="6689">
                  <c:v>-0.51080000000000003</c:v>
                </c:pt>
                <c:pt idx="6690">
                  <c:v>-0.50070000000000003</c:v>
                </c:pt>
                <c:pt idx="6691">
                  <c:v>-0.48540000000000005</c:v>
                </c:pt>
                <c:pt idx="6692">
                  <c:v>-0.48040000000000005</c:v>
                </c:pt>
                <c:pt idx="6693">
                  <c:v>-0.48550000000000004</c:v>
                </c:pt>
                <c:pt idx="6694">
                  <c:v>-0.49050000000000005</c:v>
                </c:pt>
                <c:pt idx="6695">
                  <c:v>-0.47530000000000006</c:v>
                </c:pt>
                <c:pt idx="6696">
                  <c:v>-0.77020000000000011</c:v>
                </c:pt>
                <c:pt idx="6697">
                  <c:v>-0.7753000000000001</c:v>
                </c:pt>
                <c:pt idx="6698">
                  <c:v>-0.78040000000000009</c:v>
                </c:pt>
                <c:pt idx="6699">
                  <c:v>-0.78040000000000009</c:v>
                </c:pt>
                <c:pt idx="6700">
                  <c:v>-0.79050000000000009</c:v>
                </c:pt>
                <c:pt idx="6701">
                  <c:v>-0.7642000000000001</c:v>
                </c:pt>
                <c:pt idx="6702">
                  <c:v>-0.75910000000000011</c:v>
                </c:pt>
                <c:pt idx="6703">
                  <c:v>-0.7642000000000001</c:v>
                </c:pt>
                <c:pt idx="6704">
                  <c:v>-0.73880000000000012</c:v>
                </c:pt>
                <c:pt idx="6705">
                  <c:v>-0.74990000000000001</c:v>
                </c:pt>
                <c:pt idx="6706">
                  <c:v>-0.78040000000000009</c:v>
                </c:pt>
                <c:pt idx="6707">
                  <c:v>-0.81590000000000007</c:v>
                </c:pt>
                <c:pt idx="6708">
                  <c:v>-0.82100000000000006</c:v>
                </c:pt>
                <c:pt idx="6709">
                  <c:v>-0.85150000000000015</c:v>
                </c:pt>
                <c:pt idx="6710">
                  <c:v>-0.81080000000000008</c:v>
                </c:pt>
                <c:pt idx="6711">
                  <c:v>-0.89710000000000012</c:v>
                </c:pt>
                <c:pt idx="6712">
                  <c:v>-0.9326000000000001</c:v>
                </c:pt>
                <c:pt idx="6713">
                  <c:v>-0.9326000000000001</c:v>
                </c:pt>
                <c:pt idx="6714">
                  <c:v>-0.9174000000000001</c:v>
                </c:pt>
                <c:pt idx="6715">
                  <c:v>-0.84640000000000004</c:v>
                </c:pt>
                <c:pt idx="6716">
                  <c:v>-0.82610000000000006</c:v>
                </c:pt>
                <c:pt idx="6717">
                  <c:v>-0.84640000000000004</c:v>
                </c:pt>
                <c:pt idx="6718">
                  <c:v>-1.2261</c:v>
                </c:pt>
                <c:pt idx="6719">
                  <c:v>-1.2006999999999999</c:v>
                </c:pt>
                <c:pt idx="6720">
                  <c:v>-1.1795</c:v>
                </c:pt>
                <c:pt idx="6721">
                  <c:v>-1.1795</c:v>
                </c:pt>
                <c:pt idx="6722">
                  <c:v>-1.1795</c:v>
                </c:pt>
                <c:pt idx="6723">
                  <c:v>-1.1846000000000001</c:v>
                </c:pt>
                <c:pt idx="6724">
                  <c:v>-1.1846000000000001</c:v>
                </c:pt>
                <c:pt idx="6725">
                  <c:v>-1.1693</c:v>
                </c:pt>
                <c:pt idx="6726">
                  <c:v>-1.1600999999999999</c:v>
                </c:pt>
                <c:pt idx="6727">
                  <c:v>-1.2159</c:v>
                </c:pt>
                <c:pt idx="6728">
                  <c:v>-1.2107999999999999</c:v>
                </c:pt>
                <c:pt idx="6729">
                  <c:v>-1.2006999999999999</c:v>
                </c:pt>
                <c:pt idx="6730">
                  <c:v>-1.1651</c:v>
                </c:pt>
                <c:pt idx="6731">
                  <c:v>-1.1701999999999999</c:v>
                </c:pt>
                <c:pt idx="6732">
                  <c:v>-1.1701999999999999</c:v>
                </c:pt>
                <c:pt idx="6733">
                  <c:v>-1.1753</c:v>
                </c:pt>
                <c:pt idx="6734">
                  <c:v>-1.1804000000000001</c:v>
                </c:pt>
                <c:pt idx="6735">
                  <c:v>-1.1701999999999999</c:v>
                </c:pt>
                <c:pt idx="6736">
                  <c:v>-1.1753</c:v>
                </c:pt>
                <c:pt idx="6737">
                  <c:v>-1.2159</c:v>
                </c:pt>
                <c:pt idx="6738">
                  <c:v>-1.2210000000000001</c:v>
                </c:pt>
                <c:pt idx="6739">
                  <c:v>-1.3007</c:v>
                </c:pt>
                <c:pt idx="6740">
                  <c:v>-1.2489000000000001</c:v>
                </c:pt>
                <c:pt idx="6741">
                  <c:v>-1.2388000000000001</c:v>
                </c:pt>
                <c:pt idx="6742">
                  <c:v>-1.2337</c:v>
                </c:pt>
                <c:pt idx="6743">
                  <c:v>-1.2337</c:v>
                </c:pt>
                <c:pt idx="6744">
                  <c:v>-1.198</c:v>
                </c:pt>
                <c:pt idx="6745">
                  <c:v>-1.1839</c:v>
                </c:pt>
                <c:pt idx="6746">
                  <c:v>-1.1737000000000002</c:v>
                </c:pt>
                <c:pt idx="6747">
                  <c:v>-1.1331000000000002</c:v>
                </c:pt>
                <c:pt idx="6748">
                  <c:v>-1.1331000000000002</c:v>
                </c:pt>
                <c:pt idx="6749">
                  <c:v>-1.0874000000000001</c:v>
                </c:pt>
                <c:pt idx="6750">
                  <c:v>-1.1178000000000001</c:v>
                </c:pt>
                <c:pt idx="6751">
                  <c:v>-1.1432000000000002</c:v>
                </c:pt>
                <c:pt idx="6752">
                  <c:v>-1.1737000000000002</c:v>
                </c:pt>
                <c:pt idx="6753">
                  <c:v>-1.1687000000000001</c:v>
                </c:pt>
                <c:pt idx="6754">
                  <c:v>-1.1687000000000001</c:v>
                </c:pt>
                <c:pt idx="6755">
                  <c:v>-1.1178000000000001</c:v>
                </c:pt>
                <c:pt idx="6756">
                  <c:v>-1.1077000000000001</c:v>
                </c:pt>
                <c:pt idx="6757">
                  <c:v>-1.1077000000000001</c:v>
                </c:pt>
                <c:pt idx="6758">
                  <c:v>-1.1077000000000001</c:v>
                </c:pt>
                <c:pt idx="6759">
                  <c:v>-1.1382000000000001</c:v>
                </c:pt>
                <c:pt idx="6760">
                  <c:v>-1.1229</c:v>
                </c:pt>
                <c:pt idx="6761">
                  <c:v>-1.2228999999999999</c:v>
                </c:pt>
                <c:pt idx="6762">
                  <c:v>-1.2330999999999999</c:v>
                </c:pt>
                <c:pt idx="6763">
                  <c:v>-1.2382</c:v>
                </c:pt>
                <c:pt idx="6764">
                  <c:v>-1.2382</c:v>
                </c:pt>
                <c:pt idx="6765">
                  <c:v>-1.2126999999999999</c:v>
                </c:pt>
                <c:pt idx="6766">
                  <c:v>-1.2025999999999999</c:v>
                </c:pt>
                <c:pt idx="6767">
                  <c:v>-1.1975</c:v>
                </c:pt>
                <c:pt idx="6768">
                  <c:v>-1.1669999999999998</c:v>
                </c:pt>
                <c:pt idx="6769">
                  <c:v>-1.1975</c:v>
                </c:pt>
                <c:pt idx="6770">
                  <c:v>-1.1669999999999998</c:v>
                </c:pt>
                <c:pt idx="6771">
                  <c:v>-1.1669999999999998</c:v>
                </c:pt>
                <c:pt idx="6772">
                  <c:v>-1.2025999999999999</c:v>
                </c:pt>
                <c:pt idx="6773">
                  <c:v>-1.2077</c:v>
                </c:pt>
                <c:pt idx="6774">
                  <c:v>-1.2127999999999999</c:v>
                </c:pt>
                <c:pt idx="6775">
                  <c:v>-1.1923999999999999</c:v>
                </c:pt>
                <c:pt idx="6776">
                  <c:v>-1.1975</c:v>
                </c:pt>
                <c:pt idx="6777">
                  <c:v>-1.1975</c:v>
                </c:pt>
                <c:pt idx="6778">
                  <c:v>-1.1923999999999999</c:v>
                </c:pt>
                <c:pt idx="6779">
                  <c:v>-1.1923999999999999</c:v>
                </c:pt>
                <c:pt idx="6780">
                  <c:v>-1.1874</c:v>
                </c:pt>
                <c:pt idx="6781">
                  <c:v>-1.1923999999999999</c:v>
                </c:pt>
                <c:pt idx="6782">
                  <c:v>-1.2534000000000001</c:v>
                </c:pt>
                <c:pt idx="6783">
                  <c:v>-1.2025999999999999</c:v>
                </c:pt>
                <c:pt idx="6784">
                  <c:v>-1.6026</c:v>
                </c:pt>
                <c:pt idx="6785">
                  <c:v>-1.6128</c:v>
                </c:pt>
                <c:pt idx="6786">
                  <c:v>-1.5721000000000001</c:v>
                </c:pt>
                <c:pt idx="6787">
                  <c:v>-1.5872999999999999</c:v>
                </c:pt>
                <c:pt idx="6788">
                  <c:v>-1.5874000000000001</c:v>
                </c:pt>
                <c:pt idx="6789">
                  <c:v>-1.6026</c:v>
                </c:pt>
                <c:pt idx="6790">
                  <c:v>-1.5924</c:v>
                </c:pt>
                <c:pt idx="6791">
                  <c:v>-1.5924</c:v>
                </c:pt>
                <c:pt idx="6792">
                  <c:v>-1.5872999999999999</c:v>
                </c:pt>
                <c:pt idx="6793">
                  <c:v>-1.5771999999999999</c:v>
                </c:pt>
                <c:pt idx="6794">
                  <c:v>-1.5771999999999999</c:v>
                </c:pt>
                <c:pt idx="6795">
                  <c:v>-1.5771999999999999</c:v>
                </c:pt>
                <c:pt idx="6796">
                  <c:v>-1.5771999999999999</c:v>
                </c:pt>
                <c:pt idx="6797">
                  <c:v>-1.5975000000000001</c:v>
                </c:pt>
                <c:pt idx="6798">
                  <c:v>-1.6026</c:v>
                </c:pt>
                <c:pt idx="6799">
                  <c:v>-1.6128</c:v>
                </c:pt>
                <c:pt idx="6800">
                  <c:v>-1.5975000000000001</c:v>
                </c:pt>
                <c:pt idx="6801">
                  <c:v>-1.6077000000000001</c:v>
                </c:pt>
                <c:pt idx="6802">
                  <c:v>-1.6026</c:v>
                </c:pt>
                <c:pt idx="6803">
                  <c:v>-1.5924</c:v>
                </c:pt>
                <c:pt idx="6804">
                  <c:v>-1.5975000000000001</c:v>
                </c:pt>
                <c:pt idx="6805">
                  <c:v>-1.9872999999999998</c:v>
                </c:pt>
                <c:pt idx="6806">
                  <c:v>-1.9975000000000001</c:v>
                </c:pt>
                <c:pt idx="6807">
                  <c:v>-2.0026000000000002</c:v>
                </c:pt>
                <c:pt idx="6808">
                  <c:v>-2.0026000000000002</c:v>
                </c:pt>
                <c:pt idx="6809">
                  <c:v>-1.9823</c:v>
                </c:pt>
                <c:pt idx="6810">
                  <c:v>-1.9822</c:v>
                </c:pt>
                <c:pt idx="6811">
                  <c:v>-1.9670000000000001</c:v>
                </c:pt>
                <c:pt idx="6812">
                  <c:v>-1.9619</c:v>
                </c:pt>
                <c:pt idx="6813">
                  <c:v>-1.9670000000000001</c:v>
                </c:pt>
                <c:pt idx="6814">
                  <c:v>-1.9670000000000001</c:v>
                </c:pt>
                <c:pt idx="6815">
                  <c:v>-1.9619</c:v>
                </c:pt>
                <c:pt idx="6816">
                  <c:v>-1.9670000000000001</c:v>
                </c:pt>
                <c:pt idx="6817">
                  <c:v>-1.9823</c:v>
                </c:pt>
                <c:pt idx="6818">
                  <c:v>-1.9874000000000001</c:v>
                </c:pt>
                <c:pt idx="6819">
                  <c:v>-1.9874000000000001</c:v>
                </c:pt>
                <c:pt idx="6820">
                  <c:v>-1.9874000000000001</c:v>
                </c:pt>
                <c:pt idx="6821">
                  <c:v>-1.9872999999999998</c:v>
                </c:pt>
                <c:pt idx="6822">
                  <c:v>-1.9923999999999999</c:v>
                </c:pt>
                <c:pt idx="6823">
                  <c:v>-1.9975000000000001</c:v>
                </c:pt>
                <c:pt idx="6824">
                  <c:v>-1.9975000000000001</c:v>
                </c:pt>
                <c:pt idx="6825">
                  <c:v>-2.0958000000000001</c:v>
                </c:pt>
                <c:pt idx="6826">
                  <c:v>-2.0806000000000004</c:v>
                </c:pt>
                <c:pt idx="6827">
                  <c:v>-2.0399000000000003</c:v>
                </c:pt>
                <c:pt idx="6828">
                  <c:v>-2.0043000000000002</c:v>
                </c:pt>
                <c:pt idx="6829">
                  <c:v>-1.9789000000000003</c:v>
                </c:pt>
                <c:pt idx="6830">
                  <c:v>-1.9585000000000001</c:v>
                </c:pt>
                <c:pt idx="6831">
                  <c:v>-1.9839000000000002</c:v>
                </c:pt>
                <c:pt idx="6832">
                  <c:v>-1.9738000000000002</c:v>
                </c:pt>
                <c:pt idx="6833">
                  <c:v>-1.9586000000000001</c:v>
                </c:pt>
                <c:pt idx="6834">
                  <c:v>-1.9586000000000001</c:v>
                </c:pt>
                <c:pt idx="6835">
                  <c:v>-1.9381000000000002</c:v>
                </c:pt>
                <c:pt idx="6836">
                  <c:v>-1.9788000000000001</c:v>
                </c:pt>
                <c:pt idx="6837">
                  <c:v>-1.9789000000000003</c:v>
                </c:pt>
                <c:pt idx="6838">
                  <c:v>-1.9738000000000002</c:v>
                </c:pt>
                <c:pt idx="6839">
                  <c:v>-1.9738000000000002</c:v>
                </c:pt>
                <c:pt idx="6840">
                  <c:v>-1.9432</c:v>
                </c:pt>
                <c:pt idx="6841">
                  <c:v>-1.9381000000000002</c:v>
                </c:pt>
                <c:pt idx="6842">
                  <c:v>-1.9382000000000001</c:v>
                </c:pt>
                <c:pt idx="6843">
                  <c:v>-1.9382000000000001</c:v>
                </c:pt>
                <c:pt idx="6844">
                  <c:v>-1.9280000000000002</c:v>
                </c:pt>
                <c:pt idx="6845">
                  <c:v>-1.9279000000000002</c:v>
                </c:pt>
                <c:pt idx="6846">
                  <c:v>-1.9280000000000002</c:v>
                </c:pt>
                <c:pt idx="6847">
                  <c:v>-1.9432</c:v>
                </c:pt>
                <c:pt idx="6848">
                  <c:v>-1.6483999999999999</c:v>
                </c:pt>
                <c:pt idx="6849">
                  <c:v>-1.6433</c:v>
                </c:pt>
                <c:pt idx="6850">
                  <c:v>-1.6278999999999999</c:v>
                </c:pt>
                <c:pt idx="6851">
                  <c:v>-1.6025</c:v>
                </c:pt>
                <c:pt idx="6852">
                  <c:v>-1.5973999999999999</c:v>
                </c:pt>
                <c:pt idx="6853">
                  <c:v>-1.5872999999999999</c:v>
                </c:pt>
                <c:pt idx="6854">
                  <c:v>-1.5974999999999999</c:v>
                </c:pt>
                <c:pt idx="6855">
                  <c:v>-1.5922999999999998</c:v>
                </c:pt>
                <c:pt idx="6856">
                  <c:v>-1.5973999999999999</c:v>
                </c:pt>
                <c:pt idx="6857">
                  <c:v>-1.5974999999999999</c:v>
                </c:pt>
                <c:pt idx="6858">
                  <c:v>-1.5974999999999999</c:v>
                </c:pt>
                <c:pt idx="6859">
                  <c:v>-1.5974999999999999</c:v>
                </c:pt>
                <c:pt idx="6860">
                  <c:v>-1.5973999999999999</c:v>
                </c:pt>
                <c:pt idx="6861">
                  <c:v>-1.6025</c:v>
                </c:pt>
                <c:pt idx="6862">
                  <c:v>-1.6126999999999998</c:v>
                </c:pt>
                <c:pt idx="6863">
                  <c:v>-1.6279999999999999</c:v>
                </c:pt>
                <c:pt idx="6864">
                  <c:v>-1.6128</c:v>
                </c:pt>
                <c:pt idx="6865">
                  <c:v>-1.5871999999999999</c:v>
                </c:pt>
                <c:pt idx="6866">
                  <c:v>-1.5922999999999998</c:v>
                </c:pt>
                <c:pt idx="6867">
                  <c:v>-1.6025</c:v>
                </c:pt>
                <c:pt idx="6868">
                  <c:v>-1.6076999999999999</c:v>
                </c:pt>
                <c:pt idx="6869">
                  <c:v>-1.3975000000000002</c:v>
                </c:pt>
                <c:pt idx="6870">
                  <c:v>-1.3567</c:v>
                </c:pt>
                <c:pt idx="6871">
                  <c:v>-1.3363</c:v>
                </c:pt>
                <c:pt idx="6872">
                  <c:v>-1.3262</c:v>
                </c:pt>
                <c:pt idx="6873">
                  <c:v>-1.3161</c:v>
                </c:pt>
                <c:pt idx="6874">
                  <c:v>-1.3110000000000002</c:v>
                </c:pt>
                <c:pt idx="6875">
                  <c:v>-1.3058000000000001</c:v>
                </c:pt>
                <c:pt idx="6876">
                  <c:v>-1.3109000000000002</c:v>
                </c:pt>
                <c:pt idx="6877">
                  <c:v>-1.3262</c:v>
                </c:pt>
                <c:pt idx="6878">
                  <c:v>-1.3313000000000001</c:v>
                </c:pt>
                <c:pt idx="6879">
                  <c:v>-1.3263000000000003</c:v>
                </c:pt>
                <c:pt idx="6880">
                  <c:v>-1.3007000000000002</c:v>
                </c:pt>
                <c:pt idx="6881">
                  <c:v>-1.3109000000000002</c:v>
                </c:pt>
                <c:pt idx="6882">
                  <c:v>-1.2905000000000002</c:v>
                </c:pt>
                <c:pt idx="6883">
                  <c:v>-1.2957000000000001</c:v>
                </c:pt>
                <c:pt idx="6884">
                  <c:v>-1.3059000000000003</c:v>
                </c:pt>
                <c:pt idx="6885">
                  <c:v>-1.2956000000000003</c:v>
                </c:pt>
                <c:pt idx="6886">
                  <c:v>-1.2803000000000002</c:v>
                </c:pt>
                <c:pt idx="6887">
                  <c:v>-1.2803000000000002</c:v>
                </c:pt>
                <c:pt idx="6888">
                  <c:v>-1.2754000000000003</c:v>
                </c:pt>
                <c:pt idx="6889">
                  <c:v>-1.2754000000000003</c:v>
                </c:pt>
                <c:pt idx="6890">
                  <c:v>-1.2703000000000002</c:v>
                </c:pt>
                <c:pt idx="6891">
                  <c:v>-0.92939999999999989</c:v>
                </c:pt>
                <c:pt idx="6892">
                  <c:v>-0.92939999999999989</c:v>
                </c:pt>
                <c:pt idx="6893">
                  <c:v>-0.92949999999999988</c:v>
                </c:pt>
                <c:pt idx="6894">
                  <c:v>-0.92949999999999988</c:v>
                </c:pt>
                <c:pt idx="6895">
                  <c:v>-0.92939999999999989</c:v>
                </c:pt>
                <c:pt idx="6896">
                  <c:v>-0.91409999999999991</c:v>
                </c:pt>
                <c:pt idx="6897">
                  <c:v>-0.90899999999999992</c:v>
                </c:pt>
                <c:pt idx="6898">
                  <c:v>-0.90399999999999991</c:v>
                </c:pt>
                <c:pt idx="6899">
                  <c:v>-0.9040999999999999</c:v>
                </c:pt>
                <c:pt idx="6900">
                  <c:v>-0.90389999999999993</c:v>
                </c:pt>
                <c:pt idx="6901">
                  <c:v>-0.89879999999999982</c:v>
                </c:pt>
                <c:pt idx="6902">
                  <c:v>-0.89889999999999981</c:v>
                </c:pt>
                <c:pt idx="6903">
                  <c:v>-0.89889999999999981</c:v>
                </c:pt>
                <c:pt idx="6904">
                  <c:v>-0.89900000000000002</c:v>
                </c:pt>
                <c:pt idx="6905">
                  <c:v>-0.88859999999999983</c:v>
                </c:pt>
                <c:pt idx="6906">
                  <c:v>-0.91919999999999991</c:v>
                </c:pt>
                <c:pt idx="6907">
                  <c:v>-0.95489999999999986</c:v>
                </c:pt>
                <c:pt idx="6908">
                  <c:v>-0.94989999999999997</c:v>
                </c:pt>
                <c:pt idx="6909">
                  <c:v>-0.94989999999999997</c:v>
                </c:pt>
                <c:pt idx="6910">
                  <c:v>-0.89879999999999982</c:v>
                </c:pt>
                <c:pt idx="6911">
                  <c:v>-0.89879999999999982</c:v>
                </c:pt>
                <c:pt idx="6912">
                  <c:v>-0.87849999999999984</c:v>
                </c:pt>
                <c:pt idx="6913">
                  <c:v>-0.5887</c:v>
                </c:pt>
                <c:pt idx="6914">
                  <c:v>-0.5786</c:v>
                </c:pt>
                <c:pt idx="6915">
                  <c:v>-0.5786</c:v>
                </c:pt>
                <c:pt idx="6916">
                  <c:v>-0.55810000000000004</c:v>
                </c:pt>
                <c:pt idx="6917">
                  <c:v>-0.56830000000000003</c:v>
                </c:pt>
                <c:pt idx="6918">
                  <c:v>-0.57350000000000012</c:v>
                </c:pt>
                <c:pt idx="6919">
                  <c:v>-0.57350000000000012</c:v>
                </c:pt>
                <c:pt idx="6920">
                  <c:v>-0.56310000000000016</c:v>
                </c:pt>
                <c:pt idx="6921">
                  <c:v>-0.55810000000000004</c:v>
                </c:pt>
                <c:pt idx="6922">
                  <c:v>-0.56830000000000003</c:v>
                </c:pt>
                <c:pt idx="6923">
                  <c:v>-0.56840000000000002</c:v>
                </c:pt>
                <c:pt idx="6924">
                  <c:v>-0.56330000000000013</c:v>
                </c:pt>
                <c:pt idx="6925">
                  <c:v>-0.54780000000000006</c:v>
                </c:pt>
                <c:pt idx="6926">
                  <c:v>-0.49690000000000012</c:v>
                </c:pt>
                <c:pt idx="6927">
                  <c:v>-0.46130000000000004</c:v>
                </c:pt>
                <c:pt idx="6928">
                  <c:v>-0.44100000000000006</c:v>
                </c:pt>
                <c:pt idx="6929">
                  <c:v>-0.43080000000000007</c:v>
                </c:pt>
                <c:pt idx="6930">
                  <c:v>-0.44590000000000019</c:v>
                </c:pt>
                <c:pt idx="6931">
                  <c:v>-0.48670000000000013</c:v>
                </c:pt>
                <c:pt idx="6932">
                  <c:v>-0.50710000000000011</c:v>
                </c:pt>
                <c:pt idx="6933">
                  <c:v>-0.52250000000000019</c:v>
                </c:pt>
                <c:pt idx="6934">
                  <c:v>-0.62759999999999994</c:v>
                </c:pt>
                <c:pt idx="6935">
                  <c:v>-0.63260000000000005</c:v>
                </c:pt>
                <c:pt idx="6936">
                  <c:v>-0.63260000000000005</c:v>
                </c:pt>
                <c:pt idx="6937">
                  <c:v>-0.62749999999999995</c:v>
                </c:pt>
                <c:pt idx="6938">
                  <c:v>-0.63019999999999987</c:v>
                </c:pt>
                <c:pt idx="6939">
                  <c:v>-0.64929999999999999</c:v>
                </c:pt>
                <c:pt idx="6940">
                  <c:v>-0.65549999999999997</c:v>
                </c:pt>
                <c:pt idx="6941">
                  <c:v>-0.65549999999999997</c:v>
                </c:pt>
                <c:pt idx="6942">
                  <c:v>-0.66959999999999997</c:v>
                </c:pt>
                <c:pt idx="6943">
                  <c:v>-0.66839999999999988</c:v>
                </c:pt>
                <c:pt idx="6944">
                  <c:v>-0.67989999999999995</c:v>
                </c:pt>
                <c:pt idx="6945">
                  <c:v>-0.68100000000000005</c:v>
                </c:pt>
                <c:pt idx="6946">
                  <c:v>-0.69629999999999992</c:v>
                </c:pt>
                <c:pt idx="6947">
                  <c:v>-0.70389999999999997</c:v>
                </c:pt>
                <c:pt idx="6948">
                  <c:v>-0.69889999999999985</c:v>
                </c:pt>
                <c:pt idx="6949">
                  <c:v>-0.72439999999999993</c:v>
                </c:pt>
                <c:pt idx="6950">
                  <c:v>-0.7026</c:v>
                </c:pt>
                <c:pt idx="6951">
                  <c:v>-0.70519999999999994</c:v>
                </c:pt>
                <c:pt idx="6952">
                  <c:v>-0.68859999999999988</c:v>
                </c:pt>
                <c:pt idx="6953">
                  <c:v>-0.69639999999999991</c:v>
                </c:pt>
                <c:pt idx="6954">
                  <c:v>-0.68110000000000004</c:v>
                </c:pt>
                <c:pt idx="6955">
                  <c:v>-0.6923999999999999</c:v>
                </c:pt>
                <c:pt idx="6956">
                  <c:v>-0.68989999999999996</c:v>
                </c:pt>
                <c:pt idx="6957">
                  <c:v>-0.90899999999999992</c:v>
                </c:pt>
                <c:pt idx="6958">
                  <c:v>-0.90019999999999989</c:v>
                </c:pt>
                <c:pt idx="6959">
                  <c:v>-0.90019999999999989</c:v>
                </c:pt>
                <c:pt idx="6960">
                  <c:v>-0.90029999999999988</c:v>
                </c:pt>
                <c:pt idx="6961">
                  <c:v>-0.84529999999999994</c:v>
                </c:pt>
                <c:pt idx="6962">
                  <c:v>-0.86059999999999981</c:v>
                </c:pt>
                <c:pt idx="6963">
                  <c:v>-0.86329999999999996</c:v>
                </c:pt>
                <c:pt idx="6964">
                  <c:v>-0.86589999999999989</c:v>
                </c:pt>
                <c:pt idx="6965">
                  <c:v>-0.87329999999999997</c:v>
                </c:pt>
                <c:pt idx="6966">
                  <c:v>-0.86569999999999991</c:v>
                </c:pt>
                <c:pt idx="6967">
                  <c:v>-0.85680000000000001</c:v>
                </c:pt>
                <c:pt idx="6968">
                  <c:v>-0.87349999999999994</c:v>
                </c:pt>
                <c:pt idx="6969">
                  <c:v>-0.88749999999999996</c:v>
                </c:pt>
                <c:pt idx="6970">
                  <c:v>-0.87329999999999997</c:v>
                </c:pt>
                <c:pt idx="6971">
                  <c:v>-0.87209999999999988</c:v>
                </c:pt>
                <c:pt idx="6972">
                  <c:v>-0.87209999999999988</c:v>
                </c:pt>
                <c:pt idx="6973">
                  <c:v>-0.87979999999999992</c:v>
                </c:pt>
                <c:pt idx="6974">
                  <c:v>-0.89259999999999984</c:v>
                </c:pt>
                <c:pt idx="6975">
                  <c:v>-0.85039999999999982</c:v>
                </c:pt>
                <c:pt idx="6976">
                  <c:v>-0.85419999999999985</c:v>
                </c:pt>
                <c:pt idx="6977">
                  <c:v>-0.85299999999999998</c:v>
                </c:pt>
                <c:pt idx="6978">
                  <c:v>-0.85949999999999993</c:v>
                </c:pt>
                <c:pt idx="6979">
                  <c:v>-1.1799000000000002</c:v>
                </c:pt>
                <c:pt idx="6980">
                  <c:v>-1.1555000000000002</c:v>
                </c:pt>
                <c:pt idx="6981">
                  <c:v>-1.1390000000000002</c:v>
                </c:pt>
                <c:pt idx="6982">
                  <c:v>-1.1403000000000001</c:v>
                </c:pt>
                <c:pt idx="6983">
                  <c:v>-1.1378000000000001</c:v>
                </c:pt>
                <c:pt idx="6984">
                  <c:v>-1.1378000000000001</c:v>
                </c:pt>
                <c:pt idx="6985">
                  <c:v>-1.1277000000000001</c:v>
                </c:pt>
                <c:pt idx="6986">
                  <c:v>-1.1122000000000001</c:v>
                </c:pt>
                <c:pt idx="6987">
                  <c:v>-1.1288000000000002</c:v>
                </c:pt>
                <c:pt idx="6988">
                  <c:v>-1.1327000000000003</c:v>
                </c:pt>
                <c:pt idx="6989">
                  <c:v>-1.1378000000000001</c:v>
                </c:pt>
                <c:pt idx="6990">
                  <c:v>-1.1122000000000001</c:v>
                </c:pt>
                <c:pt idx="6991">
                  <c:v>-1.1122000000000001</c:v>
                </c:pt>
                <c:pt idx="6992">
                  <c:v>-1.1148000000000002</c:v>
                </c:pt>
                <c:pt idx="6993">
                  <c:v>-1.0970000000000002</c:v>
                </c:pt>
                <c:pt idx="6994">
                  <c:v>-1.1124000000000003</c:v>
                </c:pt>
                <c:pt idx="6995">
                  <c:v>-1.0892000000000002</c:v>
                </c:pt>
                <c:pt idx="6996">
                  <c:v>-1.1020000000000001</c:v>
                </c:pt>
                <c:pt idx="6997">
                  <c:v>-1.1046000000000002</c:v>
                </c:pt>
                <c:pt idx="6998">
                  <c:v>-1.1072000000000002</c:v>
                </c:pt>
                <c:pt idx="6999">
                  <c:v>-1.1073000000000002</c:v>
                </c:pt>
                <c:pt idx="7000">
                  <c:v>-0.86880000000000002</c:v>
                </c:pt>
                <c:pt idx="7001">
                  <c:v>-0.84079999999999999</c:v>
                </c:pt>
                <c:pt idx="7002">
                  <c:v>-0.84089999999999998</c:v>
                </c:pt>
                <c:pt idx="7003">
                  <c:v>-0.83079999999999998</c:v>
                </c:pt>
                <c:pt idx="7004">
                  <c:v>-0.82319999999999993</c:v>
                </c:pt>
                <c:pt idx="7005">
                  <c:v>-0.8012999999999999</c:v>
                </c:pt>
                <c:pt idx="7006">
                  <c:v>-0.7770999999999999</c:v>
                </c:pt>
                <c:pt idx="7007">
                  <c:v>-0.7770999999999999</c:v>
                </c:pt>
                <c:pt idx="7008">
                  <c:v>-0.77980000000000005</c:v>
                </c:pt>
                <c:pt idx="7009">
                  <c:v>-0.79259999999999997</c:v>
                </c:pt>
                <c:pt idx="7010">
                  <c:v>-0.7592000000000001</c:v>
                </c:pt>
                <c:pt idx="7011">
                  <c:v>-0.76180000000000003</c:v>
                </c:pt>
                <c:pt idx="7012">
                  <c:v>-0.74649999999999994</c:v>
                </c:pt>
                <c:pt idx="7013">
                  <c:v>-0.74150000000000005</c:v>
                </c:pt>
                <c:pt idx="7014">
                  <c:v>-0.74160000000000004</c:v>
                </c:pt>
                <c:pt idx="7015">
                  <c:v>-0.72860000000000014</c:v>
                </c:pt>
                <c:pt idx="7016">
                  <c:v>-0.71589999999999998</c:v>
                </c:pt>
                <c:pt idx="7017">
                  <c:v>-0.71589999999999998</c:v>
                </c:pt>
                <c:pt idx="7018">
                  <c:v>-0.73899999999999988</c:v>
                </c:pt>
                <c:pt idx="7019">
                  <c:v>-0.75689999999999991</c:v>
                </c:pt>
                <c:pt idx="7020">
                  <c:v>-0.72350000000000003</c:v>
                </c:pt>
                <c:pt idx="7021">
                  <c:v>-0.71589999999999998</c:v>
                </c:pt>
                <c:pt idx="7022">
                  <c:v>-0.94400000000000017</c:v>
                </c:pt>
                <c:pt idx="7023">
                  <c:v>-0.94150000000000023</c:v>
                </c:pt>
                <c:pt idx="7024">
                  <c:v>-0.93140000000000023</c:v>
                </c:pt>
                <c:pt idx="7025">
                  <c:v>-0.91070000000000029</c:v>
                </c:pt>
                <c:pt idx="7026">
                  <c:v>-0.91840000000000011</c:v>
                </c:pt>
                <c:pt idx="7027">
                  <c:v>-0.9236000000000002</c:v>
                </c:pt>
                <c:pt idx="7028">
                  <c:v>-0.92880000000000029</c:v>
                </c:pt>
                <c:pt idx="7029">
                  <c:v>-0.9135000000000002</c:v>
                </c:pt>
                <c:pt idx="7030">
                  <c:v>-0.87500000000000022</c:v>
                </c:pt>
                <c:pt idx="7031">
                  <c:v>-0.90310000000000024</c:v>
                </c:pt>
                <c:pt idx="7032">
                  <c:v>-0.89810000000000012</c:v>
                </c:pt>
                <c:pt idx="7033">
                  <c:v>-0.88800000000000012</c:v>
                </c:pt>
                <c:pt idx="7034">
                  <c:v>-0.86250000000000027</c:v>
                </c:pt>
                <c:pt idx="7035">
                  <c:v>-0.83420000000000005</c:v>
                </c:pt>
                <c:pt idx="7036">
                  <c:v>-0.82660000000000022</c:v>
                </c:pt>
                <c:pt idx="7037">
                  <c:v>-0.85980000000000012</c:v>
                </c:pt>
                <c:pt idx="7038">
                  <c:v>-0.87780000000000014</c:v>
                </c:pt>
                <c:pt idx="7039">
                  <c:v>-0.87780000000000014</c:v>
                </c:pt>
                <c:pt idx="7040">
                  <c:v>-0.87020000000000008</c:v>
                </c:pt>
                <c:pt idx="7041">
                  <c:v>-0.76790000000000025</c:v>
                </c:pt>
                <c:pt idx="7042">
                  <c:v>-0.82410000000000005</c:v>
                </c:pt>
                <c:pt idx="7043">
                  <c:v>-0.82430000000000025</c:v>
                </c:pt>
                <c:pt idx="7044">
                  <c:v>-0.72430000000000017</c:v>
                </c:pt>
                <c:pt idx="7045">
                  <c:v>-0.71160000000000001</c:v>
                </c:pt>
                <c:pt idx="7046">
                  <c:v>-0.70870000000000011</c:v>
                </c:pt>
                <c:pt idx="7047">
                  <c:v>-0.70360000000000023</c:v>
                </c:pt>
                <c:pt idx="7048">
                  <c:v>-0.70640000000000014</c:v>
                </c:pt>
                <c:pt idx="7049">
                  <c:v>-0.69370000000000021</c:v>
                </c:pt>
                <c:pt idx="7050">
                  <c:v>-0.67549999999999999</c:v>
                </c:pt>
                <c:pt idx="7051">
                  <c:v>-0.68060000000000009</c:v>
                </c:pt>
                <c:pt idx="7052">
                  <c:v>-0.67300000000000004</c:v>
                </c:pt>
                <c:pt idx="7053">
                  <c:v>-0.66300000000000003</c:v>
                </c:pt>
                <c:pt idx="7054">
                  <c:v>-0.66300000000000003</c:v>
                </c:pt>
                <c:pt idx="7055">
                  <c:v>-0.68100000000000005</c:v>
                </c:pt>
                <c:pt idx="7056">
                  <c:v>-0.66020000000000012</c:v>
                </c:pt>
                <c:pt idx="7057">
                  <c:v>-0.67300000000000004</c:v>
                </c:pt>
                <c:pt idx="7058">
                  <c:v>-0.67320000000000002</c:v>
                </c:pt>
                <c:pt idx="7059">
                  <c:v>-0.68340000000000001</c:v>
                </c:pt>
                <c:pt idx="7060">
                  <c:v>-0.66520000000000001</c:v>
                </c:pt>
                <c:pt idx="7061">
                  <c:v>-0.67040000000000011</c:v>
                </c:pt>
                <c:pt idx="7062">
                  <c:v>-0.68320000000000003</c:v>
                </c:pt>
                <c:pt idx="7063">
                  <c:v>-0.68850000000000011</c:v>
                </c:pt>
                <c:pt idx="7064">
                  <c:v>-0.69620000000000015</c:v>
                </c:pt>
                <c:pt idx="7065">
                  <c:v>-0.65759999999999996</c:v>
                </c:pt>
                <c:pt idx="7066">
                  <c:v>-0.64490000000000003</c:v>
                </c:pt>
                <c:pt idx="7067">
                  <c:v>-0.62200000000000011</c:v>
                </c:pt>
                <c:pt idx="7068">
                  <c:v>-0.6272000000000002</c:v>
                </c:pt>
                <c:pt idx="7069">
                  <c:v>-0.61960000000000015</c:v>
                </c:pt>
                <c:pt idx="7070">
                  <c:v>-0.58350000000000013</c:v>
                </c:pt>
                <c:pt idx="7071">
                  <c:v>-0.55810000000000004</c:v>
                </c:pt>
                <c:pt idx="7072">
                  <c:v>-0.5607000000000002</c:v>
                </c:pt>
                <c:pt idx="7073">
                  <c:v>-0.5455000000000001</c:v>
                </c:pt>
                <c:pt idx="7074">
                  <c:v>-0.53029999999999999</c:v>
                </c:pt>
                <c:pt idx="7075">
                  <c:v>-0.51710000000000012</c:v>
                </c:pt>
                <c:pt idx="7076">
                  <c:v>-0.52740000000000009</c:v>
                </c:pt>
                <c:pt idx="7077">
                  <c:v>-0.51210000000000022</c:v>
                </c:pt>
                <c:pt idx="7078">
                  <c:v>-0.50990000000000002</c:v>
                </c:pt>
                <c:pt idx="7079">
                  <c:v>-0.50990000000000002</c:v>
                </c:pt>
                <c:pt idx="7080">
                  <c:v>-0.50480000000000014</c:v>
                </c:pt>
                <c:pt idx="7081">
                  <c:v>-0.46100000000000008</c:v>
                </c:pt>
                <c:pt idx="7082">
                  <c:v>-0.46620000000000017</c:v>
                </c:pt>
                <c:pt idx="7083">
                  <c:v>-0.46130000000000004</c:v>
                </c:pt>
                <c:pt idx="7084">
                  <c:v>-0.46130000000000004</c:v>
                </c:pt>
                <c:pt idx="7085">
                  <c:v>-0.44040000000000012</c:v>
                </c:pt>
                <c:pt idx="7086">
                  <c:v>-0.54820000000000002</c:v>
                </c:pt>
                <c:pt idx="7087">
                  <c:v>-0.58910000000000018</c:v>
                </c:pt>
                <c:pt idx="7088">
                  <c:v>-0.56130000000000013</c:v>
                </c:pt>
                <c:pt idx="7089">
                  <c:v>-0.54350000000000032</c:v>
                </c:pt>
                <c:pt idx="7090">
                  <c:v>-0.53790000000000004</c:v>
                </c:pt>
                <c:pt idx="7091">
                  <c:v>-0.52520000000000033</c:v>
                </c:pt>
                <c:pt idx="7092">
                  <c:v>-0.54570000000000007</c:v>
                </c:pt>
                <c:pt idx="7093">
                  <c:v>-0.54080000000000017</c:v>
                </c:pt>
                <c:pt idx="7094">
                  <c:v>-0.52560000000000029</c:v>
                </c:pt>
                <c:pt idx="7095">
                  <c:v>-0.49700000000000033</c:v>
                </c:pt>
                <c:pt idx="7096">
                  <c:v>-0.45110000000000028</c:v>
                </c:pt>
                <c:pt idx="7097">
                  <c:v>-0.43840000000000012</c:v>
                </c:pt>
                <c:pt idx="7098">
                  <c:v>-0.43090000000000028</c:v>
                </c:pt>
                <c:pt idx="7099">
                  <c:v>-0.44380000000000019</c:v>
                </c:pt>
                <c:pt idx="7100">
                  <c:v>-0.4126000000000003</c:v>
                </c:pt>
                <c:pt idx="7101">
                  <c:v>-0.45870000000000033</c:v>
                </c:pt>
                <c:pt idx="7102">
                  <c:v>-0.48950000000000005</c:v>
                </c:pt>
                <c:pt idx="7103">
                  <c:v>-0.48460000000000014</c:v>
                </c:pt>
                <c:pt idx="7104">
                  <c:v>-0.46170000000000022</c:v>
                </c:pt>
                <c:pt idx="7105">
                  <c:v>-0.44840000000000013</c:v>
                </c:pt>
                <c:pt idx="7106">
                  <c:v>-0.48170000000000002</c:v>
                </c:pt>
                <c:pt idx="7107">
                  <c:v>-0.49990000000000023</c:v>
                </c:pt>
                <c:pt idx="7108">
                  <c:v>-0.49990000000000023</c:v>
                </c:pt>
                <c:pt idx="7109">
                  <c:v>-0.68469999999999986</c:v>
                </c:pt>
                <c:pt idx="7110">
                  <c:v>-0.66120000000000001</c:v>
                </c:pt>
                <c:pt idx="7111">
                  <c:v>-0.70469999999999988</c:v>
                </c:pt>
                <c:pt idx="7112">
                  <c:v>-0.69459999999999988</c:v>
                </c:pt>
                <c:pt idx="7113">
                  <c:v>-0.69229999999999992</c:v>
                </c:pt>
                <c:pt idx="7114">
                  <c:v>-0.6923999999999999</c:v>
                </c:pt>
                <c:pt idx="7115">
                  <c:v>-0.67910000000000004</c:v>
                </c:pt>
                <c:pt idx="7116">
                  <c:v>-0.6791999999999998</c:v>
                </c:pt>
                <c:pt idx="7117">
                  <c:v>-0.65629999999999988</c:v>
                </c:pt>
                <c:pt idx="7118">
                  <c:v>-0.65139999999999976</c:v>
                </c:pt>
                <c:pt idx="7119">
                  <c:v>-0.65910000000000002</c:v>
                </c:pt>
                <c:pt idx="7120">
                  <c:v>-0.62029999999999985</c:v>
                </c:pt>
                <c:pt idx="7121">
                  <c:v>-0.59220000000000006</c:v>
                </c:pt>
                <c:pt idx="7122">
                  <c:v>-0.58979999999999988</c:v>
                </c:pt>
                <c:pt idx="7123">
                  <c:v>-0.60029999999999983</c:v>
                </c:pt>
                <c:pt idx="7124">
                  <c:v>-0.58250000000000002</c:v>
                </c:pt>
                <c:pt idx="7125">
                  <c:v>-0.55119999999999991</c:v>
                </c:pt>
                <c:pt idx="7126">
                  <c:v>-0.55640000000000001</c:v>
                </c:pt>
                <c:pt idx="7127">
                  <c:v>-0.59229999999999983</c:v>
                </c:pt>
                <c:pt idx="7128">
                  <c:v>-0.5976999999999999</c:v>
                </c:pt>
                <c:pt idx="7129">
                  <c:v>-0.70040000000000013</c:v>
                </c:pt>
                <c:pt idx="7130">
                  <c:v>-0.66910000000000003</c:v>
                </c:pt>
                <c:pt idx="7131">
                  <c:v>-0.67689999999999984</c:v>
                </c:pt>
                <c:pt idx="7132">
                  <c:v>-0.67700000000000005</c:v>
                </c:pt>
                <c:pt idx="7133">
                  <c:v>-0.67470000000000008</c:v>
                </c:pt>
                <c:pt idx="7134">
                  <c:v>-0.67479999999999984</c:v>
                </c:pt>
                <c:pt idx="7135">
                  <c:v>-0.64610000000000012</c:v>
                </c:pt>
                <c:pt idx="7136">
                  <c:v>-0.62060000000000004</c:v>
                </c:pt>
                <c:pt idx="7137">
                  <c:v>-0.61560000000000015</c:v>
                </c:pt>
                <c:pt idx="7138">
                  <c:v>-0.60050000000000003</c:v>
                </c:pt>
                <c:pt idx="7139">
                  <c:v>-0.60579999999999989</c:v>
                </c:pt>
                <c:pt idx="7140">
                  <c:v>-0.60000000000000009</c:v>
                </c:pt>
                <c:pt idx="7141">
                  <c:v>-0.60270000000000001</c:v>
                </c:pt>
                <c:pt idx="7142">
                  <c:v>-0.60020000000000007</c:v>
                </c:pt>
                <c:pt idx="7143">
                  <c:v>-0.61839999999999984</c:v>
                </c:pt>
                <c:pt idx="7144">
                  <c:v>-0.60060000000000002</c:v>
                </c:pt>
                <c:pt idx="7145">
                  <c:v>-0.57960000000000012</c:v>
                </c:pt>
                <c:pt idx="7146">
                  <c:v>-0.59499999999999997</c:v>
                </c:pt>
                <c:pt idx="7147">
                  <c:v>-0.60789999999999988</c:v>
                </c:pt>
                <c:pt idx="7148">
                  <c:v>-0.6109</c:v>
                </c:pt>
                <c:pt idx="7149">
                  <c:v>-0.6109</c:v>
                </c:pt>
                <c:pt idx="7150">
                  <c:v>-0.62630000000000008</c:v>
                </c:pt>
                <c:pt idx="7151">
                  <c:v>-0.58729999999999993</c:v>
                </c:pt>
                <c:pt idx="7152">
                  <c:v>-0.90539999999999976</c:v>
                </c:pt>
                <c:pt idx="7153">
                  <c:v>-0.89539999999999997</c:v>
                </c:pt>
                <c:pt idx="7154">
                  <c:v>-0.8980999999999999</c:v>
                </c:pt>
                <c:pt idx="7155">
                  <c:v>-0.86679999999999979</c:v>
                </c:pt>
                <c:pt idx="7156">
                  <c:v>-0.86689999999999978</c:v>
                </c:pt>
                <c:pt idx="7157">
                  <c:v>-0.87979999999999992</c:v>
                </c:pt>
                <c:pt idx="7158">
                  <c:v>-0.8928999999999998</c:v>
                </c:pt>
                <c:pt idx="7159">
                  <c:v>-0.90319999999999978</c:v>
                </c:pt>
                <c:pt idx="7160">
                  <c:v>-0.88469999999999982</c:v>
                </c:pt>
                <c:pt idx="7161">
                  <c:v>-0.8796999999999997</c:v>
                </c:pt>
                <c:pt idx="7162">
                  <c:v>-0.87719999999999976</c:v>
                </c:pt>
                <c:pt idx="7163">
                  <c:v>-0.88259999999999983</c:v>
                </c:pt>
                <c:pt idx="7164">
                  <c:v>-0.88019999999999987</c:v>
                </c:pt>
                <c:pt idx="7165">
                  <c:v>-0.87699999999999978</c:v>
                </c:pt>
                <c:pt idx="7166">
                  <c:v>-0.87709999999999977</c:v>
                </c:pt>
                <c:pt idx="7167">
                  <c:v>-0.87209999999999988</c:v>
                </c:pt>
                <c:pt idx="7168">
                  <c:v>-0.8928999999999998</c:v>
                </c:pt>
                <c:pt idx="7169">
                  <c:v>-0.91599999999999993</c:v>
                </c:pt>
                <c:pt idx="7170">
                  <c:v>-0.88469999999999982</c:v>
                </c:pt>
                <c:pt idx="7171">
                  <c:v>-0.88219999999999987</c:v>
                </c:pt>
                <c:pt idx="7172">
                  <c:v>-0.88739999999999997</c:v>
                </c:pt>
                <c:pt idx="7173">
                  <c:v>-0.88769999999999971</c:v>
                </c:pt>
                <c:pt idx="7174">
                  <c:v>-0.97509999999999986</c:v>
                </c:pt>
                <c:pt idx="7175">
                  <c:v>-0.93869999999999987</c:v>
                </c:pt>
                <c:pt idx="7176">
                  <c:v>-0.93869999999999987</c:v>
                </c:pt>
                <c:pt idx="7177">
                  <c:v>-0.95669999999999988</c:v>
                </c:pt>
                <c:pt idx="7178">
                  <c:v>-0.95960000000000001</c:v>
                </c:pt>
                <c:pt idx="7179">
                  <c:v>-0.94950000000000001</c:v>
                </c:pt>
                <c:pt idx="7180">
                  <c:v>-0.93089999999999984</c:v>
                </c:pt>
                <c:pt idx="7181">
                  <c:v>-0.94639999999999991</c:v>
                </c:pt>
                <c:pt idx="7182">
                  <c:v>-0.93879999999999986</c:v>
                </c:pt>
                <c:pt idx="7183">
                  <c:v>-0.93399999999999994</c:v>
                </c:pt>
                <c:pt idx="7184">
                  <c:v>-0.92389999999999994</c:v>
                </c:pt>
                <c:pt idx="7185">
                  <c:v>-0.89250000000000007</c:v>
                </c:pt>
                <c:pt idx="7186">
                  <c:v>-0.90289999999999981</c:v>
                </c:pt>
                <c:pt idx="7187">
                  <c:v>-0.91579999999999995</c:v>
                </c:pt>
                <c:pt idx="7188">
                  <c:v>-0.93149999999999977</c:v>
                </c:pt>
                <c:pt idx="7189">
                  <c:v>-0.94439999999999991</c:v>
                </c:pt>
                <c:pt idx="7190">
                  <c:v>-0.91559999999999997</c:v>
                </c:pt>
                <c:pt idx="7191">
                  <c:v>-0.90799999999999992</c:v>
                </c:pt>
                <c:pt idx="7192">
                  <c:v>-0.91839999999999988</c:v>
                </c:pt>
                <c:pt idx="7193">
                  <c:v>-0.91869999999999985</c:v>
                </c:pt>
                <c:pt idx="7194">
                  <c:v>-0.91880000000000006</c:v>
                </c:pt>
                <c:pt idx="7195">
                  <c:v>-0.8796999999999997</c:v>
                </c:pt>
                <c:pt idx="7196">
                  <c:v>-0.88240000000000007</c:v>
                </c:pt>
                <c:pt idx="7197">
                  <c:v>-0.89789999999999992</c:v>
                </c:pt>
                <c:pt idx="7198">
                  <c:v>-0.89820000000000011</c:v>
                </c:pt>
                <c:pt idx="7199">
                  <c:v>-0.89319999999999977</c:v>
                </c:pt>
                <c:pt idx="7200">
                  <c:v>-0.85670000000000002</c:v>
                </c:pt>
                <c:pt idx="7201">
                  <c:v>-0.85170000000000012</c:v>
                </c:pt>
                <c:pt idx="7202">
                  <c:v>-0.8569</c:v>
                </c:pt>
                <c:pt idx="7203">
                  <c:v>-0.85729999999999995</c:v>
                </c:pt>
                <c:pt idx="7204">
                  <c:v>-0.86249999999999982</c:v>
                </c:pt>
                <c:pt idx="7205">
                  <c:v>-0.83360000000000012</c:v>
                </c:pt>
                <c:pt idx="7206">
                  <c:v>-0.84660000000000002</c:v>
                </c:pt>
                <c:pt idx="7207">
                  <c:v>-0.85440000000000005</c:v>
                </c:pt>
                <c:pt idx="7208">
                  <c:v>-0.86749999999999972</c:v>
                </c:pt>
                <c:pt idx="7209">
                  <c:v>-0.86759999999999993</c:v>
                </c:pt>
                <c:pt idx="7210">
                  <c:v>-0.83860000000000001</c:v>
                </c:pt>
                <c:pt idx="7211">
                  <c:v>-0.82850000000000001</c:v>
                </c:pt>
                <c:pt idx="7212">
                  <c:v>-0.82609999999999983</c:v>
                </c:pt>
                <c:pt idx="7213">
                  <c:v>-0.8136000000000001</c:v>
                </c:pt>
                <c:pt idx="7214">
                  <c:v>-0.8035000000000001</c:v>
                </c:pt>
                <c:pt idx="7215">
                  <c:v>-0.7900999999999998</c:v>
                </c:pt>
                <c:pt idx="7216">
                  <c:v>-0.78249999999999975</c:v>
                </c:pt>
                <c:pt idx="7217">
                  <c:v>-0.8030999999999997</c:v>
                </c:pt>
                <c:pt idx="7218">
                  <c:v>-0.60620000000000029</c:v>
                </c:pt>
                <c:pt idx="7219">
                  <c:v>-0.60620000000000029</c:v>
                </c:pt>
                <c:pt idx="7220">
                  <c:v>-0.59089999999999998</c:v>
                </c:pt>
                <c:pt idx="7221">
                  <c:v>-0.5697000000000001</c:v>
                </c:pt>
                <c:pt idx="7222">
                  <c:v>-0.57500000000000018</c:v>
                </c:pt>
                <c:pt idx="7223">
                  <c:v>-0.57020000000000026</c:v>
                </c:pt>
                <c:pt idx="7224">
                  <c:v>-0.57550000000000034</c:v>
                </c:pt>
                <c:pt idx="7225">
                  <c:v>-0.56190000000000007</c:v>
                </c:pt>
                <c:pt idx="7226">
                  <c:v>-0.56459999999999999</c:v>
                </c:pt>
                <c:pt idx="7227">
                  <c:v>-0.56730000000000036</c:v>
                </c:pt>
                <c:pt idx="7228">
                  <c:v>-0.55740000000000034</c:v>
                </c:pt>
                <c:pt idx="7229">
                  <c:v>-0.5524</c:v>
                </c:pt>
                <c:pt idx="7230">
                  <c:v>-0.53880000000000017</c:v>
                </c:pt>
                <c:pt idx="7231">
                  <c:v>-0.53900000000000015</c:v>
                </c:pt>
                <c:pt idx="7232">
                  <c:v>-0.53910000000000036</c:v>
                </c:pt>
                <c:pt idx="7233">
                  <c:v>-0.53690000000000015</c:v>
                </c:pt>
                <c:pt idx="7234">
                  <c:v>-0.53449999999999998</c:v>
                </c:pt>
                <c:pt idx="7235">
                  <c:v>-0.4953000000000003</c:v>
                </c:pt>
                <c:pt idx="7236">
                  <c:v>-0.50819999999999999</c:v>
                </c:pt>
                <c:pt idx="7237">
                  <c:v>-0.51600000000000001</c:v>
                </c:pt>
                <c:pt idx="7238">
                  <c:v>-0.50360000000000005</c:v>
                </c:pt>
                <c:pt idx="7239">
                  <c:v>-0.10629999999999962</c:v>
                </c:pt>
                <c:pt idx="7240">
                  <c:v>-9.2699999999999783E-2</c:v>
                </c:pt>
                <c:pt idx="7241">
                  <c:v>-8.2599999999999785E-2</c:v>
                </c:pt>
                <c:pt idx="7242">
                  <c:v>-8.7899999999999867E-2</c:v>
                </c:pt>
                <c:pt idx="7243">
                  <c:v>-9.0999999999999748E-2</c:v>
                </c:pt>
                <c:pt idx="7244">
                  <c:v>-9.0999999999999748E-2</c:v>
                </c:pt>
                <c:pt idx="7245">
                  <c:v>-6.549999999999967E-2</c:v>
                </c:pt>
                <c:pt idx="7246">
                  <c:v>-4.1599999999999859E-2</c:v>
                </c:pt>
                <c:pt idx="7247">
                  <c:v>-4.1699999999999626E-2</c:v>
                </c:pt>
                <c:pt idx="7248">
                  <c:v>-3.6999999999999922E-2</c:v>
                </c:pt>
                <c:pt idx="7249">
                  <c:v>-2.6899999999999924E-2</c:v>
                </c:pt>
                <c:pt idx="7250">
                  <c:v>-2.9999999999996696E-3</c:v>
                </c:pt>
                <c:pt idx="7251">
                  <c:v>4.5999999999999375E-3</c:v>
                </c:pt>
                <c:pt idx="7252">
                  <c:v>4.4000000000004036E-3</c:v>
                </c:pt>
                <c:pt idx="7253">
                  <c:v>4.0000000000000036E-3</c:v>
                </c:pt>
                <c:pt idx="7254">
                  <c:v>1.3000000000000789E-3</c:v>
                </c:pt>
                <c:pt idx="7255">
                  <c:v>2.2700000000000387E-2</c:v>
                </c:pt>
                <c:pt idx="7256">
                  <c:v>2.7600000000000069E-2</c:v>
                </c:pt>
                <c:pt idx="7257">
                  <c:v>2.4900000000000144E-2</c:v>
                </c:pt>
                <c:pt idx="7258">
                  <c:v>1.9300000000000317E-2</c:v>
                </c:pt>
                <c:pt idx="7259">
                  <c:v>3.8000000000000256E-3</c:v>
                </c:pt>
                <c:pt idx="7260">
                  <c:v>2.2700000000000387E-2</c:v>
                </c:pt>
                <c:pt idx="7261">
                  <c:v>-0.17490000000000006</c:v>
                </c:pt>
                <c:pt idx="7262">
                  <c:v>-0.1852999999999998</c:v>
                </c:pt>
                <c:pt idx="7263">
                  <c:v>-0.18579999999999997</c:v>
                </c:pt>
                <c:pt idx="7264">
                  <c:v>-0.18849999999999989</c:v>
                </c:pt>
                <c:pt idx="7265">
                  <c:v>-0.16199999999999992</c:v>
                </c:pt>
                <c:pt idx="7266">
                  <c:v>-0.14670000000000005</c:v>
                </c:pt>
                <c:pt idx="7267">
                  <c:v>-0.15200000000000014</c:v>
                </c:pt>
                <c:pt idx="7268">
                  <c:v>-0.15519999999999978</c:v>
                </c:pt>
                <c:pt idx="7269">
                  <c:v>-0.15519999999999978</c:v>
                </c:pt>
                <c:pt idx="7270">
                  <c:v>-0.16299999999999981</c:v>
                </c:pt>
                <c:pt idx="7271">
                  <c:v>-0.12880000000000003</c:v>
                </c:pt>
                <c:pt idx="7272">
                  <c:v>-0.14429999999999987</c:v>
                </c:pt>
                <c:pt idx="7273">
                  <c:v>-0.15759999999999996</c:v>
                </c:pt>
                <c:pt idx="7274">
                  <c:v>-0.15260000000000007</c:v>
                </c:pt>
                <c:pt idx="7275">
                  <c:v>-0.12089999999999979</c:v>
                </c:pt>
                <c:pt idx="7276">
                  <c:v>-0.10329999999999995</c:v>
                </c:pt>
                <c:pt idx="7277">
                  <c:v>-0.10329999999999995</c:v>
                </c:pt>
                <c:pt idx="7278">
                  <c:v>-0.10380000000000011</c:v>
                </c:pt>
                <c:pt idx="7279">
                  <c:v>-0.10650000000000004</c:v>
                </c:pt>
                <c:pt idx="7280">
                  <c:v>-0.11070000000000002</c:v>
                </c:pt>
                <c:pt idx="7281">
                  <c:v>-0.12110000000000021</c:v>
                </c:pt>
                <c:pt idx="7282">
                  <c:v>-0.14690000000000003</c:v>
                </c:pt>
                <c:pt idx="7283">
                  <c:v>0.14239999999999986</c:v>
                </c:pt>
                <c:pt idx="7284">
                  <c:v>0.13199999999999967</c:v>
                </c:pt>
                <c:pt idx="7285">
                  <c:v>0.20709999999999962</c:v>
                </c:pt>
                <c:pt idx="7286">
                  <c:v>0.20709999999999962</c:v>
                </c:pt>
                <c:pt idx="7287">
                  <c:v>0.20179999999999998</c:v>
                </c:pt>
                <c:pt idx="7288">
                  <c:v>0.18599999999999994</c:v>
                </c:pt>
                <c:pt idx="7289">
                  <c:v>0.17300000000000004</c:v>
                </c:pt>
                <c:pt idx="7290">
                  <c:v>0.18679999999999986</c:v>
                </c:pt>
                <c:pt idx="7291">
                  <c:v>0.21739999999999959</c:v>
                </c:pt>
                <c:pt idx="7292">
                  <c:v>0.20699999999999985</c:v>
                </c:pt>
                <c:pt idx="7293">
                  <c:v>0.20909999999999984</c:v>
                </c:pt>
                <c:pt idx="7294">
                  <c:v>0.18069999999999986</c:v>
                </c:pt>
                <c:pt idx="7295">
                  <c:v>0.1841999999999997</c:v>
                </c:pt>
                <c:pt idx="7296">
                  <c:v>0.1942999999999997</c:v>
                </c:pt>
                <c:pt idx="7297">
                  <c:v>0.17879999999999985</c:v>
                </c:pt>
                <c:pt idx="7298">
                  <c:v>0.17569999999999997</c:v>
                </c:pt>
                <c:pt idx="7299">
                  <c:v>0.17289999999999983</c:v>
                </c:pt>
                <c:pt idx="7300">
                  <c:v>0.17289999999999983</c:v>
                </c:pt>
                <c:pt idx="7301">
                  <c:v>0.22509999999999986</c:v>
                </c:pt>
                <c:pt idx="7302">
                  <c:v>0.19930000000000003</c:v>
                </c:pt>
                <c:pt idx="7303">
                  <c:v>0.17059999999999986</c:v>
                </c:pt>
                <c:pt idx="7304">
                  <c:v>0.45489999999999986</c:v>
                </c:pt>
                <c:pt idx="7305">
                  <c:v>0.45489999999999986</c:v>
                </c:pt>
                <c:pt idx="7306">
                  <c:v>0.50970000000000004</c:v>
                </c:pt>
                <c:pt idx="7307">
                  <c:v>0.4993000000000003</c:v>
                </c:pt>
                <c:pt idx="7308">
                  <c:v>0.50649999999999995</c:v>
                </c:pt>
                <c:pt idx="7309">
                  <c:v>0.50380000000000003</c:v>
                </c:pt>
                <c:pt idx="7310">
                  <c:v>0.53810000000000002</c:v>
                </c:pt>
                <c:pt idx="7311">
                  <c:v>0.5354000000000001</c:v>
                </c:pt>
                <c:pt idx="7312">
                  <c:v>0.5224000000000002</c:v>
                </c:pt>
                <c:pt idx="7313">
                  <c:v>0.51420000000000021</c:v>
                </c:pt>
                <c:pt idx="7314">
                  <c:v>0.51150000000000029</c:v>
                </c:pt>
                <c:pt idx="7315">
                  <c:v>0.52269999999999994</c:v>
                </c:pt>
                <c:pt idx="7316">
                  <c:v>0.50709999999999988</c:v>
                </c:pt>
                <c:pt idx="7317">
                  <c:v>0.49670000000000014</c:v>
                </c:pt>
                <c:pt idx="7318">
                  <c:v>0.49350000000000005</c:v>
                </c:pt>
                <c:pt idx="7319">
                  <c:v>0.49350000000000005</c:v>
                </c:pt>
                <c:pt idx="7320">
                  <c:v>0.49340000000000028</c:v>
                </c:pt>
                <c:pt idx="7321">
                  <c:v>0.49690000000000012</c:v>
                </c:pt>
                <c:pt idx="7322">
                  <c:v>0.45310000000000006</c:v>
                </c:pt>
                <c:pt idx="7323">
                  <c:v>0.47319999999999984</c:v>
                </c:pt>
                <c:pt idx="7324">
                  <c:v>0.48070000000000013</c:v>
                </c:pt>
                <c:pt idx="7325">
                  <c:v>0.50730000000000031</c:v>
                </c:pt>
                <c:pt idx="7326">
                  <c:v>0.5123000000000002</c:v>
                </c:pt>
                <c:pt idx="7327">
                  <c:v>0.78390000000000004</c:v>
                </c:pt>
                <c:pt idx="7328">
                  <c:v>0.78600000000000003</c:v>
                </c:pt>
                <c:pt idx="7329">
                  <c:v>0.77809999999999979</c:v>
                </c:pt>
                <c:pt idx="7330">
                  <c:v>0.80469999999999997</c:v>
                </c:pt>
                <c:pt idx="7331">
                  <c:v>0.81230000000000002</c:v>
                </c:pt>
                <c:pt idx="7332">
                  <c:v>0.79669999999999996</c:v>
                </c:pt>
                <c:pt idx="7333">
                  <c:v>0.81159999999999988</c:v>
                </c:pt>
                <c:pt idx="7334">
                  <c:v>0.82430000000000003</c:v>
                </c:pt>
                <c:pt idx="7335">
                  <c:v>0.82529999999999992</c:v>
                </c:pt>
                <c:pt idx="7336">
                  <c:v>0.8277000000000001</c:v>
                </c:pt>
                <c:pt idx="7337">
                  <c:v>0.81979999999999986</c:v>
                </c:pt>
                <c:pt idx="7338">
                  <c:v>0.81919999999999993</c:v>
                </c:pt>
                <c:pt idx="7339">
                  <c:v>0.81919999999999993</c:v>
                </c:pt>
                <c:pt idx="7340">
                  <c:v>0.81899999999999995</c:v>
                </c:pt>
                <c:pt idx="7341">
                  <c:v>0.83539999999999992</c:v>
                </c:pt>
                <c:pt idx="7342">
                  <c:v>0.84289999999999976</c:v>
                </c:pt>
                <c:pt idx="7343">
                  <c:v>0.84240000000000004</c:v>
                </c:pt>
                <c:pt idx="7344">
                  <c:v>0.83970000000000011</c:v>
                </c:pt>
                <c:pt idx="7345">
                  <c:v>0.83809999999999985</c:v>
                </c:pt>
                <c:pt idx="7346">
                  <c:v>0.83539999999999992</c:v>
                </c:pt>
                <c:pt idx="7347">
                  <c:v>0.93259999999999987</c:v>
                </c:pt>
                <c:pt idx="7348">
                  <c:v>0.92959999999999976</c:v>
                </c:pt>
                <c:pt idx="7349">
                  <c:v>0.92430000000000012</c:v>
                </c:pt>
                <c:pt idx="7350">
                  <c:v>0.93299999999999983</c:v>
                </c:pt>
                <c:pt idx="7351">
                  <c:v>0.95080000000000009</c:v>
                </c:pt>
                <c:pt idx="7352">
                  <c:v>0.94550000000000001</c:v>
                </c:pt>
                <c:pt idx="7353">
                  <c:v>0.93979999999999997</c:v>
                </c:pt>
                <c:pt idx="7354">
                  <c:v>0.92689999999999984</c:v>
                </c:pt>
                <c:pt idx="7355">
                  <c:v>0.94070000000000009</c:v>
                </c:pt>
                <c:pt idx="7356">
                  <c:v>0.93789999999999996</c:v>
                </c:pt>
                <c:pt idx="7357">
                  <c:v>0.93520000000000003</c:v>
                </c:pt>
                <c:pt idx="7358">
                  <c:v>0.93469999999999986</c:v>
                </c:pt>
                <c:pt idx="7359">
                  <c:v>0.93199999999999994</c:v>
                </c:pt>
                <c:pt idx="7360">
                  <c:v>0.94320000000000004</c:v>
                </c:pt>
                <c:pt idx="7361">
                  <c:v>0.95330000000000004</c:v>
                </c:pt>
                <c:pt idx="7362">
                  <c:v>0.95829999999999993</c:v>
                </c:pt>
                <c:pt idx="7363">
                  <c:v>0.94240000000000013</c:v>
                </c:pt>
                <c:pt idx="7364">
                  <c:v>0.94220000000000015</c:v>
                </c:pt>
                <c:pt idx="7365">
                  <c:v>0.94839999999999991</c:v>
                </c:pt>
                <c:pt idx="7366">
                  <c:v>0.91999999999999993</c:v>
                </c:pt>
                <c:pt idx="7367">
                  <c:v>0.91469999999999985</c:v>
                </c:pt>
                <c:pt idx="7368">
                  <c:v>0.88090000000000002</c:v>
                </c:pt>
                <c:pt idx="7369">
                  <c:v>0.47809999999999997</c:v>
                </c:pt>
                <c:pt idx="7370">
                  <c:v>0.51000000000000023</c:v>
                </c:pt>
                <c:pt idx="7371">
                  <c:v>0.52010000000000023</c:v>
                </c:pt>
                <c:pt idx="7372">
                  <c:v>0.52249999999999996</c:v>
                </c:pt>
                <c:pt idx="7373">
                  <c:v>0.52200000000000024</c:v>
                </c:pt>
                <c:pt idx="7374">
                  <c:v>0.51160000000000005</c:v>
                </c:pt>
                <c:pt idx="7375">
                  <c:v>0.50470000000000015</c:v>
                </c:pt>
                <c:pt idx="7376">
                  <c:v>0.50970000000000004</c:v>
                </c:pt>
                <c:pt idx="7377">
                  <c:v>0.51720000000000033</c:v>
                </c:pt>
                <c:pt idx="7378">
                  <c:v>0.52190000000000003</c:v>
                </c:pt>
                <c:pt idx="7379">
                  <c:v>0.50120000000000031</c:v>
                </c:pt>
                <c:pt idx="7380">
                  <c:v>0.52010000000000023</c:v>
                </c:pt>
                <c:pt idx="7381">
                  <c:v>0.52770000000000028</c:v>
                </c:pt>
                <c:pt idx="7382">
                  <c:v>0.51160000000000005</c:v>
                </c:pt>
                <c:pt idx="7383">
                  <c:v>0.51160000000000005</c:v>
                </c:pt>
                <c:pt idx="7384">
                  <c:v>0.52170000000000005</c:v>
                </c:pt>
                <c:pt idx="7385">
                  <c:v>0.52269999999999994</c:v>
                </c:pt>
                <c:pt idx="7386">
                  <c:v>0.51739999999999986</c:v>
                </c:pt>
                <c:pt idx="7387">
                  <c:v>0.51210000000000022</c:v>
                </c:pt>
                <c:pt idx="7388">
                  <c:v>0.50910000000000011</c:v>
                </c:pt>
                <c:pt idx="7389">
                  <c:v>0.50629999999999997</c:v>
                </c:pt>
                <c:pt idx="7390">
                  <c:v>0.40989999999999993</c:v>
                </c:pt>
                <c:pt idx="7391">
                  <c:v>0.4070999999999998</c:v>
                </c:pt>
                <c:pt idx="7392">
                  <c:v>0.41720000000000024</c:v>
                </c:pt>
                <c:pt idx="7393">
                  <c:v>0.41679999999999984</c:v>
                </c:pt>
                <c:pt idx="7394">
                  <c:v>0.4115000000000002</c:v>
                </c:pt>
                <c:pt idx="7395">
                  <c:v>0.41239999999999988</c:v>
                </c:pt>
                <c:pt idx="7396">
                  <c:v>0.42249999999999988</c:v>
                </c:pt>
                <c:pt idx="7397">
                  <c:v>0.41720000000000024</c:v>
                </c:pt>
                <c:pt idx="7398">
                  <c:v>0.41679999999999984</c:v>
                </c:pt>
                <c:pt idx="7399">
                  <c:v>0.39610000000000012</c:v>
                </c:pt>
                <c:pt idx="7400">
                  <c:v>0.39190000000000014</c:v>
                </c:pt>
                <c:pt idx="7401">
                  <c:v>0.39170000000000016</c:v>
                </c:pt>
                <c:pt idx="7402">
                  <c:v>0.38649999999999984</c:v>
                </c:pt>
                <c:pt idx="7403">
                  <c:v>0.37319999999999975</c:v>
                </c:pt>
                <c:pt idx="7404">
                  <c:v>0.36529999999999996</c:v>
                </c:pt>
                <c:pt idx="7405">
                  <c:v>0.36629999999999985</c:v>
                </c:pt>
                <c:pt idx="7406">
                  <c:v>0.36609999999999987</c:v>
                </c:pt>
                <c:pt idx="7407">
                  <c:v>0.35060000000000002</c:v>
                </c:pt>
                <c:pt idx="7408">
                  <c:v>0.33709999999999996</c:v>
                </c:pt>
                <c:pt idx="7409">
                  <c:v>0.33709999999999996</c:v>
                </c:pt>
                <c:pt idx="7410">
                  <c:v>0.3395999999999999</c:v>
                </c:pt>
                <c:pt idx="7411">
                  <c:v>0.34810000000000008</c:v>
                </c:pt>
                <c:pt idx="7412">
                  <c:v>0.36339999999999995</c:v>
                </c:pt>
                <c:pt idx="7413">
                  <c:v>0.53990000000000005</c:v>
                </c:pt>
                <c:pt idx="7414">
                  <c:v>0.52429999999999999</c:v>
                </c:pt>
                <c:pt idx="7415">
                  <c:v>0.53420000000000001</c:v>
                </c:pt>
                <c:pt idx="7416">
                  <c:v>0.53659999999999974</c:v>
                </c:pt>
                <c:pt idx="7417">
                  <c:v>0.50560000000000005</c:v>
                </c:pt>
                <c:pt idx="7418">
                  <c:v>0.4665999999999999</c:v>
                </c:pt>
                <c:pt idx="7419">
                  <c:v>0.4715999999999998</c:v>
                </c:pt>
                <c:pt idx="7420">
                  <c:v>0.44569999999999976</c:v>
                </c:pt>
                <c:pt idx="7421">
                  <c:v>0.41479999999999984</c:v>
                </c:pt>
                <c:pt idx="7422">
                  <c:v>0.36860000000000004</c:v>
                </c:pt>
                <c:pt idx="7423">
                  <c:v>0.36820000000000008</c:v>
                </c:pt>
                <c:pt idx="7424">
                  <c:v>0.37830000000000008</c:v>
                </c:pt>
                <c:pt idx="7425">
                  <c:v>0.41079999999999983</c:v>
                </c:pt>
                <c:pt idx="7426">
                  <c:v>0.35920000000000019</c:v>
                </c:pt>
                <c:pt idx="7427">
                  <c:v>0.32829999999999981</c:v>
                </c:pt>
                <c:pt idx="7428">
                  <c:v>0.29969999999999986</c:v>
                </c:pt>
                <c:pt idx="7429">
                  <c:v>0.30469999999999975</c:v>
                </c:pt>
                <c:pt idx="7430">
                  <c:v>0.32079999999999997</c:v>
                </c:pt>
                <c:pt idx="7431">
                  <c:v>0.3387</c:v>
                </c:pt>
                <c:pt idx="7432">
                  <c:v>0.33339999999999992</c:v>
                </c:pt>
                <c:pt idx="7433">
                  <c:v>0.28680000000000017</c:v>
                </c:pt>
                <c:pt idx="7434">
                  <c:v>0.50729999999999986</c:v>
                </c:pt>
                <c:pt idx="7435">
                  <c:v>0.57220000000000004</c:v>
                </c:pt>
                <c:pt idx="7436">
                  <c:v>0.60279999999999978</c:v>
                </c:pt>
                <c:pt idx="7437">
                  <c:v>0.60279999999999978</c:v>
                </c:pt>
                <c:pt idx="7438">
                  <c:v>0.61519999999999975</c:v>
                </c:pt>
                <c:pt idx="7439">
                  <c:v>0.63050000000000006</c:v>
                </c:pt>
                <c:pt idx="7440">
                  <c:v>0.63549999999999995</c:v>
                </c:pt>
                <c:pt idx="7441">
                  <c:v>0.56869999999999976</c:v>
                </c:pt>
                <c:pt idx="7442">
                  <c:v>0.54039999999999999</c:v>
                </c:pt>
                <c:pt idx="7443">
                  <c:v>0.52979999999999983</c:v>
                </c:pt>
                <c:pt idx="7444">
                  <c:v>0.5270999999999999</c:v>
                </c:pt>
                <c:pt idx="7445">
                  <c:v>0.54400000000000004</c:v>
                </c:pt>
                <c:pt idx="7446">
                  <c:v>0.5129999999999999</c:v>
                </c:pt>
                <c:pt idx="7447">
                  <c:v>0.42039999999999988</c:v>
                </c:pt>
                <c:pt idx="7448">
                  <c:v>0.46369999999999978</c:v>
                </c:pt>
                <c:pt idx="7449">
                  <c:v>0.46619999999999973</c:v>
                </c:pt>
                <c:pt idx="7450">
                  <c:v>0.44119999999999981</c:v>
                </c:pt>
                <c:pt idx="7451">
                  <c:v>0.49249999999999972</c:v>
                </c:pt>
                <c:pt idx="7452">
                  <c:v>0.5</c:v>
                </c:pt>
                <c:pt idx="7453">
                  <c:v>0.51249999999999973</c:v>
                </c:pt>
                <c:pt idx="7454">
                  <c:v>0.49960000000000004</c:v>
                </c:pt>
                <c:pt idx="7455">
                  <c:v>0.45920000000000005</c:v>
                </c:pt>
                <c:pt idx="7456">
                  <c:v>0.26159999999999983</c:v>
                </c:pt>
                <c:pt idx="7457">
                  <c:v>0.27439999999999976</c:v>
                </c:pt>
                <c:pt idx="7458">
                  <c:v>0.24829999999999974</c:v>
                </c:pt>
                <c:pt idx="7459">
                  <c:v>0.19690000000000007</c:v>
                </c:pt>
                <c:pt idx="7460">
                  <c:v>0.22799999999999998</c:v>
                </c:pt>
                <c:pt idx="7461">
                  <c:v>0.21250000000000013</c:v>
                </c:pt>
                <c:pt idx="7462">
                  <c:v>0.20720000000000005</c:v>
                </c:pt>
                <c:pt idx="7463">
                  <c:v>0.18640000000000012</c:v>
                </c:pt>
                <c:pt idx="7464">
                  <c:v>0.16839999999999988</c:v>
                </c:pt>
                <c:pt idx="7465">
                  <c:v>0.1872999999999998</c:v>
                </c:pt>
                <c:pt idx="7466">
                  <c:v>0.13840000000000008</c:v>
                </c:pt>
                <c:pt idx="7467">
                  <c:v>7.9299999999999926E-2</c:v>
                </c:pt>
                <c:pt idx="7468">
                  <c:v>5.8499999999999996E-2</c:v>
                </c:pt>
                <c:pt idx="7469">
                  <c:v>9.4299999999999828E-2</c:v>
                </c:pt>
                <c:pt idx="7470">
                  <c:v>9.9999999999999867E-2</c:v>
                </c:pt>
                <c:pt idx="7471">
                  <c:v>0.17179999999999995</c:v>
                </c:pt>
                <c:pt idx="7472">
                  <c:v>0.18189999999999995</c:v>
                </c:pt>
                <c:pt idx="7473">
                  <c:v>0.15339999999999998</c:v>
                </c:pt>
                <c:pt idx="7474">
                  <c:v>0.17639999999999989</c:v>
                </c:pt>
                <c:pt idx="7475">
                  <c:v>0.1694</c:v>
                </c:pt>
                <c:pt idx="7476">
                  <c:v>0.17959999999999998</c:v>
                </c:pt>
                <c:pt idx="7477">
                  <c:v>0.17949999999999999</c:v>
                </c:pt>
                <c:pt idx="7478">
                  <c:v>0.1765000000000001</c:v>
                </c:pt>
                <c:pt idx="7479">
                  <c:v>0.27650000000000019</c:v>
                </c:pt>
                <c:pt idx="7480">
                  <c:v>0.25069999999999992</c:v>
                </c:pt>
                <c:pt idx="7481">
                  <c:v>0.24340000000000006</c:v>
                </c:pt>
                <c:pt idx="7482">
                  <c:v>0.2508999999999999</c:v>
                </c:pt>
                <c:pt idx="7483">
                  <c:v>0.24810000000000021</c:v>
                </c:pt>
                <c:pt idx="7484">
                  <c:v>0.248</c:v>
                </c:pt>
                <c:pt idx="7485">
                  <c:v>0.23340000000000005</c:v>
                </c:pt>
                <c:pt idx="7486">
                  <c:v>0.24360000000000004</c:v>
                </c:pt>
                <c:pt idx="7487">
                  <c:v>0.25109999999999988</c:v>
                </c:pt>
                <c:pt idx="7488">
                  <c:v>0.25600000000000001</c:v>
                </c:pt>
                <c:pt idx="7489">
                  <c:v>0.27639999999999998</c:v>
                </c:pt>
                <c:pt idx="7490">
                  <c:v>0.27190000000000003</c:v>
                </c:pt>
                <c:pt idx="7491">
                  <c:v>0.23069999999999991</c:v>
                </c:pt>
                <c:pt idx="7492">
                  <c:v>0.21779999999999999</c:v>
                </c:pt>
                <c:pt idx="7493">
                  <c:v>0.19700000000000006</c:v>
                </c:pt>
                <c:pt idx="7494">
                  <c:v>0.18920000000000003</c:v>
                </c:pt>
                <c:pt idx="7495">
                  <c:v>0.20260000000000011</c:v>
                </c:pt>
                <c:pt idx="7496">
                  <c:v>0.18200000000000016</c:v>
                </c:pt>
                <c:pt idx="7497">
                  <c:v>0.10240000000000005</c:v>
                </c:pt>
                <c:pt idx="7498">
                  <c:v>7.8999999999999959E-2</c:v>
                </c:pt>
                <c:pt idx="7499">
                  <c:v>0.1071000000000002</c:v>
                </c:pt>
                <c:pt idx="7500">
                  <c:v>6.1800000000000077E-2</c:v>
                </c:pt>
                <c:pt idx="7501">
                  <c:v>3.8700000000000179E-2</c:v>
                </c:pt>
                <c:pt idx="7502">
                  <c:v>-9.8999999999997979E-3</c:v>
                </c:pt>
                <c:pt idx="7503">
                  <c:v>-1.2699999999999934E-2</c:v>
                </c:pt>
                <c:pt idx="7504">
                  <c:v>2.5000000000001688E-3</c:v>
                </c:pt>
                <c:pt idx="7505">
                  <c:v>-3.3299999999999885E-2</c:v>
                </c:pt>
                <c:pt idx="7506">
                  <c:v>-2.5699999999999834E-2</c:v>
                </c:pt>
                <c:pt idx="7507">
                  <c:v>-3.6100000000000021E-2</c:v>
                </c:pt>
                <c:pt idx="7508">
                  <c:v>-3.8899999999999935E-2</c:v>
                </c:pt>
                <c:pt idx="7509">
                  <c:v>-3.8899999999999935E-2</c:v>
                </c:pt>
                <c:pt idx="7510">
                  <c:v>-5.1799999999999846E-2</c:v>
                </c:pt>
                <c:pt idx="7511">
                  <c:v>-4.8799999999999955E-2</c:v>
                </c:pt>
                <c:pt idx="7512">
                  <c:v>-3.6100000000000021E-2</c:v>
                </c:pt>
                <c:pt idx="7513">
                  <c:v>-4.3999999999999817E-2</c:v>
                </c:pt>
                <c:pt idx="7514">
                  <c:v>-4.919999999999991E-2</c:v>
                </c:pt>
                <c:pt idx="7515">
                  <c:v>-6.1499999999999888E-2</c:v>
                </c:pt>
                <c:pt idx="7516">
                  <c:v>-4.8799999999999955E-2</c:v>
                </c:pt>
                <c:pt idx="7517">
                  <c:v>-3.8599999999999968E-2</c:v>
                </c:pt>
                <c:pt idx="7518">
                  <c:v>-3.8799999999999946E-2</c:v>
                </c:pt>
                <c:pt idx="7519">
                  <c:v>-7.219999999999982E-2</c:v>
                </c:pt>
                <c:pt idx="7520">
                  <c:v>-9.9199999999999955E-2</c:v>
                </c:pt>
                <c:pt idx="7521">
                  <c:v>-0.12739999999999996</c:v>
                </c:pt>
                <c:pt idx="7522">
                  <c:v>-0.27600000000000002</c:v>
                </c:pt>
                <c:pt idx="7523">
                  <c:v>-0.28640000000000021</c:v>
                </c:pt>
                <c:pt idx="7524">
                  <c:v>-0.2710999999999999</c:v>
                </c:pt>
                <c:pt idx="7525">
                  <c:v>-0.26400000000000001</c:v>
                </c:pt>
                <c:pt idx="7526">
                  <c:v>-0.25900000000000012</c:v>
                </c:pt>
                <c:pt idx="7527">
                  <c:v>-0.2462000000000002</c:v>
                </c:pt>
                <c:pt idx="7528">
                  <c:v>-0.25670000000000015</c:v>
                </c:pt>
                <c:pt idx="7529">
                  <c:v>-0.25670000000000015</c:v>
                </c:pt>
                <c:pt idx="7530">
                  <c:v>-0.23630000000000018</c:v>
                </c:pt>
                <c:pt idx="7531">
                  <c:v>-0.2359</c:v>
                </c:pt>
                <c:pt idx="7532">
                  <c:v>-0.23849999999999993</c:v>
                </c:pt>
                <c:pt idx="7533">
                  <c:v>-0.23869999999999991</c:v>
                </c:pt>
                <c:pt idx="7534">
                  <c:v>-0.24649999999999994</c:v>
                </c:pt>
                <c:pt idx="7535">
                  <c:v>-0.24609999999999999</c:v>
                </c:pt>
                <c:pt idx="7536">
                  <c:v>-0.24360000000000004</c:v>
                </c:pt>
                <c:pt idx="7537">
                  <c:v>-0.23599999999999999</c:v>
                </c:pt>
                <c:pt idx="7538">
                  <c:v>-0.22340000000000004</c:v>
                </c:pt>
                <c:pt idx="7539">
                  <c:v>-0.21829999999999994</c:v>
                </c:pt>
                <c:pt idx="7540">
                  <c:v>-0.22220000000000018</c:v>
                </c:pt>
                <c:pt idx="7541">
                  <c:v>-0.21469999999999989</c:v>
                </c:pt>
                <c:pt idx="7542">
                  <c:v>-0.21469999999999989</c:v>
                </c:pt>
                <c:pt idx="7543">
                  <c:v>-0.2327999999999999</c:v>
                </c:pt>
                <c:pt idx="7544">
                  <c:v>-0.55069999999999997</c:v>
                </c:pt>
                <c:pt idx="7545">
                  <c:v>-0.54099999999999993</c:v>
                </c:pt>
                <c:pt idx="7546">
                  <c:v>-0.56410000000000005</c:v>
                </c:pt>
                <c:pt idx="7547">
                  <c:v>-0.57440000000000024</c:v>
                </c:pt>
                <c:pt idx="7548">
                  <c:v>-0.59509999999999996</c:v>
                </c:pt>
                <c:pt idx="7549">
                  <c:v>-0.56700000000000017</c:v>
                </c:pt>
                <c:pt idx="7550">
                  <c:v>-0.55889999999999995</c:v>
                </c:pt>
                <c:pt idx="7551">
                  <c:v>-0.53849999999999998</c:v>
                </c:pt>
                <c:pt idx="7552">
                  <c:v>-0.55390000000000006</c:v>
                </c:pt>
                <c:pt idx="7553">
                  <c:v>-0.54380000000000006</c:v>
                </c:pt>
                <c:pt idx="7554">
                  <c:v>-0.55160000000000009</c:v>
                </c:pt>
                <c:pt idx="7555">
                  <c:v>-0.56140000000000012</c:v>
                </c:pt>
                <c:pt idx="7556">
                  <c:v>-0.54870000000000019</c:v>
                </c:pt>
                <c:pt idx="7557">
                  <c:v>-0.53849999999999998</c:v>
                </c:pt>
                <c:pt idx="7558">
                  <c:v>-0.53869999999999996</c:v>
                </c:pt>
                <c:pt idx="7559">
                  <c:v>-0.54390000000000005</c:v>
                </c:pt>
                <c:pt idx="7560">
                  <c:v>-0.53330000000000011</c:v>
                </c:pt>
                <c:pt idx="7561">
                  <c:v>-0.53330000000000011</c:v>
                </c:pt>
                <c:pt idx="7562">
                  <c:v>-0.53600000000000003</c:v>
                </c:pt>
                <c:pt idx="7563">
                  <c:v>-0.54899999999999993</c:v>
                </c:pt>
                <c:pt idx="7564">
                  <c:v>-0.57980000000000009</c:v>
                </c:pt>
                <c:pt idx="7565">
                  <c:v>-0.55640000000000001</c:v>
                </c:pt>
              </c:numCache>
            </c:numRef>
          </c:val>
          <c:smooth val="0"/>
          <c:extLst>
            <c:ext xmlns:c16="http://schemas.microsoft.com/office/drawing/2014/chart" uri="{C3380CC4-5D6E-409C-BE32-E72D297353CC}">
              <c16:uniqueId val="{00000002-D715-4ED1-95D7-822734117353}"/>
            </c:ext>
          </c:extLst>
        </c:ser>
        <c:dLbls>
          <c:showLegendKey val="0"/>
          <c:showVal val="0"/>
          <c:showCatName val="0"/>
          <c:showSerName val="0"/>
          <c:showPercent val="0"/>
          <c:showBubbleSize val="0"/>
        </c:dLbls>
        <c:smooth val="0"/>
        <c:axId val="416310016"/>
        <c:axId val="416311552"/>
      </c:lineChart>
      <c:dateAx>
        <c:axId val="416310016"/>
        <c:scaling>
          <c:orientation val="minMax"/>
          <c:min val="36161"/>
        </c:scaling>
        <c:delete val="0"/>
        <c:axPos val="b"/>
        <c:numFmt formatCode="yyyy" sourceLinked="0"/>
        <c:majorTickMark val="out"/>
        <c:minorTickMark val="none"/>
        <c:tickLblPos val="low"/>
        <c:crossAx val="416311552"/>
        <c:crosses val="autoZero"/>
        <c:auto val="0"/>
        <c:lblOffset val="100"/>
        <c:baseTimeUnit val="days"/>
        <c:majorUnit val="1"/>
        <c:majorTimeUnit val="years"/>
      </c:dateAx>
      <c:valAx>
        <c:axId val="416311552"/>
        <c:scaling>
          <c:orientation val="minMax"/>
        </c:scaling>
        <c:delete val="0"/>
        <c:axPos val="l"/>
        <c:majorGridlines>
          <c:spPr>
            <a:ln>
              <a:noFill/>
            </a:ln>
          </c:spPr>
        </c:majorGridlines>
        <c:numFmt formatCode="General" sourceLinked="1"/>
        <c:majorTickMark val="out"/>
        <c:minorTickMark val="none"/>
        <c:tickLblPos val="nextTo"/>
        <c:crossAx val="416310016"/>
        <c:crosses val="autoZero"/>
        <c:crossBetween val="between"/>
      </c:valAx>
    </c:plotArea>
    <c:legend>
      <c:legendPos val="b"/>
      <c:layout>
        <c:manualLayout>
          <c:xMode val="edge"/>
          <c:yMode val="edge"/>
          <c:x val="0.20464623664185391"/>
          <c:y val="0.90909450126444513"/>
          <c:w val="0.65620820033607219"/>
          <c:h val="4.3164668474678466E-2"/>
        </c:manualLayout>
      </c:layout>
      <c:overlay val="0"/>
    </c:legend>
    <c:plotVisOnly val="1"/>
    <c:dispBlanksAs val="gap"/>
    <c:showDLblsOverMax val="0"/>
  </c:chart>
  <c:txPr>
    <a:bodyPr/>
    <a:lstStyle/>
    <a:p>
      <a:pPr>
        <a:defRPr>
          <a:latin typeface="Neue Haas Unica Pro" panose="020B050403020602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Sheet1!$M$7</c:f>
              <c:strCache>
                <c:ptCount val="1"/>
                <c:pt idx="0">
                  <c:v>Capital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Sheet1!$L$8:$L$17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Sheet1!$M$8:$M$17</c:f>
              <c:numCache>
                <c:formatCode>General</c:formatCode>
                <c:ptCount val="10"/>
                <c:pt idx="0">
                  <c:v>0.62</c:v>
                </c:pt>
                <c:pt idx="1">
                  <c:v>0.6</c:v>
                </c:pt>
                <c:pt idx="2">
                  <c:v>0.56000000000000005</c:v>
                </c:pt>
                <c:pt idx="3">
                  <c:v>0.67</c:v>
                </c:pt>
                <c:pt idx="4">
                  <c:v>0.69</c:v>
                </c:pt>
                <c:pt idx="5">
                  <c:v>0.75</c:v>
                </c:pt>
                <c:pt idx="6">
                  <c:v>0.83</c:v>
                </c:pt>
                <c:pt idx="7">
                  <c:v>1.1000000000000001</c:v>
                </c:pt>
                <c:pt idx="8">
                  <c:v>1.3</c:v>
                </c:pt>
                <c:pt idx="9">
                  <c:v>1.5</c:v>
                </c:pt>
              </c:numCache>
            </c:numRef>
          </c:val>
          <c:extLst>
            <c:ext xmlns:c16="http://schemas.microsoft.com/office/drawing/2014/chart" uri="{C3380CC4-5D6E-409C-BE32-E72D297353CC}">
              <c16:uniqueId val="{00000000-2382-42F8-90B8-EF66D3DED675}"/>
            </c:ext>
          </c:extLst>
        </c:ser>
        <c:dLbls>
          <c:showLegendKey val="0"/>
          <c:showVal val="0"/>
          <c:showCatName val="0"/>
          <c:showSerName val="0"/>
          <c:showPercent val="0"/>
          <c:showBubbleSize val="0"/>
        </c:dLbls>
        <c:gapWidth val="47"/>
        <c:overlap val="96"/>
        <c:axId val="96228712"/>
        <c:axId val="96227728"/>
      </c:barChart>
      <c:catAx>
        <c:axId val="96228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crossAx val="96227728"/>
        <c:crosses val="autoZero"/>
        <c:auto val="1"/>
        <c:lblAlgn val="ctr"/>
        <c:lblOffset val="100"/>
        <c:noMultiLvlLbl val="0"/>
      </c:catAx>
      <c:valAx>
        <c:axId val="96227728"/>
        <c:scaling>
          <c:orientation val="minMax"/>
          <c:max val="1.6"/>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Neue Haas Unica Pro Light" panose="020B0404030206020203" pitchFamily="34" charset="0"/>
                <a:ea typeface="+mn-ea"/>
                <a:cs typeface="+mn-cs"/>
              </a:defRPr>
            </a:pPr>
            <a:endParaRPr lang="en-US"/>
          </a:p>
        </c:txPr>
        <c:crossAx val="962287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lumMod val="50000"/>
            </a:schemeClr>
          </a:solidFill>
          <a:latin typeface="Neue Haas Unica Pro Light" panose="020B0404030206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574470142132E-2"/>
          <c:y val="7.7282107972041061E-2"/>
          <c:w val="0.81979029636732803"/>
          <c:h val="0.83033165262236952"/>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layout>
                <c:manualLayout>
                  <c:x val="-2.7444287025798757E-2"/>
                  <c:y val="-6.387111884824799E-2"/>
                </c:manualLayout>
              </c:layout>
              <c:spPr>
                <a:solidFill>
                  <a:schemeClr val="accent1"/>
                </a:solidFill>
                <a:ln w="19050" cap="flat" cmpd="sng" algn="ctr">
                  <a:solidFill>
                    <a:schemeClr val="lt1"/>
                  </a:solidFill>
                  <a:prstDash val="solid"/>
                  <a:miter lim="800000"/>
                </a:ln>
                <a:effectLst/>
              </c:spPr>
              <c:txPr>
                <a:bodyPr rot="0" spcFirstLastPara="1" vertOverflow="ellipsis" vert="horz" wrap="square" anchor="ctr" anchorCtr="1"/>
                <a:lstStyle/>
                <a:p>
                  <a:pPr>
                    <a:defRPr sz="1200" b="0" i="0" u="none" strike="noStrike" kern="1200" baseline="0">
                      <a:solidFill>
                        <a:schemeClr val="bg1"/>
                      </a:solidFill>
                      <a:latin typeface="Neue Haas Unica Pro" panose="020B0504030206020203"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E2-4798-A937-0A633178E431}"/>
                </c:ext>
              </c:extLst>
            </c:dLbl>
            <c:dLbl>
              <c:idx val="29"/>
              <c:layout>
                <c:manualLayout>
                  <c:x val="-4.7488107327916286E-2"/>
                  <c:y val="-7.3408630733592536E-2"/>
                </c:manualLayout>
              </c:layout>
              <c:spPr>
                <a:solidFill>
                  <a:schemeClr val="accent1"/>
                </a:solidFill>
                <a:ln w="19050" cap="flat" cmpd="sng" algn="ctr">
                  <a:solidFill>
                    <a:schemeClr val="lt1"/>
                  </a:solidFill>
                  <a:prstDash val="solid"/>
                  <a:miter lim="800000"/>
                </a:ln>
                <a:effectLst/>
              </c:spPr>
              <c:txPr>
                <a:bodyPr rot="0" spcFirstLastPara="1" vertOverflow="ellipsis" vert="horz" wrap="square" anchor="ctr" anchorCtr="1"/>
                <a:lstStyle/>
                <a:p>
                  <a:pPr>
                    <a:defRPr sz="1200" b="0" i="0" u="none" strike="noStrike" kern="1200" baseline="0">
                      <a:solidFill>
                        <a:schemeClr val="bg1"/>
                      </a:solidFill>
                      <a:latin typeface="Neue Haas Unica Pro" panose="020B050403020602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E2-4798-A937-0A633178E43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Neue Haas Unica Pro" panose="020B0504030206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'[20200106.FirstRepublic.EAngles.PrivateCapitalAUM vs. Number of Companies.RG.xlsx]Sheet1'!$B$3:$B$32</c:f>
              <c:numCache>
                <c:formatCode>m/d/yyyy</c:formatCode>
                <c:ptCount val="30"/>
                <c:pt idx="0">
                  <c:v>33238</c:v>
                </c:pt>
                <c:pt idx="1">
                  <c:v>33603</c:v>
                </c:pt>
                <c:pt idx="2">
                  <c:v>33969</c:v>
                </c:pt>
                <c:pt idx="3">
                  <c:v>34334</c:v>
                </c:pt>
                <c:pt idx="4">
                  <c:v>34699</c:v>
                </c:pt>
                <c:pt idx="5">
                  <c:v>35064</c:v>
                </c:pt>
                <c:pt idx="6">
                  <c:v>35430</c:v>
                </c:pt>
                <c:pt idx="7">
                  <c:v>35795</c:v>
                </c:pt>
                <c:pt idx="8">
                  <c:v>36160</c:v>
                </c:pt>
                <c:pt idx="9">
                  <c:v>36525</c:v>
                </c:pt>
                <c:pt idx="10">
                  <c:v>36891</c:v>
                </c:pt>
                <c:pt idx="11">
                  <c:v>37256</c:v>
                </c:pt>
                <c:pt idx="12">
                  <c:v>37621</c:v>
                </c:pt>
                <c:pt idx="13">
                  <c:v>37986</c:v>
                </c:pt>
                <c:pt idx="14">
                  <c:v>38352</c:v>
                </c:pt>
                <c:pt idx="15">
                  <c:v>38717</c:v>
                </c:pt>
                <c:pt idx="16">
                  <c:v>39082</c:v>
                </c:pt>
                <c:pt idx="17">
                  <c:v>39447</c:v>
                </c:pt>
                <c:pt idx="18">
                  <c:v>39813</c:v>
                </c:pt>
                <c:pt idx="19">
                  <c:v>40178</c:v>
                </c:pt>
                <c:pt idx="20">
                  <c:v>40543</c:v>
                </c:pt>
                <c:pt idx="21">
                  <c:v>40908</c:v>
                </c:pt>
                <c:pt idx="22">
                  <c:v>41274</c:v>
                </c:pt>
                <c:pt idx="23">
                  <c:v>41639</c:v>
                </c:pt>
                <c:pt idx="24">
                  <c:v>42004</c:v>
                </c:pt>
                <c:pt idx="25">
                  <c:v>42369</c:v>
                </c:pt>
                <c:pt idx="26">
                  <c:v>42735</c:v>
                </c:pt>
                <c:pt idx="27">
                  <c:v>43100</c:v>
                </c:pt>
                <c:pt idx="28">
                  <c:v>43465</c:v>
                </c:pt>
                <c:pt idx="29">
                  <c:v>43830</c:v>
                </c:pt>
              </c:numCache>
            </c:numRef>
          </c:cat>
          <c:val>
            <c:numRef>
              <c:f>'[20200106.FirstRepublic.EAngles.PrivateCapitalAUM vs. Number of Companies.RG.xlsx]Sheet1'!$C$3:$C$32</c:f>
              <c:numCache>
                <c:formatCode>#,##0</c:formatCode>
                <c:ptCount val="30"/>
                <c:pt idx="0">
                  <c:v>6765</c:v>
                </c:pt>
                <c:pt idx="1">
                  <c:v>6943</c:v>
                </c:pt>
                <c:pt idx="2">
                  <c:v>6706</c:v>
                </c:pt>
                <c:pt idx="3">
                  <c:v>7445</c:v>
                </c:pt>
                <c:pt idx="4">
                  <c:v>7854</c:v>
                </c:pt>
                <c:pt idx="5">
                  <c:v>8160</c:v>
                </c:pt>
                <c:pt idx="6">
                  <c:v>8783</c:v>
                </c:pt>
                <c:pt idx="7">
                  <c:v>8823</c:v>
                </c:pt>
                <c:pt idx="8">
                  <c:v>8449</c:v>
                </c:pt>
                <c:pt idx="9">
                  <c:v>8504</c:v>
                </c:pt>
                <c:pt idx="10">
                  <c:v>7851</c:v>
                </c:pt>
                <c:pt idx="11">
                  <c:v>7069</c:v>
                </c:pt>
                <c:pt idx="12">
                  <c:v>6586</c:v>
                </c:pt>
                <c:pt idx="13">
                  <c:v>6159</c:v>
                </c:pt>
                <c:pt idx="14">
                  <c:v>6097</c:v>
                </c:pt>
                <c:pt idx="15">
                  <c:v>6029</c:v>
                </c:pt>
                <c:pt idx="16">
                  <c:v>6005</c:v>
                </c:pt>
                <c:pt idx="17">
                  <c:v>5965</c:v>
                </c:pt>
                <c:pt idx="18">
                  <c:v>5472</c:v>
                </c:pt>
                <c:pt idx="19">
                  <c:v>5179</c:v>
                </c:pt>
                <c:pt idx="20">
                  <c:v>5016</c:v>
                </c:pt>
                <c:pt idx="21">
                  <c:v>4988</c:v>
                </c:pt>
                <c:pt idx="22">
                  <c:v>4916</c:v>
                </c:pt>
                <c:pt idx="23">
                  <c:v>5008</c:v>
                </c:pt>
                <c:pt idx="24">
                  <c:v>5248</c:v>
                </c:pt>
                <c:pt idx="25">
                  <c:v>5283</c:v>
                </c:pt>
                <c:pt idx="26">
                  <c:v>5204</c:v>
                </c:pt>
                <c:pt idx="27">
                  <c:v>5235</c:v>
                </c:pt>
                <c:pt idx="28">
                  <c:v>5343</c:v>
                </c:pt>
                <c:pt idx="29">
                  <c:v>5449</c:v>
                </c:pt>
              </c:numCache>
            </c:numRef>
          </c:val>
          <c:smooth val="0"/>
          <c:extLst>
            <c:ext xmlns:c16="http://schemas.microsoft.com/office/drawing/2014/chart" uri="{C3380CC4-5D6E-409C-BE32-E72D297353CC}">
              <c16:uniqueId val="{00000002-39E2-4798-A937-0A633178E431}"/>
            </c:ext>
          </c:extLst>
        </c:ser>
        <c:dLbls>
          <c:showLegendKey val="0"/>
          <c:showVal val="0"/>
          <c:showCatName val="0"/>
          <c:showSerName val="0"/>
          <c:showPercent val="0"/>
          <c:showBubbleSize val="0"/>
        </c:dLbls>
        <c:marker val="1"/>
        <c:smooth val="0"/>
        <c:axId val="1349771616"/>
        <c:axId val="1350083824"/>
      </c:line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8"/>
              <c:layout>
                <c:manualLayout>
                  <c:x val="-0.10503196287802481"/>
                  <c:y val="-4.225384139858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E2-4798-A937-0A633178E431}"/>
                </c:ext>
              </c:extLst>
            </c:dLbl>
            <c:spPr>
              <a:solidFill>
                <a:schemeClr val="accent2"/>
              </a:solidFill>
              <a:ln w="12700" cap="flat" cmpd="sng" algn="ctr">
                <a:noFill/>
                <a:prstDash val="solid"/>
                <a:miter lim="800000"/>
              </a:ln>
              <a:effectLst/>
            </c:spPr>
            <c:txPr>
              <a:bodyPr rot="0" spcFirstLastPara="1" vertOverflow="ellipsis" vert="horz" wrap="square" anchor="ctr" anchorCtr="1"/>
              <a:lstStyle/>
              <a:p>
                <a:pPr>
                  <a:defRPr sz="1200" b="0" i="0" u="none" strike="noStrike" kern="1200" baseline="0">
                    <a:solidFill>
                      <a:schemeClr val="bg1"/>
                    </a:solidFill>
                    <a:latin typeface="Neue Haas Unica Pro" panose="020B0504030206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'[20200106.FirstRepublic.EAngles.PrivateCapitalAUM vs. Number of Companies.RG.xlsx]Sheet1'!$B$3:$B$32</c:f>
              <c:numCache>
                <c:formatCode>m/d/yyyy</c:formatCode>
                <c:ptCount val="30"/>
                <c:pt idx="0">
                  <c:v>33238</c:v>
                </c:pt>
                <c:pt idx="1">
                  <c:v>33603</c:v>
                </c:pt>
                <c:pt idx="2">
                  <c:v>33969</c:v>
                </c:pt>
                <c:pt idx="3">
                  <c:v>34334</c:v>
                </c:pt>
                <c:pt idx="4">
                  <c:v>34699</c:v>
                </c:pt>
                <c:pt idx="5">
                  <c:v>35064</c:v>
                </c:pt>
                <c:pt idx="6">
                  <c:v>35430</c:v>
                </c:pt>
                <c:pt idx="7">
                  <c:v>35795</c:v>
                </c:pt>
                <c:pt idx="8">
                  <c:v>36160</c:v>
                </c:pt>
                <c:pt idx="9">
                  <c:v>36525</c:v>
                </c:pt>
                <c:pt idx="10">
                  <c:v>36891</c:v>
                </c:pt>
                <c:pt idx="11">
                  <c:v>37256</c:v>
                </c:pt>
                <c:pt idx="12">
                  <c:v>37621</c:v>
                </c:pt>
                <c:pt idx="13">
                  <c:v>37986</c:v>
                </c:pt>
                <c:pt idx="14">
                  <c:v>38352</c:v>
                </c:pt>
                <c:pt idx="15">
                  <c:v>38717</c:v>
                </c:pt>
                <c:pt idx="16">
                  <c:v>39082</c:v>
                </c:pt>
                <c:pt idx="17">
                  <c:v>39447</c:v>
                </c:pt>
                <c:pt idx="18">
                  <c:v>39813</c:v>
                </c:pt>
                <c:pt idx="19">
                  <c:v>40178</c:v>
                </c:pt>
                <c:pt idx="20">
                  <c:v>40543</c:v>
                </c:pt>
                <c:pt idx="21">
                  <c:v>40908</c:v>
                </c:pt>
                <c:pt idx="22">
                  <c:v>41274</c:v>
                </c:pt>
                <c:pt idx="23">
                  <c:v>41639</c:v>
                </c:pt>
                <c:pt idx="24">
                  <c:v>42004</c:v>
                </c:pt>
                <c:pt idx="25">
                  <c:v>42369</c:v>
                </c:pt>
                <c:pt idx="26">
                  <c:v>42735</c:v>
                </c:pt>
                <c:pt idx="27">
                  <c:v>43100</c:v>
                </c:pt>
                <c:pt idx="28">
                  <c:v>43465</c:v>
                </c:pt>
                <c:pt idx="29">
                  <c:v>43830</c:v>
                </c:pt>
              </c:numCache>
            </c:numRef>
          </c:cat>
          <c:val>
            <c:numRef>
              <c:f>'[20200106.FirstRepublic.EAngles.PrivateCapitalAUM vs. Number of Companies.RG.xlsx]Sheet1'!$D$3:$D$32</c:f>
              <c:numCache>
                <c:formatCode>General</c:formatCode>
                <c:ptCount val="30"/>
                <c:pt idx="10" formatCode="#,##0">
                  <c:v>701</c:v>
                </c:pt>
                <c:pt idx="11" formatCode="#,##0">
                  <c:v>737</c:v>
                </c:pt>
                <c:pt idx="12" formatCode="#,##0">
                  <c:v>751</c:v>
                </c:pt>
                <c:pt idx="13" formatCode="#,##0">
                  <c:v>852</c:v>
                </c:pt>
                <c:pt idx="14" formatCode="#,##0">
                  <c:v>941</c:v>
                </c:pt>
                <c:pt idx="15" formatCode="#,##0">
                  <c:v>1210</c:v>
                </c:pt>
                <c:pt idx="16" formatCode="#,##0">
                  <c:v>1671</c:v>
                </c:pt>
                <c:pt idx="17" formatCode="#,##0">
                  <c:v>2234</c:v>
                </c:pt>
                <c:pt idx="18" formatCode="#,##0">
                  <c:v>2254</c:v>
                </c:pt>
                <c:pt idx="19" formatCode="#,##0">
                  <c:v>2451</c:v>
                </c:pt>
                <c:pt idx="20" formatCode="#,##0">
                  <c:v>2751</c:v>
                </c:pt>
                <c:pt idx="21" formatCode="#,##0">
                  <c:v>3029</c:v>
                </c:pt>
                <c:pt idx="22" formatCode="#,##0">
                  <c:v>3278</c:v>
                </c:pt>
                <c:pt idx="23" formatCode="#,##0">
                  <c:v>3775</c:v>
                </c:pt>
                <c:pt idx="24" formatCode="#,##0">
                  <c:v>3951</c:v>
                </c:pt>
                <c:pt idx="25" formatCode="#,##0">
                  <c:v>4274</c:v>
                </c:pt>
                <c:pt idx="26" formatCode="#,##0">
                  <c:v>4681</c:v>
                </c:pt>
                <c:pt idx="27" formatCode="#,##0">
                  <c:v>5230</c:v>
                </c:pt>
                <c:pt idx="28" formatCode="#,##0">
                  <c:v>5826</c:v>
                </c:pt>
              </c:numCache>
            </c:numRef>
          </c:val>
          <c:smooth val="0"/>
          <c:extLst>
            <c:ext xmlns:c16="http://schemas.microsoft.com/office/drawing/2014/chart" uri="{C3380CC4-5D6E-409C-BE32-E72D297353CC}">
              <c16:uniqueId val="{00000004-39E2-4798-A937-0A633178E431}"/>
            </c:ext>
          </c:extLst>
        </c:ser>
        <c:dLbls>
          <c:showLegendKey val="0"/>
          <c:showVal val="0"/>
          <c:showCatName val="0"/>
          <c:showSerName val="0"/>
          <c:showPercent val="0"/>
          <c:showBubbleSize val="0"/>
        </c:dLbls>
        <c:marker val="1"/>
        <c:smooth val="0"/>
        <c:axId val="1358668192"/>
        <c:axId val="1350085456"/>
      </c:lineChart>
      <c:dateAx>
        <c:axId val="1349771616"/>
        <c:scaling>
          <c:orientation val="minMax"/>
          <c:max val="43831"/>
          <c:min val="32874"/>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50000"/>
                  </a:schemeClr>
                </a:solidFill>
                <a:latin typeface="Neue Haas Unica Pro" panose="020B0504030206020203" pitchFamily="34" charset="0"/>
                <a:ea typeface="+mn-ea"/>
                <a:cs typeface="+mn-cs"/>
              </a:defRPr>
            </a:pPr>
            <a:endParaRPr lang="en-US"/>
          </a:p>
        </c:txPr>
        <c:crossAx val="1350083824"/>
        <c:crosses val="autoZero"/>
        <c:auto val="1"/>
        <c:lblOffset val="100"/>
        <c:baseTimeUnit val="years"/>
        <c:majorUnit val="2"/>
        <c:majorTimeUnit val="years"/>
      </c:dateAx>
      <c:valAx>
        <c:axId val="1350083824"/>
        <c:scaling>
          <c:orientation val="minMax"/>
          <c:max val="9500"/>
          <c:min val="4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50000"/>
                  </a:schemeClr>
                </a:solidFill>
                <a:latin typeface="Neue Haas Unica Pro" panose="020B0504030206020203" pitchFamily="34" charset="0"/>
                <a:ea typeface="+mn-ea"/>
                <a:cs typeface="+mn-cs"/>
              </a:defRPr>
            </a:pPr>
            <a:endParaRPr lang="en-US"/>
          </a:p>
        </c:txPr>
        <c:crossAx val="1349771616"/>
        <c:crosses val="autoZero"/>
        <c:crossBetween val="between"/>
      </c:valAx>
      <c:valAx>
        <c:axId val="1350085456"/>
        <c:scaling>
          <c:orientation val="minMax"/>
          <c:min val="5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Neue Haas Unica Pro" panose="020B0504030206020203" pitchFamily="34" charset="0"/>
                <a:ea typeface="+mn-ea"/>
                <a:cs typeface="+mn-cs"/>
              </a:defRPr>
            </a:pPr>
            <a:endParaRPr lang="en-US"/>
          </a:p>
        </c:txPr>
        <c:crossAx val="1358668192"/>
        <c:crosses val="max"/>
        <c:crossBetween val="between"/>
      </c:valAx>
      <c:dateAx>
        <c:axId val="1358668192"/>
        <c:scaling>
          <c:orientation val="minMax"/>
        </c:scaling>
        <c:delete val="1"/>
        <c:axPos val="b"/>
        <c:numFmt formatCode="m/d/yyyy" sourceLinked="1"/>
        <c:majorTickMark val="out"/>
        <c:minorTickMark val="none"/>
        <c:tickLblPos val="nextTo"/>
        <c:crossAx val="1350085456"/>
        <c:crosses val="autoZero"/>
        <c:auto val="1"/>
        <c:lblOffset val="100"/>
        <c:baseTimeUnit val="years"/>
      </c:dateAx>
      <c:spPr>
        <a:noFill/>
        <a:ln>
          <a:noFill/>
        </a:ln>
        <a:effectLst/>
      </c:spPr>
    </c:plotArea>
    <c:plotVisOnly val="1"/>
    <c:dispBlanksAs val="gap"/>
    <c:showDLblsOverMax val="0"/>
  </c:chart>
  <c:spPr>
    <a:noFill/>
    <a:ln>
      <a:noFill/>
    </a:ln>
    <a:effectLst/>
  </c:spPr>
  <c:txPr>
    <a:bodyPr/>
    <a:lstStyle/>
    <a:p>
      <a:pPr>
        <a:defRPr sz="1200">
          <a:solidFill>
            <a:schemeClr val="tx1">
              <a:lumMod val="50000"/>
            </a:schemeClr>
          </a:solidFill>
          <a:latin typeface="Neue Haas Unica Pro" panose="020B050403020602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0.38198</cdr:x>
      <cdr:y>0.10009</cdr:y>
    </cdr:from>
    <cdr:to>
      <cdr:x>0.4414</cdr:x>
      <cdr:y>0.16889</cdr:y>
    </cdr:to>
    <cdr:sp macro="" textlink="">
      <cdr:nvSpPr>
        <cdr:cNvPr id="2" name="TextBox 1"/>
        <cdr:cNvSpPr txBox="1"/>
      </cdr:nvSpPr>
      <cdr:spPr>
        <a:xfrm xmlns:a="http://schemas.openxmlformats.org/drawingml/2006/main">
          <a:off x="1740018" y="331146"/>
          <a:ext cx="270689" cy="227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Neue Haas Unica Pro" panose="020B0504030206020203" pitchFamily="34" charset="0"/>
            </a:rPr>
            <a:t>B</a:t>
          </a:r>
        </a:p>
      </cdr:txBody>
    </cdr:sp>
  </cdr:relSizeAnchor>
</c:userShapes>
</file>

<file path=ppt/drawings/drawing2.xml><?xml version="1.0" encoding="utf-8"?>
<c:userShapes xmlns:c="http://schemas.openxmlformats.org/drawingml/2006/chart">
  <cdr:relSizeAnchor xmlns:cdr="http://schemas.openxmlformats.org/drawingml/2006/chartDrawing">
    <cdr:from>
      <cdr:x>0.92929</cdr:x>
      <cdr:y>0.44065</cdr:y>
    </cdr:from>
    <cdr:to>
      <cdr:x>1</cdr:x>
      <cdr:y>0.52695</cdr:y>
    </cdr:to>
    <cdr:sp macro="" textlink="">
      <cdr:nvSpPr>
        <cdr:cNvPr id="5" name="Oval 4"/>
        <cdr:cNvSpPr/>
      </cdr:nvSpPr>
      <cdr:spPr>
        <a:xfrm xmlns:a="http://schemas.openxmlformats.org/drawingml/2006/main" rot="5400000">
          <a:off x="5096061" y="1741194"/>
          <a:ext cx="345043" cy="386195"/>
        </a:xfrm>
        <a:prstGeom xmlns:a="http://schemas.openxmlformats.org/drawingml/2006/main" prst="ellipse">
          <a:avLst/>
        </a:prstGeom>
        <a:solidFill xmlns:a="http://schemas.openxmlformats.org/drawingml/2006/main">
          <a:schemeClr val="bg2">
            <a:lumMod val="20000"/>
            <a:lumOff val="80000"/>
            <a:alpha val="39000"/>
          </a:schemeClr>
        </a:solidFill>
        <a:ln xmlns:a="http://schemas.openxmlformats.org/drawingml/2006/main" w="19050">
          <a:solidFill>
            <a:schemeClr val="accent2"/>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197" rtl="0" eaLnBrk="1" latinLnBrk="0" hangingPunct="1">
            <a:defRPr sz="1900" kern="1200">
              <a:solidFill>
                <a:schemeClr val="lt1"/>
              </a:solidFill>
              <a:latin typeface="+mn-lt"/>
              <a:ea typeface="+mn-ea"/>
              <a:cs typeface="+mn-cs"/>
            </a:defRPr>
          </a:lvl1pPr>
          <a:lvl2pPr marL="457099" algn="l" defTabSz="914197" rtl="0" eaLnBrk="1" latinLnBrk="0" hangingPunct="1">
            <a:defRPr sz="1900" kern="1200">
              <a:solidFill>
                <a:schemeClr val="lt1"/>
              </a:solidFill>
              <a:latin typeface="+mn-lt"/>
              <a:ea typeface="+mn-ea"/>
              <a:cs typeface="+mn-cs"/>
            </a:defRPr>
          </a:lvl2pPr>
          <a:lvl3pPr marL="914197" algn="l" defTabSz="914197" rtl="0" eaLnBrk="1" latinLnBrk="0" hangingPunct="1">
            <a:defRPr sz="1900" kern="1200">
              <a:solidFill>
                <a:schemeClr val="lt1"/>
              </a:solidFill>
              <a:latin typeface="+mn-lt"/>
              <a:ea typeface="+mn-ea"/>
              <a:cs typeface="+mn-cs"/>
            </a:defRPr>
          </a:lvl3pPr>
          <a:lvl4pPr marL="1371296" algn="l" defTabSz="914197" rtl="0" eaLnBrk="1" latinLnBrk="0" hangingPunct="1">
            <a:defRPr sz="1900" kern="1200">
              <a:solidFill>
                <a:schemeClr val="lt1"/>
              </a:solidFill>
              <a:latin typeface="+mn-lt"/>
              <a:ea typeface="+mn-ea"/>
              <a:cs typeface="+mn-cs"/>
            </a:defRPr>
          </a:lvl4pPr>
          <a:lvl5pPr marL="1828395" algn="l" defTabSz="914197" rtl="0" eaLnBrk="1" latinLnBrk="0" hangingPunct="1">
            <a:defRPr sz="1900" kern="1200">
              <a:solidFill>
                <a:schemeClr val="lt1"/>
              </a:solidFill>
              <a:latin typeface="+mn-lt"/>
              <a:ea typeface="+mn-ea"/>
              <a:cs typeface="+mn-cs"/>
            </a:defRPr>
          </a:lvl5pPr>
          <a:lvl6pPr marL="2285493" algn="l" defTabSz="914197" rtl="0" eaLnBrk="1" latinLnBrk="0" hangingPunct="1">
            <a:defRPr sz="1900" kern="1200">
              <a:solidFill>
                <a:schemeClr val="lt1"/>
              </a:solidFill>
              <a:latin typeface="+mn-lt"/>
              <a:ea typeface="+mn-ea"/>
              <a:cs typeface="+mn-cs"/>
            </a:defRPr>
          </a:lvl6pPr>
          <a:lvl7pPr marL="2742592" algn="l" defTabSz="914197" rtl="0" eaLnBrk="1" latinLnBrk="0" hangingPunct="1">
            <a:defRPr sz="1900" kern="1200">
              <a:solidFill>
                <a:schemeClr val="lt1"/>
              </a:solidFill>
              <a:latin typeface="+mn-lt"/>
              <a:ea typeface="+mn-ea"/>
              <a:cs typeface="+mn-cs"/>
            </a:defRPr>
          </a:lvl7pPr>
          <a:lvl8pPr marL="3199691" algn="l" defTabSz="914197" rtl="0" eaLnBrk="1" latinLnBrk="0" hangingPunct="1">
            <a:defRPr sz="1900" kern="1200">
              <a:solidFill>
                <a:schemeClr val="lt1"/>
              </a:solidFill>
              <a:latin typeface="+mn-lt"/>
              <a:ea typeface="+mn-ea"/>
              <a:cs typeface="+mn-cs"/>
            </a:defRPr>
          </a:lvl8pPr>
          <a:lvl9pPr marL="3656789" algn="l" defTabSz="914197" rtl="0" eaLnBrk="1" latinLnBrk="0" hangingPunct="1">
            <a:defRPr sz="19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0.82703</cdr:x>
      <cdr:y>0.47239</cdr:y>
    </cdr:from>
    <cdr:to>
      <cdr:x>0.94282</cdr:x>
      <cdr:y>0.4952</cdr:y>
    </cdr:to>
    <cdr:cxnSp macro="">
      <cdr:nvCxnSpPr>
        <cdr:cNvPr id="3" name="Straight Connector 2">
          <a:extLst xmlns:a="http://schemas.openxmlformats.org/drawingml/2006/main">
            <a:ext uri="{FF2B5EF4-FFF2-40B4-BE49-F238E27FC236}">
              <a16:creationId xmlns:a16="http://schemas.microsoft.com/office/drawing/2014/main" id="{F109CC4B-C43D-432D-91FA-CBBAC99E0D8B}"/>
            </a:ext>
          </a:extLst>
        </cdr:cNvPr>
        <cdr:cNvCxnSpPr/>
      </cdr:nvCxnSpPr>
      <cdr:spPr>
        <a:xfrm xmlns:a="http://schemas.openxmlformats.org/drawingml/2006/main">
          <a:off x="4919828" y="1888683"/>
          <a:ext cx="688811" cy="91197"/>
        </a:xfrm>
        <a:prstGeom xmlns:a="http://schemas.openxmlformats.org/drawingml/2006/main" prst="line">
          <a:avLst/>
        </a:prstGeom>
        <a:ln xmlns:a="http://schemas.openxmlformats.org/drawingml/2006/main" w="2857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0.83237</cdr:x>
      <cdr:y>0.6818</cdr:y>
    </cdr:from>
    <cdr:to>
      <cdr:x>0.92852</cdr:x>
      <cdr:y>0.77756</cdr:y>
    </cdr:to>
    <cdr:sp macro="" textlink="">
      <cdr:nvSpPr>
        <cdr:cNvPr id="4" name="Oval 3"/>
        <cdr:cNvSpPr/>
      </cdr:nvSpPr>
      <cdr:spPr>
        <a:xfrm xmlns:a="http://schemas.openxmlformats.org/drawingml/2006/main" rot="16200000">
          <a:off x="4617279" y="2654785"/>
          <a:ext cx="382856" cy="525140"/>
        </a:xfrm>
        <a:prstGeom xmlns:a="http://schemas.openxmlformats.org/drawingml/2006/main" prst="ellipse">
          <a:avLst/>
        </a:prstGeom>
        <a:solidFill xmlns:a="http://schemas.openxmlformats.org/drawingml/2006/main">
          <a:srgbClr val="C00000">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197" rtl="0" eaLnBrk="1" latinLnBrk="0" hangingPunct="1">
            <a:defRPr sz="1900" kern="1200">
              <a:solidFill>
                <a:schemeClr val="lt1"/>
              </a:solidFill>
              <a:latin typeface="+mn-lt"/>
              <a:ea typeface="+mn-ea"/>
              <a:cs typeface="+mn-cs"/>
            </a:defRPr>
          </a:lvl1pPr>
          <a:lvl2pPr marL="457099" algn="l" defTabSz="914197" rtl="0" eaLnBrk="1" latinLnBrk="0" hangingPunct="1">
            <a:defRPr sz="1900" kern="1200">
              <a:solidFill>
                <a:schemeClr val="lt1"/>
              </a:solidFill>
              <a:latin typeface="+mn-lt"/>
              <a:ea typeface="+mn-ea"/>
              <a:cs typeface="+mn-cs"/>
            </a:defRPr>
          </a:lvl2pPr>
          <a:lvl3pPr marL="914197" algn="l" defTabSz="914197" rtl="0" eaLnBrk="1" latinLnBrk="0" hangingPunct="1">
            <a:defRPr sz="1900" kern="1200">
              <a:solidFill>
                <a:schemeClr val="lt1"/>
              </a:solidFill>
              <a:latin typeface="+mn-lt"/>
              <a:ea typeface="+mn-ea"/>
              <a:cs typeface="+mn-cs"/>
            </a:defRPr>
          </a:lvl3pPr>
          <a:lvl4pPr marL="1371296" algn="l" defTabSz="914197" rtl="0" eaLnBrk="1" latinLnBrk="0" hangingPunct="1">
            <a:defRPr sz="1900" kern="1200">
              <a:solidFill>
                <a:schemeClr val="lt1"/>
              </a:solidFill>
              <a:latin typeface="+mn-lt"/>
              <a:ea typeface="+mn-ea"/>
              <a:cs typeface="+mn-cs"/>
            </a:defRPr>
          </a:lvl4pPr>
          <a:lvl5pPr marL="1828395" algn="l" defTabSz="914197" rtl="0" eaLnBrk="1" latinLnBrk="0" hangingPunct="1">
            <a:defRPr sz="1900" kern="1200">
              <a:solidFill>
                <a:schemeClr val="lt1"/>
              </a:solidFill>
              <a:latin typeface="+mn-lt"/>
              <a:ea typeface="+mn-ea"/>
              <a:cs typeface="+mn-cs"/>
            </a:defRPr>
          </a:lvl5pPr>
          <a:lvl6pPr marL="2285493" algn="l" defTabSz="914197" rtl="0" eaLnBrk="1" latinLnBrk="0" hangingPunct="1">
            <a:defRPr sz="1900" kern="1200">
              <a:solidFill>
                <a:schemeClr val="lt1"/>
              </a:solidFill>
              <a:latin typeface="+mn-lt"/>
              <a:ea typeface="+mn-ea"/>
              <a:cs typeface="+mn-cs"/>
            </a:defRPr>
          </a:lvl6pPr>
          <a:lvl7pPr marL="2742592" algn="l" defTabSz="914197" rtl="0" eaLnBrk="1" latinLnBrk="0" hangingPunct="1">
            <a:defRPr sz="1900" kern="1200">
              <a:solidFill>
                <a:schemeClr val="lt1"/>
              </a:solidFill>
              <a:latin typeface="+mn-lt"/>
              <a:ea typeface="+mn-ea"/>
              <a:cs typeface="+mn-cs"/>
            </a:defRPr>
          </a:lvl7pPr>
          <a:lvl8pPr marL="3199691" algn="l" defTabSz="914197" rtl="0" eaLnBrk="1" latinLnBrk="0" hangingPunct="1">
            <a:defRPr sz="1900" kern="1200">
              <a:solidFill>
                <a:schemeClr val="lt1"/>
              </a:solidFill>
              <a:latin typeface="+mn-lt"/>
              <a:ea typeface="+mn-ea"/>
              <a:cs typeface="+mn-cs"/>
            </a:defRPr>
          </a:lvl8pPr>
          <a:lvl9pPr marL="3656789" algn="l" defTabSz="914197" rtl="0" eaLnBrk="1" latinLnBrk="0" hangingPunct="1">
            <a:defRPr sz="19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0.21733</cdr:x>
      <cdr:y>0.36534</cdr:y>
    </cdr:from>
    <cdr:to>
      <cdr:x>0.40282</cdr:x>
      <cdr:y>0.52947</cdr:y>
    </cdr:to>
    <cdr:sp macro="" textlink="">
      <cdr:nvSpPr>
        <cdr:cNvPr id="5" name="TextBox 1"/>
        <cdr:cNvSpPr txBox="1"/>
      </cdr:nvSpPr>
      <cdr:spPr>
        <a:xfrm xmlns:a="http://schemas.openxmlformats.org/drawingml/2006/main">
          <a:off x="1079005" y="1124638"/>
          <a:ext cx="920937" cy="50525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i="0" dirty="0">
              <a:solidFill>
                <a:srgbClr val="002060"/>
              </a:solidFill>
              <a:latin typeface="Neue Haas Unica Pro Light" panose="020B0404030206020203" pitchFamily="34" charset="0"/>
            </a:rPr>
            <a:t>Number</a:t>
          </a:r>
          <a:r>
            <a:rPr lang="en-US" sz="1000" b="1" i="0" baseline="0" dirty="0">
              <a:solidFill>
                <a:srgbClr val="002060"/>
              </a:solidFill>
              <a:latin typeface="Neue Haas Unica Pro Light" panose="020B0404030206020203" pitchFamily="34" charset="0"/>
            </a:rPr>
            <a:t> of Companies (left</a:t>
          </a:r>
          <a:r>
            <a:rPr lang="en-US" sz="1000" b="1" i="0" dirty="0">
              <a:solidFill>
                <a:srgbClr val="002060"/>
              </a:solidFill>
              <a:latin typeface="Neue Haas Unica Pro Light" panose="020B0404030206020203" pitchFamily="34" charset="0"/>
            </a:rPr>
            <a:t> axis)</a:t>
          </a:r>
        </a:p>
      </cdr:txBody>
    </cdr:sp>
  </cdr:relSizeAnchor>
  <cdr:relSizeAnchor xmlns:cdr="http://schemas.openxmlformats.org/drawingml/2006/chartDrawing">
    <cdr:from>
      <cdr:x>0.79353</cdr:x>
      <cdr:y>0.20996</cdr:y>
    </cdr:from>
    <cdr:to>
      <cdr:x>0.93966</cdr:x>
      <cdr:y>0.37409</cdr:y>
    </cdr:to>
    <cdr:sp macro="" textlink="">
      <cdr:nvSpPr>
        <cdr:cNvPr id="6" name="TextBox 1"/>
        <cdr:cNvSpPr txBox="1"/>
      </cdr:nvSpPr>
      <cdr:spPr>
        <a:xfrm xmlns:a="http://schemas.openxmlformats.org/drawingml/2006/main">
          <a:off x="3939748" y="646331"/>
          <a:ext cx="725509" cy="50525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i="0" baseline="0" dirty="0">
              <a:solidFill>
                <a:srgbClr val="FF0000"/>
              </a:solidFill>
              <a:latin typeface="Neue Haas Unica Pro Light" panose="020B0404030206020203" pitchFamily="34" charset="0"/>
            </a:rPr>
            <a:t>Private AUM,</a:t>
          </a:r>
          <a:r>
            <a:rPr lang="en-US" sz="1000" b="1" i="0" dirty="0">
              <a:solidFill>
                <a:srgbClr val="FF0000"/>
              </a:solidFill>
              <a:latin typeface="Neue Haas Unica Pro Light" panose="020B0404030206020203" pitchFamily="34" charset="0"/>
            </a:rPr>
            <a:t> (right axis)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108850" tIns="54425" rIns="108850" bIns="54425" rtlCol="0"/>
          <a:lstStyle>
            <a:lvl1pPr algn="l">
              <a:defRPr sz="14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108850" tIns="54425" rIns="108850" bIns="54425" rtlCol="0"/>
          <a:lstStyle>
            <a:lvl1pPr algn="r">
              <a:defRPr sz="1400"/>
            </a:lvl1pPr>
          </a:lstStyle>
          <a:p>
            <a:fld id="{94219282-D53B-4547-B84E-9548B8137959}" type="datetimeFigureOut">
              <a:rPr lang="en-US" smtClean="0"/>
              <a:t>2/6/2020</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108850" tIns="54425" rIns="108850" bIns="54425" rtlCol="0" anchor="b"/>
          <a:lstStyle>
            <a:lvl1pPr algn="l">
              <a:defRPr sz="14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108850" tIns="54425" rIns="108850" bIns="54425" rtlCol="0" anchor="b"/>
          <a:lstStyle>
            <a:lvl1pPr algn="r">
              <a:defRPr sz="1400"/>
            </a:lvl1pPr>
          </a:lstStyle>
          <a:p>
            <a:fld id="{EB733FCE-282E-49B1-8890-A2958E97B905}" type="slidenum">
              <a:rPr lang="en-US" smtClean="0"/>
              <a:t>‹#›</a:t>
            </a:fld>
            <a:endParaRPr lang="en-US" dirty="0"/>
          </a:p>
        </p:txBody>
      </p:sp>
    </p:spTree>
    <p:extLst>
      <p:ext uri="{BB962C8B-B14F-4D97-AF65-F5344CB8AC3E}">
        <p14:creationId xmlns:p14="http://schemas.microsoft.com/office/powerpoint/2010/main" val="1460053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108850" tIns="54425" rIns="108850" bIns="54425" rtlCol="0"/>
          <a:lstStyle>
            <a:lvl1pPr algn="l">
              <a:defRPr sz="14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108850" tIns="54425" rIns="108850" bIns="54425" rtlCol="0"/>
          <a:lstStyle>
            <a:lvl1pPr algn="r">
              <a:defRPr sz="1400"/>
            </a:lvl1pPr>
          </a:lstStyle>
          <a:p>
            <a:fld id="{80AEA02A-1A9B-D542-9086-1634F446A160}" type="datetimeFigureOut">
              <a:rPr lang="en-US" smtClean="0"/>
              <a:t>2/6/2020</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108850" tIns="54425" rIns="108850" bIns="54425"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108850" tIns="54425" rIns="108850" bIns="54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108850" tIns="54425" rIns="108850" bIns="54425"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108850" tIns="54425" rIns="108850" bIns="54425" rtlCol="0" anchor="b"/>
          <a:lstStyle>
            <a:lvl1pPr algn="r">
              <a:defRPr sz="1400"/>
            </a:lvl1pPr>
          </a:lstStyle>
          <a:p>
            <a:fld id="{D6323403-F921-BB42-8303-AA677E2169EB}" type="slidenum">
              <a:rPr lang="en-US" smtClean="0"/>
              <a:t>‹#›</a:t>
            </a:fld>
            <a:endParaRPr lang="en-US" dirty="0"/>
          </a:p>
        </p:txBody>
      </p:sp>
    </p:spTree>
    <p:extLst>
      <p:ext uri="{BB962C8B-B14F-4D97-AF65-F5344CB8AC3E}">
        <p14:creationId xmlns:p14="http://schemas.microsoft.com/office/powerpoint/2010/main" val="1905648052"/>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23403-F921-BB42-8303-AA677E2169EB}" type="slidenum">
              <a:rPr lang="en-US" smtClean="0"/>
              <a:t>2</a:t>
            </a:fld>
            <a:endParaRPr lang="en-US" dirty="0"/>
          </a:p>
        </p:txBody>
      </p:sp>
    </p:spTree>
    <p:extLst>
      <p:ext uri="{BB962C8B-B14F-4D97-AF65-F5344CB8AC3E}">
        <p14:creationId xmlns:p14="http://schemas.microsoft.com/office/powerpoint/2010/main" val="125715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23403-F921-BB42-8303-AA677E2169EB}" type="slidenum">
              <a:rPr lang="en-US" smtClean="0"/>
              <a:t>3</a:t>
            </a:fld>
            <a:endParaRPr lang="en-US" dirty="0"/>
          </a:p>
        </p:txBody>
      </p:sp>
    </p:spTree>
    <p:extLst>
      <p:ext uri="{BB962C8B-B14F-4D97-AF65-F5344CB8AC3E}">
        <p14:creationId xmlns:p14="http://schemas.microsoft.com/office/powerpoint/2010/main" val="123985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7EE1FF-9538-2447-BD9B-0C730F34CB99}" type="slidenum">
              <a:rPr lang="en-US" smtClean="0"/>
              <a:pPr/>
              <a:t>12</a:t>
            </a:fld>
            <a:endParaRPr lang="en-US" dirty="0"/>
          </a:p>
        </p:txBody>
      </p:sp>
    </p:spTree>
    <p:extLst>
      <p:ext uri="{BB962C8B-B14F-4D97-AF65-F5344CB8AC3E}">
        <p14:creationId xmlns:p14="http://schemas.microsoft.com/office/powerpoint/2010/main" val="388903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23403-F921-BB42-8303-AA677E2169EB}" type="slidenum">
              <a:rPr lang="en-US" smtClean="0"/>
              <a:t>14</a:t>
            </a:fld>
            <a:endParaRPr lang="en-US" dirty="0"/>
          </a:p>
        </p:txBody>
      </p:sp>
    </p:spTree>
    <p:extLst>
      <p:ext uri="{BB962C8B-B14F-4D97-AF65-F5344CB8AC3E}">
        <p14:creationId xmlns:p14="http://schemas.microsoft.com/office/powerpoint/2010/main" val="106866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23403-F921-BB42-8303-AA677E2169EB}" type="slidenum">
              <a:rPr lang="en-US" smtClean="0"/>
              <a:t>16</a:t>
            </a:fld>
            <a:endParaRPr lang="en-US" dirty="0"/>
          </a:p>
        </p:txBody>
      </p:sp>
    </p:spTree>
    <p:extLst>
      <p:ext uri="{BB962C8B-B14F-4D97-AF65-F5344CB8AC3E}">
        <p14:creationId xmlns:p14="http://schemas.microsoft.com/office/powerpoint/2010/main" val="153177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v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ide Imag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1" y="1338472"/>
            <a:ext cx="5180251" cy="24950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F9B10BE-C604-FE42-B2B9-4C2434EF8499}" type="slidenum">
              <a:rPr lang="en-US" smtClean="0"/>
              <a:t>‹#›</a:t>
            </a:fld>
            <a:endParaRPr lang="en-US" dirty="0"/>
          </a:p>
        </p:txBody>
      </p:sp>
      <p:sp>
        <p:nvSpPr>
          <p:cNvPr id="9" name="Picture Placeholder 8"/>
          <p:cNvSpPr>
            <a:spLocks noGrp="1"/>
          </p:cNvSpPr>
          <p:nvPr>
            <p:ph type="pic" sz="quarter" idx="13"/>
          </p:nvPr>
        </p:nvSpPr>
        <p:spPr>
          <a:xfrm>
            <a:off x="914162" y="1323869"/>
            <a:ext cx="4570809" cy="4244418"/>
          </a:xfrm>
          <a:prstGeom prst="rect">
            <a:avLst/>
          </a:prstGeo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Imag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3925" y="5261667"/>
            <a:ext cx="10360500" cy="1153160"/>
          </a:xfrm>
          <a:prstGeom prst="rect">
            <a:avLst/>
          </a:prstGeom>
        </p:spPr>
        <p:txBody>
          <a:bodyPr>
            <a:normAutofit/>
          </a:bodyPr>
          <a:lstStyle>
            <a:lvl3pPr>
              <a:defRPr sz="2000"/>
            </a:lvl3pPr>
          </a:lstStyle>
          <a:p>
            <a:pPr lvl="2"/>
            <a:r>
              <a:rPr lang="en-US" dirty="0"/>
              <a:t>Click to edit Master text styles</a:t>
            </a:r>
          </a:p>
        </p:txBody>
      </p:sp>
      <p:sp>
        <p:nvSpPr>
          <p:cNvPr id="7" name="Slide Number Placeholder 6"/>
          <p:cNvSpPr>
            <a:spLocks noGrp="1"/>
          </p:cNvSpPr>
          <p:nvPr>
            <p:ph type="sldNum" sz="quarter" idx="12"/>
          </p:nvPr>
        </p:nvSpPr>
        <p:spPr/>
        <p:txBody>
          <a:bodyPr/>
          <a:lstStyle/>
          <a:p>
            <a:fld id="{9F9B10BE-C604-FE42-B2B9-4C2434EF8499}" type="slidenum">
              <a:rPr lang="en-US" smtClean="0"/>
              <a:t>‹#›</a:t>
            </a:fld>
            <a:endParaRPr lang="en-US" dirty="0"/>
          </a:p>
        </p:txBody>
      </p:sp>
      <p:sp>
        <p:nvSpPr>
          <p:cNvPr id="8" name="Picture Placeholder 8"/>
          <p:cNvSpPr>
            <a:spLocks noGrp="1"/>
          </p:cNvSpPr>
          <p:nvPr>
            <p:ph type="pic" sz="quarter" idx="13"/>
          </p:nvPr>
        </p:nvSpPr>
        <p:spPr>
          <a:xfrm>
            <a:off x="914161" y="1270860"/>
            <a:ext cx="10360500" cy="3751515"/>
          </a:xfrm>
          <a:prstGeom prst="rect">
            <a:avLst/>
          </a:prstGeo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88825" cy="6858000"/>
          </a:xfrm>
          <a:prstGeom prst="rect">
            <a:avLst/>
          </a:prstGeom>
        </p:spPr>
        <p:txBody>
          <a:bodyPr/>
          <a:lstStyle/>
          <a:p>
            <a:endParaRPr lang="en-US" dirty="0"/>
          </a:p>
        </p:txBody>
      </p:sp>
    </p:spTree>
    <p:extLst>
      <p:ext uri="{BB962C8B-B14F-4D97-AF65-F5344CB8AC3E}">
        <p14:creationId xmlns:p14="http://schemas.microsoft.com/office/powerpoint/2010/main" val="452896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person bio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F9B10BE-C604-FE42-B2B9-4C2434EF8499}" type="slidenum">
              <a:rPr lang="en-US" smtClean="0"/>
              <a:t>‹#›</a:t>
            </a:fld>
            <a:endParaRPr lang="en-US" dirty="0"/>
          </a:p>
        </p:txBody>
      </p:sp>
      <p:sp>
        <p:nvSpPr>
          <p:cNvPr id="16" name="Content Placeholder 2"/>
          <p:cNvSpPr>
            <a:spLocks noGrp="1"/>
          </p:cNvSpPr>
          <p:nvPr>
            <p:ph sz="half" idx="1" hasCustomPrompt="1"/>
          </p:nvPr>
        </p:nvSpPr>
        <p:spPr>
          <a:xfrm>
            <a:off x="535393" y="4067214"/>
            <a:ext cx="2344285" cy="1298124"/>
          </a:xfrm>
        </p:spPr>
        <p:txBody>
          <a:bodyPr>
            <a:noAutofit/>
          </a:bodyPr>
          <a:lstStyle>
            <a:lvl1pPr marL="0" indent="-137160" algn="r">
              <a:spcBef>
                <a:spcPts val="0"/>
              </a:spcBef>
              <a:defRPr sz="1800" baseline="0"/>
            </a:lvl1pPr>
            <a:lvl2pPr marL="0" algn="r">
              <a:lnSpc>
                <a:spcPct val="90000"/>
              </a:lnSpc>
              <a:spcBef>
                <a:spcPts val="1000"/>
              </a:spcBef>
              <a:defRPr sz="1200"/>
            </a:lvl2pPr>
            <a:lvl3pPr marL="0" algn="r">
              <a:lnSpc>
                <a:spcPct val="90000"/>
              </a:lnSpc>
              <a:spcBef>
                <a:spcPts val="0"/>
              </a:spcBef>
              <a:defRPr sz="1200"/>
            </a:lvl3pPr>
            <a:lvl4pPr marL="137160">
              <a:defRPr/>
            </a:lvl4pPr>
            <a:lvl5pPr marL="137160">
              <a:defRPr/>
            </a:lvl5pPr>
          </a:lstStyle>
          <a:p>
            <a:pPr lvl="0"/>
            <a:r>
              <a:rPr lang="en-US" dirty="0"/>
              <a:t>First and Last Name</a:t>
            </a:r>
          </a:p>
          <a:p>
            <a:pPr lvl="1"/>
            <a:r>
              <a:rPr lang="en-US" dirty="0"/>
              <a:t>Job Title</a:t>
            </a:r>
          </a:p>
          <a:p>
            <a:pPr lvl="2"/>
            <a:r>
              <a:rPr lang="en-US" dirty="0"/>
              <a:t>(XXX) XXX-XXXX</a:t>
            </a:r>
          </a:p>
          <a:p>
            <a:pPr lvl="2"/>
            <a:r>
              <a:rPr lang="en-US" dirty="0" err="1"/>
              <a:t>name@firstrepublic.com</a:t>
            </a:r>
            <a:endParaRPr lang="en-US" dirty="0"/>
          </a:p>
        </p:txBody>
      </p:sp>
      <p:sp>
        <p:nvSpPr>
          <p:cNvPr id="19" name="Picture Placeholder 8"/>
          <p:cNvSpPr>
            <a:spLocks noGrp="1"/>
          </p:cNvSpPr>
          <p:nvPr>
            <p:ph type="pic" sz="quarter" idx="13"/>
          </p:nvPr>
        </p:nvSpPr>
        <p:spPr>
          <a:xfrm>
            <a:off x="917816" y="1402110"/>
            <a:ext cx="1961862" cy="2531997"/>
          </a:xfrm>
        </p:spPr>
        <p:txBody>
          <a:bodyPr>
            <a:normAutofit/>
          </a:bodyPr>
          <a:lstStyle>
            <a:lvl1pPr>
              <a:defRPr sz="1200" baseline="0"/>
            </a:lvl1pPr>
          </a:lstStyle>
          <a:p>
            <a:endParaRPr lang="en-US" dirty="0"/>
          </a:p>
        </p:txBody>
      </p:sp>
      <p:sp>
        <p:nvSpPr>
          <p:cNvPr id="21" name="Content Placeholder 2"/>
          <p:cNvSpPr>
            <a:spLocks noGrp="1"/>
          </p:cNvSpPr>
          <p:nvPr>
            <p:ph sz="half" idx="65" hasCustomPrompt="1"/>
          </p:nvPr>
        </p:nvSpPr>
        <p:spPr>
          <a:xfrm>
            <a:off x="3346115" y="1421762"/>
            <a:ext cx="6193669" cy="2245876"/>
          </a:xfrm>
        </p:spPr>
        <p:txBody>
          <a:bodyPr>
            <a:noAutofit/>
          </a:bodyPr>
          <a:lstStyle>
            <a:lvl1pPr marL="0" indent="-182827">
              <a:spcBef>
                <a:spcPts val="0"/>
              </a:spcBef>
              <a:defRPr sz="1800" b="0" i="0" baseline="0">
                <a:latin typeface="Neue Haas Unica Pro Light" panose="020B0404030206020203" pitchFamily="34" charset="0"/>
                <a:ea typeface="Neue Haas Unica Pro Light" panose="020B0404030206020203" pitchFamily="34" charset="0"/>
                <a:cs typeface="Neue Haas Unica Pro Light" panose="020B0404030206020203" pitchFamily="34" charset="0"/>
              </a:defRPr>
            </a:lvl1pPr>
            <a:lvl2pPr marL="0">
              <a:lnSpc>
                <a:spcPct val="90000"/>
              </a:lnSpc>
              <a:spcBef>
                <a:spcPts val="1333"/>
              </a:spcBef>
              <a:defRPr sz="900" b="0" i="0"/>
            </a:lvl2pPr>
            <a:lvl3pPr marL="0" marR="0" indent="0" algn="l" defTabSz="1218841" rtl="0" eaLnBrk="1" fontAlgn="auto" latinLnBrk="0" hangingPunct="1">
              <a:lnSpc>
                <a:spcPct val="100000"/>
              </a:lnSpc>
              <a:spcBef>
                <a:spcPts val="400"/>
              </a:spcBef>
              <a:spcAft>
                <a:spcPts val="0"/>
              </a:spcAft>
              <a:buClrTx/>
              <a:buSzTx/>
              <a:buFontTx/>
              <a:buNone/>
              <a:tabLst/>
              <a:defRPr sz="1800" b="0" i="0">
                <a:latin typeface="Neue Haas Unica Pro Light" panose="020B0404030206020203" pitchFamily="34" charset="0"/>
              </a:defRPr>
            </a:lvl3pPr>
            <a:lvl4pPr marL="182827">
              <a:defRPr/>
            </a:lvl4pPr>
            <a:lvl5pPr marL="182827">
              <a:defRPr/>
            </a:lvl5pPr>
          </a:lstStyle>
          <a:p>
            <a:pPr lvl="2"/>
            <a:r>
              <a:rPr lang="en-US" sz="1600" dirty="0"/>
              <a:t>Il ma </a:t>
            </a:r>
            <a:r>
              <a:rPr lang="en-US" sz="1600" dirty="0" err="1"/>
              <a:t>si</a:t>
            </a:r>
            <a:r>
              <a:rPr lang="en-US" sz="1600" dirty="0"/>
              <a:t> </a:t>
            </a:r>
            <a:r>
              <a:rPr lang="en-US" sz="1600" dirty="0" err="1"/>
              <a:t>occus</a:t>
            </a:r>
            <a:r>
              <a:rPr lang="en-US" sz="1600" dirty="0"/>
              <a:t>, </a:t>
            </a:r>
            <a:r>
              <a:rPr lang="en-US" sz="1600" dirty="0" err="1"/>
              <a:t>ipsundusam</a:t>
            </a:r>
            <a:r>
              <a:rPr lang="en-US" sz="1600" dirty="0"/>
              <a:t> </a:t>
            </a:r>
            <a:r>
              <a:rPr lang="en-US" sz="1600" dirty="0" err="1"/>
              <a:t>volut</a:t>
            </a:r>
            <a:r>
              <a:rPr lang="en-US" sz="1600" dirty="0"/>
              <a:t> </a:t>
            </a:r>
            <a:r>
              <a:rPr lang="en-US" sz="1600" dirty="0" err="1"/>
              <a:t>dolut</a:t>
            </a:r>
            <a:r>
              <a:rPr lang="en-US" sz="1600" dirty="0"/>
              <a:t> </a:t>
            </a:r>
            <a:r>
              <a:rPr lang="en-US" sz="1600" dirty="0" err="1"/>
              <a:t>aboreritatus</a:t>
            </a:r>
            <a:r>
              <a:rPr lang="en-US" sz="1600" dirty="0"/>
              <a:t> ad mi, </a:t>
            </a:r>
            <a:r>
              <a:rPr lang="en-US" sz="1600" dirty="0" err="1"/>
              <a:t>ut</a:t>
            </a:r>
            <a:r>
              <a:rPr lang="en-US" sz="1600" dirty="0"/>
              <a:t> </a:t>
            </a:r>
            <a:r>
              <a:rPr lang="en-US" sz="1600" dirty="0" err="1"/>
              <a:t>eic</a:t>
            </a:r>
            <a:r>
              <a:rPr lang="en-US" sz="1600" dirty="0"/>
              <a:t> </a:t>
            </a:r>
            <a:r>
              <a:rPr lang="en-US" sz="1600" dirty="0" err="1"/>
              <a:t>tecest</a:t>
            </a:r>
            <a:r>
              <a:rPr lang="en-US" sz="1600" dirty="0"/>
              <a:t>, culpa qui </a:t>
            </a:r>
            <a:r>
              <a:rPr lang="en-US" sz="1600" dirty="0" err="1"/>
              <a:t>illat</a:t>
            </a:r>
            <a:r>
              <a:rPr lang="en-US" sz="1600" dirty="0"/>
              <a:t> </a:t>
            </a:r>
            <a:r>
              <a:rPr lang="en-US" sz="1600" dirty="0" err="1"/>
              <a:t>alicili</a:t>
            </a:r>
            <a:r>
              <a:rPr lang="en-US" sz="1600" dirty="0"/>
              <a:t> </a:t>
            </a:r>
            <a:r>
              <a:rPr lang="en-US" sz="1600" dirty="0" err="1"/>
              <a:t>cabore</a:t>
            </a:r>
            <a:r>
              <a:rPr lang="en-US" sz="1600" dirty="0"/>
              <a:t> </a:t>
            </a:r>
            <a:r>
              <a:rPr lang="en-US" sz="1600" dirty="0" err="1"/>
              <a:t>ellitio</a:t>
            </a:r>
            <a:r>
              <a:rPr lang="en-US" sz="1600" dirty="0"/>
              <a:t> </a:t>
            </a:r>
            <a:r>
              <a:rPr lang="en-US" sz="1600" dirty="0" err="1"/>
              <a:t>ribererem</a:t>
            </a:r>
            <a:r>
              <a:rPr lang="en-US" sz="1600" dirty="0"/>
              <a:t> id </a:t>
            </a:r>
            <a:r>
              <a:rPr lang="en-US" sz="1600" dirty="0" err="1"/>
              <a:t>mo</a:t>
            </a:r>
            <a:r>
              <a:rPr lang="en-US" sz="1600" dirty="0"/>
              <a:t> quam fugit </a:t>
            </a:r>
            <a:r>
              <a:rPr lang="en-US" sz="1600" dirty="0" err="1"/>
              <a:t>intia</a:t>
            </a:r>
            <a:r>
              <a:rPr lang="en-US" sz="1600" dirty="0"/>
              <a:t> none </a:t>
            </a:r>
            <a:r>
              <a:rPr lang="en-US" sz="1600" dirty="0" err="1"/>
              <a:t>conserati</a:t>
            </a:r>
            <a:r>
              <a:rPr lang="en-US" sz="1600" dirty="0"/>
              <a:t> </a:t>
            </a:r>
            <a:r>
              <a:rPr lang="en-US" sz="1600" dirty="0" err="1"/>
              <a:t>dolo</a:t>
            </a:r>
            <a:r>
              <a:rPr lang="en-US" sz="1600" dirty="0"/>
              <a:t> re </a:t>
            </a:r>
            <a:r>
              <a:rPr lang="en-US" sz="1600" dirty="0" err="1"/>
              <a:t>autatem</a:t>
            </a:r>
            <a:r>
              <a:rPr lang="en-US" sz="1600" dirty="0"/>
              <a:t> </a:t>
            </a:r>
            <a:r>
              <a:rPr lang="en-US" sz="1600" dirty="0" err="1"/>
              <a:t>nitaepe</a:t>
            </a:r>
            <a:r>
              <a:rPr lang="en-US" sz="1600" dirty="0"/>
              <a:t> </a:t>
            </a:r>
            <a:r>
              <a:rPr lang="en-US" sz="1600" dirty="0" err="1"/>
              <a:t>disque</a:t>
            </a:r>
            <a:r>
              <a:rPr lang="en-US" sz="1600" dirty="0"/>
              <a:t> </a:t>
            </a:r>
            <a:r>
              <a:rPr lang="en-US" sz="1600" dirty="0" err="1"/>
              <a:t>comni</a:t>
            </a:r>
            <a:r>
              <a:rPr lang="en-US" sz="1600" dirty="0"/>
              <a:t> sin cone </a:t>
            </a:r>
            <a:r>
              <a:rPr lang="en-US" sz="1600" dirty="0" err="1"/>
              <a:t>sunderae</a:t>
            </a:r>
            <a:r>
              <a:rPr lang="en-US" sz="1600" dirty="0"/>
              <a:t> </a:t>
            </a:r>
            <a:r>
              <a:rPr lang="en-US" sz="1600" dirty="0" err="1"/>
              <a:t>voluptis</a:t>
            </a:r>
            <a:r>
              <a:rPr lang="en-US" sz="1600" dirty="0"/>
              <a:t> </a:t>
            </a:r>
            <a:r>
              <a:rPr lang="en-US" sz="1600" dirty="0" err="1"/>
              <a:t>dolupti</a:t>
            </a:r>
            <a:r>
              <a:rPr lang="en-US" sz="1600" dirty="0"/>
              <a:t>.</a:t>
            </a:r>
          </a:p>
        </p:txBody>
      </p:sp>
    </p:spTree>
    <p:extLst>
      <p:ext uri="{BB962C8B-B14F-4D97-AF65-F5344CB8AC3E}">
        <p14:creationId xmlns:p14="http://schemas.microsoft.com/office/powerpoint/2010/main" val="552226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Bios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931618" y="1229533"/>
            <a:ext cx="2133044" cy="1077648"/>
          </a:xfrm>
          <a:prstGeom prst="rect">
            <a:avLst/>
          </a:prstGeom>
        </p:spPr>
        <p:txBody>
          <a:bodyPr>
            <a:noAutofit/>
          </a:bodyPr>
          <a:lstStyle>
            <a:lvl1pPr marL="0" indent="-182848">
              <a:spcBef>
                <a:spcPts val="0"/>
              </a:spcBef>
              <a:defRPr sz="1700" baseline="0"/>
            </a:lvl1pPr>
            <a:lvl2pPr marL="0">
              <a:lnSpc>
                <a:spcPct val="90000"/>
              </a:lnSpc>
              <a:spcBef>
                <a:spcPts val="1333"/>
              </a:spcBef>
              <a:defRPr sz="1100"/>
            </a:lvl2pPr>
            <a:lvl3pPr marL="0">
              <a:lnSpc>
                <a:spcPct val="90000"/>
              </a:lnSpc>
              <a:spcBef>
                <a:spcPts val="0"/>
              </a:spcBef>
              <a:defRPr sz="1100"/>
            </a:lvl3pPr>
            <a:lvl4pPr marL="182848">
              <a:defRPr/>
            </a:lvl4pPr>
            <a:lvl5pPr marL="182848">
              <a:defRPr/>
            </a:lvl5pPr>
          </a:lstStyle>
          <a:p>
            <a:pPr lvl="0"/>
            <a:r>
              <a:rPr lang="en-US" dirty="0"/>
              <a:t>Name</a:t>
            </a:r>
          </a:p>
          <a:p>
            <a:pPr lvl="0"/>
            <a:r>
              <a:rPr lang="en-US" dirty="0" err="1"/>
              <a:t>Lastname</a:t>
            </a:r>
            <a:endParaRPr lang="en-US" dirty="0"/>
          </a:p>
          <a:p>
            <a:pPr lvl="1"/>
            <a:r>
              <a:rPr lang="en-US" dirty="0"/>
              <a:t>Job Title</a:t>
            </a:r>
          </a:p>
          <a:p>
            <a:pPr lvl="2"/>
            <a:r>
              <a:rPr lang="en-US" dirty="0"/>
              <a:t>(XXX) XXX-XXXX</a:t>
            </a:r>
          </a:p>
          <a:p>
            <a:pPr lvl="2"/>
            <a:r>
              <a:rPr lang="en-US" dirty="0" err="1"/>
              <a:t>name@firstrepublic.com</a:t>
            </a:r>
            <a:endParaRPr lang="en-US" dirty="0"/>
          </a:p>
        </p:txBody>
      </p:sp>
      <p:sp>
        <p:nvSpPr>
          <p:cNvPr id="7" name="Slide Number Placeholder 6"/>
          <p:cNvSpPr>
            <a:spLocks noGrp="1"/>
          </p:cNvSpPr>
          <p:nvPr>
            <p:ph type="sldNum" sz="quarter" idx="12"/>
          </p:nvPr>
        </p:nvSpPr>
        <p:spPr/>
        <p:txBody>
          <a:bodyPr/>
          <a:lstStyle/>
          <a:p>
            <a:fld id="{9F9B10BE-C604-FE42-B2B9-4C2434EF8499}" type="slidenum">
              <a:rPr lang="en-US" smtClean="0"/>
              <a:t>‹#›</a:t>
            </a:fld>
            <a:endParaRPr lang="en-US" dirty="0"/>
          </a:p>
        </p:txBody>
      </p:sp>
      <p:sp>
        <p:nvSpPr>
          <p:cNvPr id="9" name="Picture Placeholder 8"/>
          <p:cNvSpPr>
            <a:spLocks noGrp="1"/>
          </p:cNvSpPr>
          <p:nvPr>
            <p:ph type="pic" sz="quarter" idx="13"/>
          </p:nvPr>
        </p:nvSpPr>
        <p:spPr>
          <a:xfrm>
            <a:off x="914162" y="1270861"/>
            <a:ext cx="853218" cy="1036320"/>
          </a:xfrm>
          <a:prstGeom prst="rect">
            <a:avLst/>
          </a:prstGeom>
        </p:spPr>
        <p:txBody>
          <a:bodyPr>
            <a:normAutofit/>
          </a:bodyPr>
          <a:lstStyle>
            <a:lvl1pPr>
              <a:defRPr sz="1600" baseline="0"/>
            </a:lvl1pPr>
          </a:lstStyle>
          <a:p>
            <a:endParaRPr lang="en-US" dirty="0"/>
          </a:p>
        </p:txBody>
      </p:sp>
      <p:sp>
        <p:nvSpPr>
          <p:cNvPr id="11" name="Picture Placeholder 8"/>
          <p:cNvSpPr>
            <a:spLocks noGrp="1"/>
          </p:cNvSpPr>
          <p:nvPr>
            <p:ph type="pic" sz="quarter" idx="15"/>
          </p:nvPr>
        </p:nvSpPr>
        <p:spPr>
          <a:xfrm>
            <a:off x="4515028" y="1270861"/>
            <a:ext cx="853218" cy="1036320"/>
          </a:xfrm>
          <a:prstGeom prst="rect">
            <a:avLst/>
          </a:prstGeom>
        </p:spPr>
        <p:txBody>
          <a:bodyPr>
            <a:normAutofit/>
          </a:bodyPr>
          <a:lstStyle>
            <a:lvl1pPr>
              <a:defRPr sz="1600" baseline="0"/>
            </a:lvl1pPr>
          </a:lstStyle>
          <a:p>
            <a:endParaRPr lang="en-US" dirty="0"/>
          </a:p>
        </p:txBody>
      </p:sp>
      <p:sp>
        <p:nvSpPr>
          <p:cNvPr id="14" name="Picture Placeholder 8"/>
          <p:cNvSpPr>
            <a:spLocks noGrp="1"/>
          </p:cNvSpPr>
          <p:nvPr>
            <p:ph type="pic" sz="quarter" idx="17"/>
          </p:nvPr>
        </p:nvSpPr>
        <p:spPr>
          <a:xfrm>
            <a:off x="8118996" y="1270861"/>
            <a:ext cx="853218" cy="1036320"/>
          </a:xfrm>
          <a:prstGeom prst="rect">
            <a:avLst/>
          </a:prstGeom>
        </p:spPr>
        <p:txBody>
          <a:bodyPr>
            <a:normAutofit/>
          </a:bodyPr>
          <a:lstStyle>
            <a:lvl1pPr>
              <a:defRPr sz="1600" baseline="0"/>
            </a:lvl1pPr>
          </a:lstStyle>
          <a:p>
            <a:endParaRPr lang="en-US" dirty="0"/>
          </a:p>
        </p:txBody>
      </p:sp>
      <p:sp>
        <p:nvSpPr>
          <p:cNvPr id="17" name="Picture Placeholder 8"/>
          <p:cNvSpPr>
            <a:spLocks noGrp="1"/>
          </p:cNvSpPr>
          <p:nvPr>
            <p:ph type="pic" sz="quarter" idx="19"/>
          </p:nvPr>
        </p:nvSpPr>
        <p:spPr>
          <a:xfrm>
            <a:off x="914162" y="3657600"/>
            <a:ext cx="853218" cy="1036320"/>
          </a:xfrm>
          <a:prstGeom prst="rect">
            <a:avLst/>
          </a:prstGeom>
        </p:spPr>
        <p:txBody>
          <a:bodyPr>
            <a:normAutofit/>
          </a:bodyPr>
          <a:lstStyle>
            <a:lvl1pPr>
              <a:defRPr sz="1600" baseline="0"/>
            </a:lvl1pPr>
          </a:lstStyle>
          <a:p>
            <a:endParaRPr lang="en-US" dirty="0"/>
          </a:p>
        </p:txBody>
      </p:sp>
      <p:sp>
        <p:nvSpPr>
          <p:cNvPr id="20" name="Picture Placeholder 8"/>
          <p:cNvSpPr>
            <a:spLocks noGrp="1"/>
          </p:cNvSpPr>
          <p:nvPr>
            <p:ph type="pic" sz="quarter" idx="21"/>
          </p:nvPr>
        </p:nvSpPr>
        <p:spPr>
          <a:xfrm>
            <a:off x="4515028" y="3657600"/>
            <a:ext cx="853218" cy="1036320"/>
          </a:xfrm>
          <a:prstGeom prst="rect">
            <a:avLst/>
          </a:prstGeom>
        </p:spPr>
        <p:txBody>
          <a:bodyPr>
            <a:normAutofit/>
          </a:bodyPr>
          <a:lstStyle>
            <a:lvl1pPr>
              <a:defRPr sz="1600" baseline="0"/>
            </a:lvl1pPr>
          </a:lstStyle>
          <a:p>
            <a:endParaRPr lang="en-US" dirty="0"/>
          </a:p>
        </p:txBody>
      </p:sp>
      <p:sp>
        <p:nvSpPr>
          <p:cNvPr id="23" name="Picture Placeholder 8"/>
          <p:cNvSpPr>
            <a:spLocks noGrp="1"/>
          </p:cNvSpPr>
          <p:nvPr>
            <p:ph type="pic" sz="quarter" idx="23"/>
          </p:nvPr>
        </p:nvSpPr>
        <p:spPr>
          <a:xfrm>
            <a:off x="8118996" y="3657600"/>
            <a:ext cx="853218" cy="1036320"/>
          </a:xfrm>
          <a:prstGeom prst="rect">
            <a:avLst/>
          </a:prstGeom>
        </p:spPr>
        <p:txBody>
          <a:bodyPr>
            <a:normAutofit/>
          </a:bodyPr>
          <a:lstStyle>
            <a:lvl1pPr>
              <a:defRPr sz="1600" baseline="0"/>
            </a:lvl1pPr>
          </a:lstStyle>
          <a:p>
            <a:endParaRPr lang="en-US" dirty="0"/>
          </a:p>
        </p:txBody>
      </p:sp>
      <p:sp>
        <p:nvSpPr>
          <p:cNvPr id="25" name="Content Placeholder 2"/>
          <p:cNvSpPr>
            <a:spLocks noGrp="1"/>
          </p:cNvSpPr>
          <p:nvPr>
            <p:ph sz="half" idx="24" hasCustomPrompt="1"/>
          </p:nvPr>
        </p:nvSpPr>
        <p:spPr>
          <a:xfrm>
            <a:off x="5532484" y="1229533"/>
            <a:ext cx="2133044" cy="1077648"/>
          </a:xfrm>
          <a:prstGeom prst="rect">
            <a:avLst/>
          </a:prstGeom>
        </p:spPr>
        <p:txBody>
          <a:bodyPr>
            <a:noAutofit/>
          </a:bodyPr>
          <a:lstStyle>
            <a:lvl1pPr marL="0" indent="-182848">
              <a:spcBef>
                <a:spcPts val="0"/>
              </a:spcBef>
              <a:defRPr sz="1700" baseline="0"/>
            </a:lvl1pPr>
            <a:lvl2pPr marL="0">
              <a:lnSpc>
                <a:spcPct val="90000"/>
              </a:lnSpc>
              <a:spcBef>
                <a:spcPts val="1333"/>
              </a:spcBef>
              <a:defRPr sz="1100"/>
            </a:lvl2pPr>
            <a:lvl3pPr marL="0">
              <a:lnSpc>
                <a:spcPct val="90000"/>
              </a:lnSpc>
              <a:spcBef>
                <a:spcPts val="0"/>
              </a:spcBef>
              <a:defRPr sz="1100"/>
            </a:lvl3pPr>
            <a:lvl4pPr marL="182848">
              <a:defRPr/>
            </a:lvl4pPr>
            <a:lvl5pPr marL="182848">
              <a:defRPr/>
            </a:lvl5pPr>
          </a:lstStyle>
          <a:p>
            <a:pPr lvl="0"/>
            <a:r>
              <a:rPr lang="en-US" dirty="0"/>
              <a:t>Name</a:t>
            </a:r>
          </a:p>
          <a:p>
            <a:pPr lvl="0"/>
            <a:r>
              <a:rPr lang="en-US" dirty="0" err="1"/>
              <a:t>Lastname</a:t>
            </a:r>
            <a:endParaRPr lang="en-US" dirty="0"/>
          </a:p>
          <a:p>
            <a:pPr lvl="1"/>
            <a:r>
              <a:rPr lang="en-US" dirty="0"/>
              <a:t>Job Title</a:t>
            </a:r>
          </a:p>
          <a:p>
            <a:pPr lvl="2"/>
            <a:r>
              <a:rPr lang="en-US" dirty="0"/>
              <a:t>(XXX) XXX-XXXX</a:t>
            </a:r>
          </a:p>
          <a:p>
            <a:pPr lvl="2"/>
            <a:r>
              <a:rPr lang="en-US" dirty="0" err="1"/>
              <a:t>name@firstrepublic.com</a:t>
            </a:r>
            <a:endParaRPr lang="en-US" dirty="0"/>
          </a:p>
        </p:txBody>
      </p:sp>
      <p:sp>
        <p:nvSpPr>
          <p:cNvPr id="26" name="Content Placeholder 2"/>
          <p:cNvSpPr>
            <a:spLocks noGrp="1"/>
          </p:cNvSpPr>
          <p:nvPr>
            <p:ph sz="half" idx="25" hasCustomPrompt="1"/>
          </p:nvPr>
        </p:nvSpPr>
        <p:spPr>
          <a:xfrm>
            <a:off x="9136452" y="1229533"/>
            <a:ext cx="2133044" cy="1077648"/>
          </a:xfrm>
          <a:prstGeom prst="rect">
            <a:avLst/>
          </a:prstGeom>
        </p:spPr>
        <p:txBody>
          <a:bodyPr>
            <a:noAutofit/>
          </a:bodyPr>
          <a:lstStyle>
            <a:lvl1pPr marL="0" indent="-182848">
              <a:spcBef>
                <a:spcPts val="0"/>
              </a:spcBef>
              <a:defRPr sz="1700" baseline="0"/>
            </a:lvl1pPr>
            <a:lvl2pPr marL="0">
              <a:lnSpc>
                <a:spcPct val="90000"/>
              </a:lnSpc>
              <a:spcBef>
                <a:spcPts val="1333"/>
              </a:spcBef>
              <a:defRPr sz="1100"/>
            </a:lvl2pPr>
            <a:lvl3pPr marL="0">
              <a:lnSpc>
                <a:spcPct val="90000"/>
              </a:lnSpc>
              <a:spcBef>
                <a:spcPts val="0"/>
              </a:spcBef>
              <a:defRPr sz="1100"/>
            </a:lvl3pPr>
            <a:lvl4pPr marL="182848">
              <a:defRPr/>
            </a:lvl4pPr>
            <a:lvl5pPr marL="182848">
              <a:defRPr/>
            </a:lvl5pPr>
          </a:lstStyle>
          <a:p>
            <a:pPr lvl="0"/>
            <a:r>
              <a:rPr lang="en-US" dirty="0"/>
              <a:t>Name</a:t>
            </a:r>
          </a:p>
          <a:p>
            <a:pPr lvl="0"/>
            <a:r>
              <a:rPr lang="en-US" dirty="0" err="1"/>
              <a:t>Lastname</a:t>
            </a:r>
            <a:endParaRPr lang="en-US" dirty="0"/>
          </a:p>
          <a:p>
            <a:pPr lvl="1"/>
            <a:r>
              <a:rPr lang="en-US" dirty="0"/>
              <a:t>Job Title</a:t>
            </a:r>
          </a:p>
          <a:p>
            <a:pPr lvl="2"/>
            <a:r>
              <a:rPr lang="en-US" dirty="0"/>
              <a:t>(XXX) XXX-XXXX</a:t>
            </a:r>
          </a:p>
          <a:p>
            <a:pPr lvl="2"/>
            <a:r>
              <a:rPr lang="en-US" dirty="0" err="1"/>
              <a:t>name@firstrepublic.com</a:t>
            </a:r>
            <a:endParaRPr lang="en-US" dirty="0"/>
          </a:p>
        </p:txBody>
      </p:sp>
      <p:sp>
        <p:nvSpPr>
          <p:cNvPr id="27" name="Content Placeholder 2"/>
          <p:cNvSpPr>
            <a:spLocks noGrp="1"/>
          </p:cNvSpPr>
          <p:nvPr>
            <p:ph sz="half" idx="26" hasCustomPrompt="1"/>
          </p:nvPr>
        </p:nvSpPr>
        <p:spPr>
          <a:xfrm>
            <a:off x="1931618" y="3616272"/>
            <a:ext cx="2133044" cy="1077648"/>
          </a:xfrm>
          <a:prstGeom prst="rect">
            <a:avLst/>
          </a:prstGeom>
        </p:spPr>
        <p:txBody>
          <a:bodyPr>
            <a:noAutofit/>
          </a:bodyPr>
          <a:lstStyle>
            <a:lvl1pPr marL="0" indent="-182848">
              <a:spcBef>
                <a:spcPts val="0"/>
              </a:spcBef>
              <a:defRPr sz="1700" baseline="0"/>
            </a:lvl1pPr>
            <a:lvl2pPr marL="0">
              <a:lnSpc>
                <a:spcPct val="90000"/>
              </a:lnSpc>
              <a:spcBef>
                <a:spcPts val="1333"/>
              </a:spcBef>
              <a:defRPr sz="1100"/>
            </a:lvl2pPr>
            <a:lvl3pPr marL="0">
              <a:lnSpc>
                <a:spcPct val="90000"/>
              </a:lnSpc>
              <a:spcBef>
                <a:spcPts val="0"/>
              </a:spcBef>
              <a:defRPr sz="1100"/>
            </a:lvl3pPr>
            <a:lvl4pPr marL="182848">
              <a:defRPr/>
            </a:lvl4pPr>
            <a:lvl5pPr marL="182848">
              <a:defRPr/>
            </a:lvl5pPr>
          </a:lstStyle>
          <a:p>
            <a:pPr lvl="0"/>
            <a:r>
              <a:rPr lang="en-US" dirty="0"/>
              <a:t>Name</a:t>
            </a:r>
          </a:p>
          <a:p>
            <a:pPr lvl="0"/>
            <a:r>
              <a:rPr lang="en-US" dirty="0" err="1"/>
              <a:t>Lastname</a:t>
            </a:r>
            <a:endParaRPr lang="en-US" dirty="0"/>
          </a:p>
          <a:p>
            <a:pPr lvl="1"/>
            <a:r>
              <a:rPr lang="en-US" dirty="0"/>
              <a:t>Job Title</a:t>
            </a:r>
          </a:p>
          <a:p>
            <a:pPr lvl="2"/>
            <a:r>
              <a:rPr lang="en-US" dirty="0"/>
              <a:t>(XXX) XXX-XXXX</a:t>
            </a:r>
          </a:p>
          <a:p>
            <a:pPr lvl="2"/>
            <a:r>
              <a:rPr lang="en-US" dirty="0" err="1"/>
              <a:t>name@firstrepublic.com</a:t>
            </a:r>
            <a:endParaRPr lang="en-US" dirty="0"/>
          </a:p>
        </p:txBody>
      </p:sp>
      <p:sp>
        <p:nvSpPr>
          <p:cNvPr id="28" name="Content Placeholder 2"/>
          <p:cNvSpPr>
            <a:spLocks noGrp="1"/>
          </p:cNvSpPr>
          <p:nvPr>
            <p:ph sz="half" idx="27" hasCustomPrompt="1"/>
          </p:nvPr>
        </p:nvSpPr>
        <p:spPr>
          <a:xfrm>
            <a:off x="5532484" y="3616272"/>
            <a:ext cx="2133044" cy="1077648"/>
          </a:xfrm>
          <a:prstGeom prst="rect">
            <a:avLst/>
          </a:prstGeom>
        </p:spPr>
        <p:txBody>
          <a:bodyPr>
            <a:noAutofit/>
          </a:bodyPr>
          <a:lstStyle>
            <a:lvl1pPr marL="0" indent="-182848">
              <a:spcBef>
                <a:spcPts val="0"/>
              </a:spcBef>
              <a:defRPr sz="1700" baseline="0"/>
            </a:lvl1pPr>
            <a:lvl2pPr marL="0">
              <a:lnSpc>
                <a:spcPct val="90000"/>
              </a:lnSpc>
              <a:spcBef>
                <a:spcPts val="1333"/>
              </a:spcBef>
              <a:defRPr sz="1100"/>
            </a:lvl2pPr>
            <a:lvl3pPr marL="0">
              <a:lnSpc>
                <a:spcPct val="90000"/>
              </a:lnSpc>
              <a:spcBef>
                <a:spcPts val="0"/>
              </a:spcBef>
              <a:defRPr sz="1100"/>
            </a:lvl3pPr>
            <a:lvl4pPr marL="182848">
              <a:defRPr/>
            </a:lvl4pPr>
            <a:lvl5pPr marL="182848">
              <a:defRPr/>
            </a:lvl5pPr>
          </a:lstStyle>
          <a:p>
            <a:pPr lvl="0"/>
            <a:r>
              <a:rPr lang="en-US" dirty="0"/>
              <a:t>Name</a:t>
            </a:r>
          </a:p>
          <a:p>
            <a:pPr lvl="0"/>
            <a:r>
              <a:rPr lang="en-US" dirty="0" err="1"/>
              <a:t>Lastname</a:t>
            </a:r>
            <a:endParaRPr lang="en-US" dirty="0"/>
          </a:p>
          <a:p>
            <a:pPr lvl="1"/>
            <a:r>
              <a:rPr lang="en-US" dirty="0"/>
              <a:t>Job Title</a:t>
            </a:r>
          </a:p>
          <a:p>
            <a:pPr lvl="2"/>
            <a:r>
              <a:rPr lang="en-US" dirty="0"/>
              <a:t>(XXX) XXX-XXXX</a:t>
            </a:r>
          </a:p>
          <a:p>
            <a:pPr lvl="2"/>
            <a:r>
              <a:rPr lang="en-US" dirty="0" err="1"/>
              <a:t>name@firstrepublic.com</a:t>
            </a:r>
            <a:endParaRPr lang="en-US" dirty="0"/>
          </a:p>
        </p:txBody>
      </p:sp>
      <p:sp>
        <p:nvSpPr>
          <p:cNvPr id="29" name="Content Placeholder 2"/>
          <p:cNvSpPr>
            <a:spLocks noGrp="1"/>
          </p:cNvSpPr>
          <p:nvPr>
            <p:ph sz="half" idx="28" hasCustomPrompt="1"/>
          </p:nvPr>
        </p:nvSpPr>
        <p:spPr>
          <a:xfrm>
            <a:off x="9136452" y="3616272"/>
            <a:ext cx="2133044" cy="1077648"/>
          </a:xfrm>
          <a:prstGeom prst="rect">
            <a:avLst/>
          </a:prstGeom>
        </p:spPr>
        <p:txBody>
          <a:bodyPr>
            <a:noAutofit/>
          </a:bodyPr>
          <a:lstStyle>
            <a:lvl1pPr marL="0" indent="-182848">
              <a:spcBef>
                <a:spcPts val="0"/>
              </a:spcBef>
              <a:defRPr sz="1700" baseline="0"/>
            </a:lvl1pPr>
            <a:lvl2pPr marL="0">
              <a:lnSpc>
                <a:spcPct val="90000"/>
              </a:lnSpc>
              <a:spcBef>
                <a:spcPts val="1333"/>
              </a:spcBef>
              <a:defRPr sz="1100"/>
            </a:lvl2pPr>
            <a:lvl3pPr marL="0">
              <a:lnSpc>
                <a:spcPct val="90000"/>
              </a:lnSpc>
              <a:spcBef>
                <a:spcPts val="0"/>
              </a:spcBef>
              <a:defRPr sz="1100"/>
            </a:lvl3pPr>
            <a:lvl4pPr marL="182848">
              <a:defRPr/>
            </a:lvl4pPr>
            <a:lvl5pPr marL="182848">
              <a:defRPr/>
            </a:lvl5pPr>
          </a:lstStyle>
          <a:p>
            <a:pPr lvl="0"/>
            <a:r>
              <a:rPr lang="en-US" dirty="0"/>
              <a:t>Name</a:t>
            </a:r>
          </a:p>
          <a:p>
            <a:pPr lvl="0"/>
            <a:r>
              <a:rPr lang="en-US" dirty="0" err="1"/>
              <a:t>Lastname</a:t>
            </a:r>
            <a:endParaRPr lang="en-US" dirty="0"/>
          </a:p>
          <a:p>
            <a:pPr lvl="1"/>
            <a:r>
              <a:rPr lang="en-US" dirty="0"/>
              <a:t>Job Title</a:t>
            </a:r>
          </a:p>
          <a:p>
            <a:pPr lvl="2"/>
            <a:r>
              <a:rPr lang="en-US" dirty="0"/>
              <a:t>(XXX) XXX-XXXX</a:t>
            </a:r>
          </a:p>
          <a:p>
            <a:pPr lvl="2"/>
            <a:r>
              <a:rPr lang="en-US" dirty="0" err="1"/>
              <a:t>name@firstrepublic.com</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am Bios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F9B10BE-C604-FE42-B2B9-4C2434EF8499}" type="slidenum">
              <a:rPr lang="en-US" smtClean="0"/>
              <a:t>‹#›</a:t>
            </a:fld>
            <a:endParaRPr lang="en-US" dirty="0"/>
          </a:p>
        </p:txBody>
      </p:sp>
      <p:sp>
        <p:nvSpPr>
          <p:cNvPr id="51" name="Content Placeholder 2"/>
          <p:cNvSpPr>
            <a:spLocks noGrp="1"/>
          </p:cNvSpPr>
          <p:nvPr>
            <p:ph sz="half" idx="53" hasCustomPrompt="1"/>
          </p:nvPr>
        </p:nvSpPr>
        <p:spPr>
          <a:xfrm>
            <a:off x="1837351" y="4154924"/>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52" name="Picture Placeholder 8"/>
          <p:cNvSpPr>
            <a:spLocks noGrp="1"/>
          </p:cNvSpPr>
          <p:nvPr>
            <p:ph type="pic" sz="quarter" idx="54"/>
          </p:nvPr>
        </p:nvSpPr>
        <p:spPr>
          <a:xfrm>
            <a:off x="914162" y="4154924"/>
            <a:ext cx="853218" cy="853440"/>
          </a:xfrm>
        </p:spPr>
        <p:txBody>
          <a:bodyPr>
            <a:normAutofit/>
          </a:bodyPr>
          <a:lstStyle>
            <a:lvl1pPr>
              <a:defRPr sz="1600" baseline="0"/>
            </a:lvl1pPr>
          </a:lstStyle>
          <a:p>
            <a:endParaRPr lang="en-US" dirty="0"/>
          </a:p>
        </p:txBody>
      </p:sp>
      <p:sp>
        <p:nvSpPr>
          <p:cNvPr id="61" name="Content Placeholder 2"/>
          <p:cNvSpPr>
            <a:spLocks noGrp="1"/>
          </p:cNvSpPr>
          <p:nvPr>
            <p:ph sz="half" idx="63" hasCustomPrompt="1"/>
          </p:nvPr>
        </p:nvSpPr>
        <p:spPr>
          <a:xfrm>
            <a:off x="1837352" y="5081516"/>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62" name="Picture Placeholder 8"/>
          <p:cNvSpPr>
            <a:spLocks noGrp="1"/>
          </p:cNvSpPr>
          <p:nvPr>
            <p:ph type="pic" sz="quarter" idx="64"/>
          </p:nvPr>
        </p:nvSpPr>
        <p:spPr>
          <a:xfrm>
            <a:off x="914162" y="5081516"/>
            <a:ext cx="853218" cy="853440"/>
          </a:xfrm>
        </p:spPr>
        <p:txBody>
          <a:bodyPr>
            <a:normAutofit/>
          </a:bodyPr>
          <a:lstStyle>
            <a:lvl1pPr>
              <a:defRPr sz="1600" baseline="0"/>
            </a:lvl1pPr>
          </a:lstStyle>
          <a:p>
            <a:endParaRPr lang="en-US" dirty="0"/>
          </a:p>
        </p:txBody>
      </p:sp>
      <p:sp>
        <p:nvSpPr>
          <p:cNvPr id="69" name="Content Placeholder 2"/>
          <p:cNvSpPr>
            <a:spLocks noGrp="1"/>
          </p:cNvSpPr>
          <p:nvPr>
            <p:ph sz="half" idx="65" hasCustomPrompt="1"/>
          </p:nvPr>
        </p:nvSpPr>
        <p:spPr>
          <a:xfrm>
            <a:off x="4478880" y="4154924"/>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70" name="Picture Placeholder 8"/>
          <p:cNvSpPr>
            <a:spLocks noGrp="1"/>
          </p:cNvSpPr>
          <p:nvPr>
            <p:ph type="pic" sz="quarter" idx="66"/>
          </p:nvPr>
        </p:nvSpPr>
        <p:spPr>
          <a:xfrm>
            <a:off x="3555691" y="4154924"/>
            <a:ext cx="853218" cy="853440"/>
          </a:xfrm>
        </p:spPr>
        <p:txBody>
          <a:bodyPr>
            <a:normAutofit/>
          </a:bodyPr>
          <a:lstStyle>
            <a:lvl1pPr>
              <a:defRPr sz="1600" baseline="0"/>
            </a:lvl1pPr>
          </a:lstStyle>
          <a:p>
            <a:endParaRPr lang="en-US" dirty="0"/>
          </a:p>
        </p:txBody>
      </p:sp>
      <p:sp>
        <p:nvSpPr>
          <p:cNvPr id="71" name="Content Placeholder 2"/>
          <p:cNvSpPr>
            <a:spLocks noGrp="1"/>
          </p:cNvSpPr>
          <p:nvPr>
            <p:ph sz="half" idx="67" hasCustomPrompt="1"/>
          </p:nvPr>
        </p:nvSpPr>
        <p:spPr>
          <a:xfrm>
            <a:off x="4478881" y="5081516"/>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72" name="Picture Placeholder 8"/>
          <p:cNvSpPr>
            <a:spLocks noGrp="1"/>
          </p:cNvSpPr>
          <p:nvPr>
            <p:ph type="pic" sz="quarter" idx="68"/>
          </p:nvPr>
        </p:nvSpPr>
        <p:spPr>
          <a:xfrm>
            <a:off x="3555691" y="5081516"/>
            <a:ext cx="853218" cy="853440"/>
          </a:xfrm>
        </p:spPr>
        <p:txBody>
          <a:bodyPr>
            <a:normAutofit/>
          </a:bodyPr>
          <a:lstStyle>
            <a:lvl1pPr>
              <a:defRPr sz="1600" baseline="0"/>
            </a:lvl1pPr>
          </a:lstStyle>
          <a:p>
            <a:endParaRPr lang="en-US" dirty="0"/>
          </a:p>
        </p:txBody>
      </p:sp>
      <p:sp>
        <p:nvSpPr>
          <p:cNvPr id="73" name="Content Placeholder 2"/>
          <p:cNvSpPr>
            <a:spLocks noGrp="1"/>
          </p:cNvSpPr>
          <p:nvPr>
            <p:ph sz="half" idx="69" hasCustomPrompt="1"/>
          </p:nvPr>
        </p:nvSpPr>
        <p:spPr>
          <a:xfrm>
            <a:off x="7110619" y="4154924"/>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74" name="Picture Placeholder 8"/>
          <p:cNvSpPr>
            <a:spLocks noGrp="1"/>
          </p:cNvSpPr>
          <p:nvPr>
            <p:ph type="pic" sz="quarter" idx="70"/>
          </p:nvPr>
        </p:nvSpPr>
        <p:spPr>
          <a:xfrm>
            <a:off x="6187430" y="4154924"/>
            <a:ext cx="853218" cy="853440"/>
          </a:xfrm>
        </p:spPr>
        <p:txBody>
          <a:bodyPr>
            <a:normAutofit/>
          </a:bodyPr>
          <a:lstStyle>
            <a:lvl1pPr>
              <a:defRPr sz="1600" baseline="0"/>
            </a:lvl1pPr>
          </a:lstStyle>
          <a:p>
            <a:endParaRPr lang="en-US" dirty="0"/>
          </a:p>
        </p:txBody>
      </p:sp>
      <p:sp>
        <p:nvSpPr>
          <p:cNvPr id="75" name="Content Placeholder 2"/>
          <p:cNvSpPr>
            <a:spLocks noGrp="1"/>
          </p:cNvSpPr>
          <p:nvPr>
            <p:ph sz="half" idx="71" hasCustomPrompt="1"/>
          </p:nvPr>
        </p:nvSpPr>
        <p:spPr>
          <a:xfrm>
            <a:off x="7110620" y="5081516"/>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76" name="Picture Placeholder 8"/>
          <p:cNvSpPr>
            <a:spLocks noGrp="1"/>
          </p:cNvSpPr>
          <p:nvPr>
            <p:ph type="pic" sz="quarter" idx="72"/>
          </p:nvPr>
        </p:nvSpPr>
        <p:spPr>
          <a:xfrm>
            <a:off x="6187430" y="5081516"/>
            <a:ext cx="853218" cy="853440"/>
          </a:xfrm>
        </p:spPr>
        <p:txBody>
          <a:bodyPr>
            <a:normAutofit/>
          </a:bodyPr>
          <a:lstStyle>
            <a:lvl1pPr>
              <a:defRPr sz="1600" baseline="0"/>
            </a:lvl1pPr>
          </a:lstStyle>
          <a:p>
            <a:endParaRPr lang="en-US" dirty="0"/>
          </a:p>
        </p:txBody>
      </p:sp>
      <p:sp>
        <p:nvSpPr>
          <p:cNvPr id="77" name="Content Placeholder 2"/>
          <p:cNvSpPr>
            <a:spLocks noGrp="1"/>
          </p:cNvSpPr>
          <p:nvPr>
            <p:ph sz="half" idx="73" hasCustomPrompt="1"/>
          </p:nvPr>
        </p:nvSpPr>
        <p:spPr>
          <a:xfrm>
            <a:off x="9752148" y="4154924"/>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78" name="Picture Placeholder 8"/>
          <p:cNvSpPr>
            <a:spLocks noGrp="1"/>
          </p:cNvSpPr>
          <p:nvPr>
            <p:ph type="pic" sz="quarter" idx="74"/>
          </p:nvPr>
        </p:nvSpPr>
        <p:spPr>
          <a:xfrm>
            <a:off x="8828959" y="4154924"/>
            <a:ext cx="853218" cy="853440"/>
          </a:xfrm>
        </p:spPr>
        <p:txBody>
          <a:bodyPr>
            <a:normAutofit/>
          </a:bodyPr>
          <a:lstStyle>
            <a:lvl1pPr>
              <a:defRPr sz="1600" baseline="0"/>
            </a:lvl1pPr>
          </a:lstStyle>
          <a:p>
            <a:endParaRPr lang="en-US" dirty="0"/>
          </a:p>
        </p:txBody>
      </p:sp>
      <p:sp>
        <p:nvSpPr>
          <p:cNvPr id="79" name="Content Placeholder 2"/>
          <p:cNvSpPr>
            <a:spLocks noGrp="1"/>
          </p:cNvSpPr>
          <p:nvPr>
            <p:ph sz="half" idx="75" hasCustomPrompt="1"/>
          </p:nvPr>
        </p:nvSpPr>
        <p:spPr>
          <a:xfrm>
            <a:off x="9752149" y="5081516"/>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80" name="Picture Placeholder 8"/>
          <p:cNvSpPr>
            <a:spLocks noGrp="1"/>
          </p:cNvSpPr>
          <p:nvPr>
            <p:ph type="pic" sz="quarter" idx="76"/>
          </p:nvPr>
        </p:nvSpPr>
        <p:spPr>
          <a:xfrm>
            <a:off x="8828959" y="5081516"/>
            <a:ext cx="853218" cy="853440"/>
          </a:xfrm>
        </p:spPr>
        <p:txBody>
          <a:bodyPr>
            <a:normAutofit/>
          </a:bodyPr>
          <a:lstStyle>
            <a:lvl1pPr>
              <a:defRPr sz="1600" baseline="0"/>
            </a:lvl1pPr>
          </a:lstStyle>
          <a:p>
            <a:endParaRPr lang="en-US" dirty="0"/>
          </a:p>
        </p:txBody>
      </p:sp>
      <p:sp>
        <p:nvSpPr>
          <p:cNvPr id="81" name="Content Placeholder 2"/>
          <p:cNvSpPr>
            <a:spLocks noGrp="1"/>
          </p:cNvSpPr>
          <p:nvPr>
            <p:ph sz="half" idx="77" hasCustomPrompt="1"/>
          </p:nvPr>
        </p:nvSpPr>
        <p:spPr>
          <a:xfrm>
            <a:off x="1837351" y="1574800"/>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82" name="Picture Placeholder 8"/>
          <p:cNvSpPr>
            <a:spLocks noGrp="1"/>
          </p:cNvSpPr>
          <p:nvPr>
            <p:ph type="pic" sz="quarter" idx="78"/>
          </p:nvPr>
        </p:nvSpPr>
        <p:spPr>
          <a:xfrm>
            <a:off x="914162" y="1574800"/>
            <a:ext cx="853218" cy="853440"/>
          </a:xfrm>
        </p:spPr>
        <p:txBody>
          <a:bodyPr>
            <a:normAutofit/>
          </a:bodyPr>
          <a:lstStyle>
            <a:lvl1pPr>
              <a:defRPr sz="1600" baseline="0"/>
            </a:lvl1pPr>
          </a:lstStyle>
          <a:p>
            <a:endParaRPr lang="en-US" dirty="0"/>
          </a:p>
        </p:txBody>
      </p:sp>
      <p:sp>
        <p:nvSpPr>
          <p:cNvPr id="83" name="Content Placeholder 2"/>
          <p:cNvSpPr>
            <a:spLocks noGrp="1"/>
          </p:cNvSpPr>
          <p:nvPr>
            <p:ph sz="half" idx="79" hasCustomPrompt="1"/>
          </p:nvPr>
        </p:nvSpPr>
        <p:spPr>
          <a:xfrm>
            <a:off x="1837352" y="2501392"/>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84" name="Picture Placeholder 8"/>
          <p:cNvSpPr>
            <a:spLocks noGrp="1"/>
          </p:cNvSpPr>
          <p:nvPr>
            <p:ph type="pic" sz="quarter" idx="80"/>
          </p:nvPr>
        </p:nvSpPr>
        <p:spPr>
          <a:xfrm>
            <a:off x="914162" y="2501392"/>
            <a:ext cx="853218" cy="853440"/>
          </a:xfrm>
        </p:spPr>
        <p:txBody>
          <a:bodyPr>
            <a:normAutofit/>
          </a:bodyPr>
          <a:lstStyle>
            <a:lvl1pPr>
              <a:defRPr sz="1600" baseline="0"/>
            </a:lvl1pPr>
          </a:lstStyle>
          <a:p>
            <a:endParaRPr lang="en-US" dirty="0"/>
          </a:p>
        </p:txBody>
      </p:sp>
      <p:sp>
        <p:nvSpPr>
          <p:cNvPr id="85" name="Content Placeholder 2"/>
          <p:cNvSpPr>
            <a:spLocks noGrp="1"/>
          </p:cNvSpPr>
          <p:nvPr>
            <p:ph sz="half" idx="81" hasCustomPrompt="1"/>
          </p:nvPr>
        </p:nvSpPr>
        <p:spPr>
          <a:xfrm>
            <a:off x="4478880" y="1574800"/>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86" name="Picture Placeholder 8"/>
          <p:cNvSpPr>
            <a:spLocks noGrp="1"/>
          </p:cNvSpPr>
          <p:nvPr>
            <p:ph type="pic" sz="quarter" idx="82"/>
          </p:nvPr>
        </p:nvSpPr>
        <p:spPr>
          <a:xfrm>
            <a:off x="3555691" y="1574800"/>
            <a:ext cx="853218" cy="853440"/>
          </a:xfrm>
        </p:spPr>
        <p:txBody>
          <a:bodyPr>
            <a:normAutofit/>
          </a:bodyPr>
          <a:lstStyle>
            <a:lvl1pPr>
              <a:defRPr sz="1600" baseline="0"/>
            </a:lvl1pPr>
          </a:lstStyle>
          <a:p>
            <a:endParaRPr lang="en-US" dirty="0"/>
          </a:p>
        </p:txBody>
      </p:sp>
      <p:sp>
        <p:nvSpPr>
          <p:cNvPr id="87" name="Content Placeholder 2"/>
          <p:cNvSpPr>
            <a:spLocks noGrp="1"/>
          </p:cNvSpPr>
          <p:nvPr>
            <p:ph sz="half" idx="83" hasCustomPrompt="1"/>
          </p:nvPr>
        </p:nvSpPr>
        <p:spPr>
          <a:xfrm>
            <a:off x="4478881" y="2501392"/>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88" name="Picture Placeholder 8"/>
          <p:cNvSpPr>
            <a:spLocks noGrp="1"/>
          </p:cNvSpPr>
          <p:nvPr>
            <p:ph type="pic" sz="quarter" idx="84"/>
          </p:nvPr>
        </p:nvSpPr>
        <p:spPr>
          <a:xfrm>
            <a:off x="3555691" y="2501392"/>
            <a:ext cx="853218" cy="853440"/>
          </a:xfrm>
        </p:spPr>
        <p:txBody>
          <a:bodyPr>
            <a:normAutofit/>
          </a:bodyPr>
          <a:lstStyle>
            <a:lvl1pPr>
              <a:defRPr sz="1600" baseline="0"/>
            </a:lvl1pPr>
          </a:lstStyle>
          <a:p>
            <a:endParaRPr lang="en-US" dirty="0"/>
          </a:p>
        </p:txBody>
      </p:sp>
      <p:sp>
        <p:nvSpPr>
          <p:cNvPr id="89" name="Content Placeholder 2"/>
          <p:cNvSpPr>
            <a:spLocks noGrp="1"/>
          </p:cNvSpPr>
          <p:nvPr>
            <p:ph sz="half" idx="85" hasCustomPrompt="1"/>
          </p:nvPr>
        </p:nvSpPr>
        <p:spPr>
          <a:xfrm>
            <a:off x="7110619" y="1574800"/>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90" name="Picture Placeholder 8"/>
          <p:cNvSpPr>
            <a:spLocks noGrp="1"/>
          </p:cNvSpPr>
          <p:nvPr>
            <p:ph type="pic" sz="quarter" idx="86"/>
          </p:nvPr>
        </p:nvSpPr>
        <p:spPr>
          <a:xfrm>
            <a:off x="6187430" y="1574800"/>
            <a:ext cx="853218" cy="853440"/>
          </a:xfrm>
        </p:spPr>
        <p:txBody>
          <a:bodyPr>
            <a:normAutofit/>
          </a:bodyPr>
          <a:lstStyle>
            <a:lvl1pPr>
              <a:defRPr sz="1600" baseline="0"/>
            </a:lvl1pPr>
          </a:lstStyle>
          <a:p>
            <a:endParaRPr lang="en-US" dirty="0"/>
          </a:p>
        </p:txBody>
      </p:sp>
      <p:sp>
        <p:nvSpPr>
          <p:cNvPr id="91" name="Content Placeholder 2"/>
          <p:cNvSpPr>
            <a:spLocks noGrp="1"/>
          </p:cNvSpPr>
          <p:nvPr>
            <p:ph sz="half" idx="87" hasCustomPrompt="1"/>
          </p:nvPr>
        </p:nvSpPr>
        <p:spPr>
          <a:xfrm>
            <a:off x="7110620" y="2501392"/>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92" name="Picture Placeholder 8"/>
          <p:cNvSpPr>
            <a:spLocks noGrp="1"/>
          </p:cNvSpPr>
          <p:nvPr>
            <p:ph type="pic" sz="quarter" idx="88"/>
          </p:nvPr>
        </p:nvSpPr>
        <p:spPr>
          <a:xfrm>
            <a:off x="6187430" y="2501392"/>
            <a:ext cx="853218" cy="853440"/>
          </a:xfrm>
        </p:spPr>
        <p:txBody>
          <a:bodyPr>
            <a:normAutofit/>
          </a:bodyPr>
          <a:lstStyle>
            <a:lvl1pPr>
              <a:defRPr sz="1600" baseline="0"/>
            </a:lvl1pPr>
          </a:lstStyle>
          <a:p>
            <a:endParaRPr lang="en-US" dirty="0"/>
          </a:p>
        </p:txBody>
      </p:sp>
      <p:sp>
        <p:nvSpPr>
          <p:cNvPr id="93" name="Content Placeholder 2"/>
          <p:cNvSpPr>
            <a:spLocks noGrp="1"/>
          </p:cNvSpPr>
          <p:nvPr>
            <p:ph sz="half" idx="89" hasCustomPrompt="1"/>
          </p:nvPr>
        </p:nvSpPr>
        <p:spPr>
          <a:xfrm>
            <a:off x="9752148" y="1574800"/>
            <a:ext cx="1615533"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94" name="Picture Placeholder 8"/>
          <p:cNvSpPr>
            <a:spLocks noGrp="1"/>
          </p:cNvSpPr>
          <p:nvPr>
            <p:ph type="pic" sz="quarter" idx="90"/>
          </p:nvPr>
        </p:nvSpPr>
        <p:spPr>
          <a:xfrm>
            <a:off x="8828959" y="1574800"/>
            <a:ext cx="853218" cy="853440"/>
          </a:xfrm>
        </p:spPr>
        <p:txBody>
          <a:bodyPr>
            <a:normAutofit/>
          </a:bodyPr>
          <a:lstStyle>
            <a:lvl1pPr>
              <a:defRPr sz="1600" baseline="0"/>
            </a:lvl1pPr>
          </a:lstStyle>
          <a:p>
            <a:endParaRPr lang="en-US" dirty="0"/>
          </a:p>
        </p:txBody>
      </p:sp>
      <p:sp>
        <p:nvSpPr>
          <p:cNvPr id="95" name="Content Placeholder 2"/>
          <p:cNvSpPr>
            <a:spLocks noGrp="1"/>
          </p:cNvSpPr>
          <p:nvPr>
            <p:ph sz="half" idx="91" hasCustomPrompt="1"/>
          </p:nvPr>
        </p:nvSpPr>
        <p:spPr>
          <a:xfrm>
            <a:off x="9752149" y="2501392"/>
            <a:ext cx="1615532" cy="853440"/>
          </a:xfrm>
        </p:spPr>
        <p:txBody>
          <a:bodyPr>
            <a:noAutofit/>
          </a:bodyPr>
          <a:lstStyle>
            <a:lvl1pPr marL="0" indent="-182827">
              <a:spcBef>
                <a:spcPts val="0"/>
              </a:spcBef>
              <a:defRPr sz="900" b="0" i="0" baseline="0">
                <a:latin typeface="Neue Haas Unica Pro Medium" charset="0"/>
                <a:ea typeface="Neue Haas Unica Pro Medium" charset="0"/>
                <a:cs typeface="Neue Haas Unica Pro Medium" charset="0"/>
              </a:defRPr>
            </a:lvl1pPr>
            <a:lvl2pPr marL="0">
              <a:lnSpc>
                <a:spcPct val="90000"/>
              </a:lnSpc>
              <a:spcBef>
                <a:spcPts val="1333"/>
              </a:spcBef>
              <a:defRPr sz="900" b="0" i="0"/>
            </a:lvl2pPr>
            <a:lvl3pPr marL="0">
              <a:lnSpc>
                <a:spcPct val="90000"/>
              </a:lnSpc>
              <a:spcBef>
                <a:spcPts val="400"/>
              </a:spcBef>
              <a:defRPr sz="900" b="0" i="0"/>
            </a:lvl3pPr>
            <a:lvl4pPr marL="182827">
              <a:defRPr/>
            </a:lvl4pPr>
            <a:lvl5pPr marL="182827">
              <a:defRPr/>
            </a:lvl5pPr>
          </a:lstStyle>
          <a:p>
            <a:pPr lvl="0"/>
            <a:r>
              <a:rPr lang="en-US" dirty="0"/>
              <a:t>Name </a:t>
            </a:r>
            <a:r>
              <a:rPr lang="en-US" dirty="0" err="1"/>
              <a:t>Lastname</a:t>
            </a:r>
            <a:endParaRPr lang="en-US" dirty="0"/>
          </a:p>
          <a:p>
            <a:pPr lvl="2"/>
            <a:r>
              <a:rPr lang="en-US" dirty="0"/>
              <a:t>(XXX) XXX-XXXX</a:t>
            </a:r>
            <a:br>
              <a:rPr lang="en-US" dirty="0"/>
            </a:br>
            <a:r>
              <a:rPr lang="en-US" dirty="0"/>
              <a:t>name@firstrepublic.com</a:t>
            </a:r>
          </a:p>
        </p:txBody>
      </p:sp>
      <p:sp>
        <p:nvSpPr>
          <p:cNvPr id="96" name="Picture Placeholder 8"/>
          <p:cNvSpPr>
            <a:spLocks noGrp="1"/>
          </p:cNvSpPr>
          <p:nvPr>
            <p:ph type="pic" sz="quarter" idx="92"/>
          </p:nvPr>
        </p:nvSpPr>
        <p:spPr>
          <a:xfrm>
            <a:off x="8828959" y="2501392"/>
            <a:ext cx="853218" cy="853440"/>
          </a:xfrm>
        </p:spPr>
        <p:txBody>
          <a:bodyPr>
            <a:normAutofit/>
          </a:bodyPr>
          <a:lstStyle>
            <a:lvl1pPr>
              <a:defRPr sz="1600" baseline="0"/>
            </a:lvl1pPr>
          </a:lstStyle>
          <a:p>
            <a:endParaRPr lang="en-US" dirty="0"/>
          </a:p>
        </p:txBody>
      </p:sp>
    </p:spTree>
    <p:extLst>
      <p:ext uri="{BB962C8B-B14F-4D97-AF65-F5344CB8AC3E}">
        <p14:creationId xmlns:p14="http://schemas.microsoft.com/office/powerpoint/2010/main" val="2182904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5" name="Rectangle 4"/>
          <p:cNvSpPr/>
          <p:nvPr userDrawn="1"/>
        </p:nvSpPr>
        <p:spPr>
          <a:xfrm>
            <a:off x="13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7" name="Rectangle 6"/>
          <p:cNvSpPr/>
          <p:nvPr userDrawn="1"/>
        </p:nvSpPr>
        <p:spPr>
          <a:xfrm>
            <a:off x="7532" y="6547408"/>
            <a:ext cx="1647173" cy="284659"/>
          </a:xfrm>
          <a:prstGeom prst="rect">
            <a:avLst/>
          </a:prstGeom>
        </p:spPr>
        <p:txBody>
          <a:bodyPr wrap="none" lIns="121884" tIns="60943" rIns="121884" bIns="60943" anchor="ctr">
            <a:spAutoFit/>
          </a:bodyPr>
          <a:lstStyle/>
          <a:p>
            <a:pPr algn="l"/>
            <a:r>
              <a:rPr lang="en-US" sz="900" kern="1200" dirty="0">
                <a:solidFill>
                  <a:schemeClr val="bg1"/>
                </a:solidFill>
                <a:latin typeface="Neue Haas Unica Pro Light" panose="020B0404030206020203" pitchFamily="34" charset="0"/>
                <a:ea typeface="+mn-ea"/>
                <a:cs typeface="+mn-cs"/>
              </a:rPr>
              <a:t>© 2020 First Republic Bank</a:t>
            </a:r>
            <a:r>
              <a:rPr lang="en-US" sz="1050" kern="1200" dirty="0">
                <a:solidFill>
                  <a:schemeClr val="bg1"/>
                </a:solidFill>
                <a:latin typeface="Neue Haas Unica Pro Light" panose="020B0404030206020203" pitchFamily="34" charset="0"/>
                <a:ea typeface="+mn-ea"/>
                <a:cs typeface="+mn-cs"/>
              </a:rPr>
              <a:t> </a:t>
            </a:r>
            <a:endParaRPr lang="en-US" sz="1050" dirty="0">
              <a:solidFill>
                <a:schemeClr val="bg1"/>
              </a:solidFill>
              <a:latin typeface="Neue Haas Unica Pro Light" panose="020B0404030206020203" pitchFamily="34" charset="0"/>
            </a:endParaRPr>
          </a:p>
        </p:txBody>
      </p:sp>
      <p:sp>
        <p:nvSpPr>
          <p:cNvPr id="8" name="Rectangle 7"/>
          <p:cNvSpPr/>
          <p:nvPr userDrawn="1"/>
        </p:nvSpPr>
        <p:spPr>
          <a:xfrm>
            <a:off x="11112871" y="6567588"/>
            <a:ext cx="1063681" cy="261576"/>
          </a:xfrm>
          <a:prstGeom prst="rect">
            <a:avLst/>
          </a:prstGeom>
        </p:spPr>
        <p:txBody>
          <a:bodyPr wrap="none" lIns="121884" tIns="60943" rIns="121884" bIns="60943" anchor="ctr">
            <a:spAutoFit/>
          </a:bodyPr>
          <a:lstStyle/>
          <a:p>
            <a:pPr algn="r"/>
            <a:r>
              <a:rPr lang="en-US" sz="900" kern="1200" dirty="0">
                <a:solidFill>
                  <a:schemeClr val="bg1"/>
                </a:solidFill>
                <a:latin typeface="Neue Haas Unica Pro Light" panose="020B0404030206020203" pitchFamily="34" charset="0"/>
                <a:ea typeface="+mn-ea"/>
                <a:cs typeface="+mn-cs"/>
              </a:rPr>
              <a:t>238747-01-0120</a:t>
            </a:r>
            <a:endParaRPr lang="en-US" sz="900" dirty="0">
              <a:solidFill>
                <a:schemeClr val="bg1"/>
              </a:solidFill>
              <a:latin typeface="Neue Haas Unica Pro Light" panose="020B0404030206020203" pitchFamily="34"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3780" y="2540506"/>
            <a:ext cx="8461265" cy="1776988"/>
          </a:xfrm>
          <a:prstGeom prst="rect">
            <a:avLst/>
          </a:prstGeom>
        </p:spPr>
      </p:pic>
    </p:spTree>
    <p:extLst>
      <p:ext uri="{BB962C8B-B14F-4D97-AF65-F5344CB8AC3E}">
        <p14:creationId xmlns:p14="http://schemas.microsoft.com/office/powerpoint/2010/main" val="1149800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FA73A6-DE80-4EAD-8268-30CB1CBF0F9B}"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AB95ED-2DF2-4531-B2CD-FACCF2F41613}" type="slidenum">
              <a:rPr lang="en-US" smtClean="0"/>
              <a:t>‹#›</a:t>
            </a:fld>
            <a:endParaRPr lang="en-US" dirty="0"/>
          </a:p>
        </p:txBody>
      </p:sp>
    </p:spTree>
    <p:extLst>
      <p:ext uri="{BB962C8B-B14F-4D97-AF65-F5344CB8AC3E}">
        <p14:creationId xmlns:p14="http://schemas.microsoft.com/office/powerpoint/2010/main" val="82218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F9B10BE-C604-FE42-B2B9-4C2434EF8499}" type="slidenum">
              <a:rPr lang="en-US" smtClean="0"/>
              <a:pPr/>
              <a:t>‹#›</a:t>
            </a:fld>
            <a:endParaRPr lang="en-US" dirty="0"/>
          </a:p>
        </p:txBody>
      </p:sp>
      <p:sp>
        <p:nvSpPr>
          <p:cNvPr id="6" name="Text Placeholder 2"/>
          <p:cNvSpPr>
            <a:spLocks noGrp="1"/>
          </p:cNvSpPr>
          <p:nvPr>
            <p:ph idx="1" hasCustomPrompt="1"/>
          </p:nvPr>
        </p:nvSpPr>
        <p:spPr>
          <a:xfrm>
            <a:off x="914164" y="1371600"/>
            <a:ext cx="10360500" cy="4145280"/>
          </a:xfrm>
          <a:prstGeom prst="rect">
            <a:avLst/>
          </a:prstGeom>
        </p:spPr>
        <p:txBody>
          <a:bodyPr vert="horz" lIns="0" tIns="0" rIns="0" bIns="0" rtlCol="0">
            <a:normAutofit/>
          </a:bodyPr>
          <a:lstStyle>
            <a:lvl1pPr>
              <a:defRPr sz="2800"/>
            </a:lvl1pPr>
            <a:lvl2pPr>
              <a:defRPr sz="1600"/>
            </a:lvl2pPr>
            <a:lvl3pPr>
              <a:defRPr sz="1400"/>
            </a:lvl3pPr>
            <a:lvl4pPr>
              <a:defRPr sz="1200"/>
            </a:lvl4pPr>
            <a:lvl5pPr marL="354330" indent="-171450">
              <a:buFont typeface="Arial" charset="0"/>
              <a:buChar char="•"/>
              <a:defRPr sz="12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idx="12" hasCustomPrompt="1"/>
          </p:nvPr>
        </p:nvSpPr>
        <p:spPr>
          <a:xfrm>
            <a:off x="914164" y="1011057"/>
            <a:ext cx="10360500" cy="238898"/>
          </a:xfrm>
          <a:prstGeom prst="rect">
            <a:avLst/>
          </a:prstGeom>
        </p:spPr>
        <p:txBody>
          <a:bodyPr vert="horz" lIns="0" tIns="0" rIns="0" bIns="0" rtlCol="0">
            <a:noAutofit/>
          </a:bodyPr>
          <a:lstStyle>
            <a:lvl1pPr>
              <a:defRPr sz="2800"/>
            </a:lvl1pPr>
            <a:lvl2pPr>
              <a:defRPr sz="2100" baseline="0">
                <a:solidFill>
                  <a:schemeClr val="tx1"/>
                </a:solidFill>
              </a:defRPr>
            </a:lvl2pPr>
            <a:lvl3pPr>
              <a:defRPr sz="1200"/>
            </a:lvl3pPr>
            <a:lvl4pPr>
              <a:defRPr sz="1200"/>
            </a:lvl4pPr>
            <a:lvl5pPr marL="354330" indent="-171450">
              <a:buFont typeface="Arial" charset="0"/>
              <a:buChar char="•"/>
              <a:defRPr sz="1200"/>
            </a:lvl5pPr>
          </a:lstStyle>
          <a:p>
            <a:pPr lvl="1"/>
            <a:r>
              <a:rPr lang="en-US" dirty="0"/>
              <a:t>Slide Title</a:t>
            </a:r>
          </a:p>
        </p:txBody>
      </p:sp>
    </p:spTree>
    <p:extLst>
      <p:ext uri="{BB962C8B-B14F-4D97-AF65-F5344CB8AC3E}">
        <p14:creationId xmlns:p14="http://schemas.microsoft.com/office/powerpoint/2010/main" val="191124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F9B10BE-C604-FE42-B2B9-4C2434EF8499}" type="slidenum">
              <a:rPr lang="en-US" smtClean="0"/>
              <a:pPr/>
              <a:t>‹#›</a:t>
            </a:fld>
            <a:endParaRPr lang="en-US" dirty="0"/>
          </a:p>
        </p:txBody>
      </p:sp>
      <p:sp>
        <p:nvSpPr>
          <p:cNvPr id="6" name="Text Placeholder 2"/>
          <p:cNvSpPr>
            <a:spLocks noGrp="1"/>
          </p:cNvSpPr>
          <p:nvPr>
            <p:ph idx="1" hasCustomPrompt="1"/>
          </p:nvPr>
        </p:nvSpPr>
        <p:spPr>
          <a:xfrm>
            <a:off x="914164" y="1371600"/>
            <a:ext cx="10360500" cy="4145280"/>
          </a:xfrm>
          <a:prstGeom prst="rect">
            <a:avLst/>
          </a:prstGeom>
        </p:spPr>
        <p:txBody>
          <a:bodyPr vert="horz" lIns="0" tIns="0" rIns="0" bIns="0" rtlCol="0">
            <a:normAutofit/>
          </a:bodyPr>
          <a:lstStyle>
            <a:lvl1pPr>
              <a:defRPr sz="2799"/>
            </a:lvl1pPr>
            <a:lvl2pPr>
              <a:defRPr sz="1600"/>
            </a:lvl2pPr>
            <a:lvl3pPr>
              <a:defRPr sz="1200"/>
            </a:lvl3pPr>
            <a:lvl4pPr>
              <a:defRPr sz="1200"/>
            </a:lvl4pPr>
            <a:lvl5pPr marL="354224" indent="-171399">
              <a:buFont typeface="Arial"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0513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8" y="893"/>
            <a:ext cx="12174066" cy="6856213"/>
          </a:xfrm>
          <a:prstGeom prst="rect">
            <a:avLst/>
          </a:prstGeom>
        </p:spPr>
      </p:pic>
      <p:sp>
        <p:nvSpPr>
          <p:cNvPr id="2" name="Title 1"/>
          <p:cNvSpPr>
            <a:spLocks noGrp="1"/>
          </p:cNvSpPr>
          <p:nvPr>
            <p:ph type="ctrTitle"/>
          </p:nvPr>
        </p:nvSpPr>
        <p:spPr>
          <a:xfrm>
            <a:off x="5134866" y="1584961"/>
            <a:ext cx="6139797" cy="1789812"/>
          </a:xfrm>
        </p:spPr>
        <p:txBody>
          <a:bodyPr anchor="t" anchorCtr="0">
            <a:normAutofit/>
          </a:bodyPr>
          <a:lstStyle>
            <a:lvl1pPr algn="r">
              <a:defRPr sz="6400"/>
            </a:lvl1pPr>
          </a:lstStyle>
          <a:p>
            <a:r>
              <a:rPr lang="en-US"/>
              <a:t>Click to edit Master title style</a:t>
            </a:r>
            <a:endParaRPr lang="en-US" dirty="0"/>
          </a:p>
        </p:txBody>
      </p:sp>
      <p:sp>
        <p:nvSpPr>
          <p:cNvPr id="3" name="Subtitle 2"/>
          <p:cNvSpPr>
            <a:spLocks noGrp="1"/>
          </p:cNvSpPr>
          <p:nvPr>
            <p:ph type="subTitle" idx="1"/>
          </p:nvPr>
        </p:nvSpPr>
        <p:spPr>
          <a:xfrm>
            <a:off x="2133043" y="3511297"/>
            <a:ext cx="9141619" cy="729964"/>
          </a:xfrm>
        </p:spPr>
        <p:txBody>
          <a:bodyPr>
            <a:normAutofit/>
          </a:bodyPr>
          <a:lstStyle>
            <a:lvl1pPr marL="0" indent="0" algn="r">
              <a:buNone/>
              <a:defRPr sz="3200"/>
            </a:lvl1pPr>
            <a:lvl2pPr marL="457120" indent="0" algn="ctr">
              <a:buNone/>
              <a:defRPr sz="2000"/>
            </a:lvl2pPr>
            <a:lvl3pPr marL="914240" indent="0" algn="ctr">
              <a:buNone/>
              <a:defRPr sz="1800"/>
            </a:lvl3pPr>
            <a:lvl4pPr marL="1371360" indent="0" algn="ctr">
              <a:buNone/>
              <a:defRPr sz="1600"/>
            </a:lvl4pPr>
            <a:lvl5pPr marL="1828480" indent="0" algn="ctr">
              <a:buNone/>
              <a:defRPr sz="1600"/>
            </a:lvl5pPr>
            <a:lvl6pPr marL="2285600" indent="0" algn="ctr">
              <a:buNone/>
              <a:defRPr sz="1600"/>
            </a:lvl6pPr>
            <a:lvl7pPr marL="2742720" indent="0" algn="ctr">
              <a:buNone/>
              <a:defRPr sz="1600"/>
            </a:lvl7pPr>
            <a:lvl8pPr marL="3199840" indent="0" algn="ctr">
              <a:buNone/>
              <a:defRPr sz="1600"/>
            </a:lvl8pPr>
            <a:lvl9pPr marL="3656960" indent="0" algn="ctr">
              <a:buNone/>
              <a:defRPr sz="1600"/>
            </a:lvl9pPr>
          </a:lstStyle>
          <a:p>
            <a:r>
              <a:rPr lang="en-US"/>
              <a:t>Click to edit Master subtitle style</a:t>
            </a:r>
            <a:endParaRPr lang="en-US" dirty="0"/>
          </a:p>
        </p:txBody>
      </p:sp>
      <p:cxnSp>
        <p:nvCxnSpPr>
          <p:cNvPr id="8" name="Straight Connector 7"/>
          <p:cNvCxnSpPr/>
          <p:nvPr userDrawn="1"/>
        </p:nvCxnSpPr>
        <p:spPr>
          <a:xfrm>
            <a:off x="914162" y="1019331"/>
            <a:ext cx="103605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175" y="398158"/>
            <a:ext cx="4539322" cy="4505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F9B10BE-C604-FE42-B2B9-4C2434EF8499}" type="slidenum">
              <a:rPr lang="en-US" smtClean="0"/>
              <a:pPr/>
              <a:t>‹#›</a:t>
            </a:fld>
            <a:endParaRPr lang="en-US" dirty="0"/>
          </a:p>
        </p:txBody>
      </p:sp>
      <p:sp>
        <p:nvSpPr>
          <p:cNvPr id="5" name="Text Placeholder 2"/>
          <p:cNvSpPr>
            <a:spLocks noGrp="1"/>
          </p:cNvSpPr>
          <p:nvPr>
            <p:ph idx="12" hasCustomPrompt="1"/>
          </p:nvPr>
        </p:nvSpPr>
        <p:spPr>
          <a:xfrm>
            <a:off x="914164" y="1011057"/>
            <a:ext cx="10360500" cy="238898"/>
          </a:xfrm>
          <a:prstGeom prst="rect">
            <a:avLst/>
          </a:prstGeom>
        </p:spPr>
        <p:txBody>
          <a:bodyPr vert="horz" lIns="0" tIns="0" rIns="0" bIns="0" rtlCol="0">
            <a:noAutofit/>
          </a:bodyPr>
          <a:lstStyle>
            <a:lvl1pPr>
              <a:defRPr sz="2800"/>
            </a:lvl1pPr>
            <a:lvl2pPr>
              <a:defRPr sz="2100" baseline="0"/>
            </a:lvl2pPr>
            <a:lvl3pPr>
              <a:defRPr sz="1200"/>
            </a:lvl3pPr>
            <a:lvl4pPr>
              <a:defRPr sz="1200"/>
            </a:lvl4pPr>
            <a:lvl5pPr marL="354330" indent="-171450">
              <a:buFont typeface="Arial" charset="0"/>
              <a:buChar char="•"/>
              <a:defRPr sz="1200"/>
            </a:lvl5pPr>
          </a:lstStyle>
          <a:p>
            <a:pPr lvl="1"/>
            <a:r>
              <a:rPr lang="en-US" dirty="0"/>
              <a:t>Slide Title</a:t>
            </a:r>
          </a:p>
        </p:txBody>
      </p:sp>
    </p:spTree>
    <p:extLst>
      <p:ext uri="{BB962C8B-B14F-4D97-AF65-F5344CB8AC3E}">
        <p14:creationId xmlns:p14="http://schemas.microsoft.com/office/powerpoint/2010/main" val="1875713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ey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3681" y="111623"/>
            <a:ext cx="10959352" cy="6858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05FCF991-9B39-AF4B-AD20-C2A64E9BC181}" type="slidenum">
              <a:rPr lang="en-US" smtClean="0"/>
              <a:t>‹#›</a:t>
            </a:fld>
            <a:endParaRPr lang="en-US" dirty="0"/>
          </a:p>
        </p:txBody>
      </p:sp>
      <p:sp>
        <p:nvSpPr>
          <p:cNvPr id="9" name="Content Placeholder 8"/>
          <p:cNvSpPr>
            <a:spLocks noGrp="1"/>
          </p:cNvSpPr>
          <p:nvPr>
            <p:ph sz="quarter" idx="13"/>
          </p:nvPr>
        </p:nvSpPr>
        <p:spPr>
          <a:xfrm>
            <a:off x="613679" y="1301395"/>
            <a:ext cx="10959352" cy="24088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145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over Slid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stStyle>
          <a:p>
            <a:pPr lvl="0"/>
            <a:r>
              <a:rPr lang="en-US" dirty="0"/>
              <a:t>Click to edit Master text styles</a:t>
            </a:r>
          </a:p>
        </p:txBody>
      </p:sp>
      <p:cxnSp>
        <p:nvCxnSpPr>
          <p:cNvPr id="7" name="Straight Connector 6"/>
          <p:cNvCxnSpPr/>
          <p:nvPr userDrawn="1"/>
        </p:nvCxnSpPr>
        <p:spPr>
          <a:xfrm>
            <a:off x="914162" y="1019331"/>
            <a:ext cx="103605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958" y="396592"/>
            <a:ext cx="4542320" cy="4508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Divider Gree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Section Divider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stStyle>
          <a:p>
            <a:pPr lvl="0"/>
            <a:r>
              <a:rPr lang="en-US" dirty="0"/>
              <a:t>Click to edit Master text styles</a:t>
            </a:r>
          </a:p>
        </p:txBody>
      </p:sp>
      <p:cxnSp>
        <p:nvCxnSpPr>
          <p:cNvPr id="7" name="Straight Connector 6"/>
          <p:cNvCxnSpPr/>
          <p:nvPr userDrawn="1"/>
        </p:nvCxnSpPr>
        <p:spPr>
          <a:xfrm>
            <a:off x="914162" y="1019331"/>
            <a:ext cx="103605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958" y="396592"/>
            <a:ext cx="4542320" cy="450815"/>
          </a:xfrm>
          <a:prstGeom prst="rect">
            <a:avLst/>
          </a:prstGeom>
        </p:spPr>
      </p:pic>
    </p:spTree>
    <p:extLst>
      <p:ext uri="{BB962C8B-B14F-4D97-AF65-F5344CB8AC3E}">
        <p14:creationId xmlns:p14="http://schemas.microsoft.com/office/powerpoint/2010/main" val="1705739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yp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F9B10BE-C604-FE42-B2B9-4C2434EF8499}" type="slidenum">
              <a:rPr lang="en-US" smtClean="0"/>
              <a:pPr/>
              <a:t>‹#›</a:t>
            </a:fld>
            <a:endParaRPr lang="en-US" dirty="0"/>
          </a:p>
        </p:txBody>
      </p:sp>
      <p:sp>
        <p:nvSpPr>
          <p:cNvPr id="8" name="Text Placeholder 2"/>
          <p:cNvSpPr>
            <a:spLocks noGrp="1"/>
          </p:cNvSpPr>
          <p:nvPr>
            <p:ph idx="1"/>
          </p:nvPr>
        </p:nvSpPr>
        <p:spPr>
          <a:xfrm>
            <a:off x="903361" y="1353770"/>
            <a:ext cx="10360500" cy="47099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7224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F9B10BE-C604-FE42-B2B9-4C2434EF8499}" type="slidenum">
              <a:rPr lang="en-US" smtClean="0"/>
              <a:pPr/>
              <a:t>‹#›</a:t>
            </a:fld>
            <a:endParaRPr lang="en-US" dirty="0"/>
          </a:p>
        </p:txBody>
      </p:sp>
      <p:sp>
        <p:nvSpPr>
          <p:cNvPr id="5" name="Content Placeholder 2"/>
          <p:cNvSpPr>
            <a:spLocks noGrp="1"/>
          </p:cNvSpPr>
          <p:nvPr>
            <p:ph idx="1" hasCustomPrompt="1"/>
          </p:nvPr>
        </p:nvSpPr>
        <p:spPr>
          <a:xfrm>
            <a:off x="914163" y="1336190"/>
            <a:ext cx="10360500" cy="3575851"/>
          </a:xfrm>
        </p:spPr>
        <p:txBody>
          <a:bodyPr/>
          <a:lstStyle>
            <a:lvl1pPr>
              <a:defRPr>
                <a:solidFill>
                  <a:srgbClr val="4B4B4B"/>
                </a:solidFill>
                <a:latin typeface="Garamond Premr Pro Disp" pitchFamily="18" charset="0"/>
              </a:defRPr>
            </a:lvl1pPr>
            <a:lvl2pPr>
              <a:defRPr>
                <a:solidFill>
                  <a:srgbClr val="4B4B4B"/>
                </a:solidFill>
              </a:defRPr>
            </a:lvl2pPr>
            <a:lvl3pPr>
              <a:defRPr>
                <a:solidFill>
                  <a:srgbClr val="4B4B4B"/>
                </a:solidFill>
              </a:defRPr>
            </a:lvl3pPr>
            <a:lvl4pPr>
              <a:lnSpc>
                <a:spcPct val="100000"/>
              </a:lnSpc>
              <a:buSzPct val="120000"/>
              <a:buFont typeface="Arial" charset="0"/>
              <a:buChar char="•"/>
              <a:defRPr>
                <a:solidFill>
                  <a:srgbClr val="4B4B4B"/>
                </a:solidFill>
              </a:defRPr>
            </a:lvl4pPr>
            <a:lvl5pPr marL="609493" indent="-304747">
              <a:lnSpc>
                <a:spcPct val="100000"/>
              </a:lnSpc>
              <a:spcBef>
                <a:spcPts val="1333"/>
              </a:spcBef>
              <a:buClr>
                <a:schemeClr val="tx1"/>
              </a:buClr>
              <a:buSzPct val="100000"/>
              <a:buFont typeface="Neue Haas Unica Pro Light" panose="020B0404030206020203" pitchFamily="34" charset="0"/>
              <a:buChar char="-"/>
              <a:defRPr>
                <a:solidFill>
                  <a:schemeClr val="tx1"/>
                </a:solidFill>
              </a:defRPr>
            </a:lvl5pPr>
            <a:lvl6pPr marL="3428400" indent="-380933">
              <a:buFont typeface="Arial" charset="0"/>
              <a:buChar char="•"/>
              <a:defRPr/>
            </a:lvl6pPr>
          </a:lstStyle>
          <a:p>
            <a:r>
              <a:rPr lang="en-US" sz="3700" dirty="0">
                <a:latin typeface="Garamond Premr Pro Disp" pitchFamily="18" charset="0"/>
              </a:rPr>
              <a:t>Bulleted List Headline</a:t>
            </a:r>
          </a:p>
          <a:p>
            <a:pPr lvl="1"/>
            <a:r>
              <a:rPr lang="en-US" sz="2100" dirty="0"/>
              <a:t>Subhead</a:t>
            </a:r>
          </a:p>
          <a:p>
            <a:pPr lvl="3">
              <a:lnSpc>
                <a:spcPct val="100000"/>
              </a:lnSpc>
              <a:buSzPct val="120000"/>
              <a:buFont typeface="Arial" charset="0"/>
              <a:buChar char="•"/>
            </a:pPr>
            <a:r>
              <a:rPr lang="en-US" sz="1900" dirty="0"/>
              <a:t>List item 2 goes here</a:t>
            </a:r>
          </a:p>
          <a:p>
            <a:pPr lvl="4" indent="-243797">
              <a:buFont typeface="AppleSymbols" charset="0"/>
              <a:buChar char="⎻"/>
            </a:pPr>
            <a:r>
              <a:rPr lang="en-US" sz="1600" dirty="0"/>
              <a:t>Sub list item goes here</a:t>
            </a:r>
          </a:p>
          <a:p>
            <a:pPr marL="914240" lvl="5" indent="-243797">
              <a:lnSpc>
                <a:spcPct val="100000"/>
              </a:lnSpc>
              <a:spcBef>
                <a:spcPts val="1333"/>
              </a:spcBef>
              <a:buSzPct val="90000"/>
              <a:buFont typeface="Courier New" charset="0"/>
              <a:buChar char="o"/>
            </a:pPr>
            <a:r>
              <a:rPr lang="en-US" sz="1300" dirty="0">
                <a:latin typeface="Neue Haas Unica Pro Light" charset="0"/>
                <a:ea typeface="Neue Haas Unica Pro Light" charset="0"/>
                <a:cs typeface="Neue Haas Unica Pro Light" charset="0"/>
              </a:rPr>
              <a:t>Sub </a:t>
            </a:r>
            <a:r>
              <a:rPr lang="en-US" sz="1300" dirty="0" err="1">
                <a:latin typeface="Neue Haas Unica Pro Light" charset="0"/>
                <a:ea typeface="Neue Haas Unica Pro Light" charset="0"/>
                <a:cs typeface="Neue Haas Unica Pro Light" charset="0"/>
              </a:rPr>
              <a:t>sub</a:t>
            </a:r>
            <a:r>
              <a:rPr lang="en-US" sz="1300" dirty="0">
                <a:latin typeface="Neue Haas Unica Pro Light" charset="0"/>
                <a:ea typeface="Neue Haas Unica Pro Light" charset="0"/>
                <a:cs typeface="Neue Haas Unica Pro Light" charset="0"/>
              </a:rPr>
              <a:t> list item goes here</a:t>
            </a:r>
          </a:p>
          <a:p>
            <a:pPr lvl="3">
              <a:lnSpc>
                <a:spcPct val="100000"/>
              </a:lnSpc>
              <a:buSzPct val="120000"/>
              <a:buFont typeface="Arial" charset="0"/>
              <a:buChar char="•"/>
            </a:pPr>
            <a:r>
              <a:rPr lang="en-US" sz="1900" dirty="0"/>
              <a:t>List item 2 goes here</a:t>
            </a:r>
          </a:p>
          <a:p>
            <a:pPr lvl="4" indent="-243797">
              <a:buFont typeface="AppleSymbols" charset="0"/>
              <a:buChar char="⎻"/>
            </a:pPr>
            <a:r>
              <a:rPr lang="en-US" sz="1600" dirty="0"/>
              <a:t>Sub list item goes here</a:t>
            </a:r>
          </a:p>
          <a:p>
            <a:pPr marL="914240" lvl="5" indent="-243797">
              <a:lnSpc>
                <a:spcPct val="100000"/>
              </a:lnSpc>
              <a:spcBef>
                <a:spcPts val="1333"/>
              </a:spcBef>
              <a:buSzPct val="90000"/>
              <a:buFont typeface="Courier New" charset="0"/>
              <a:buChar char="o"/>
            </a:pPr>
            <a:r>
              <a:rPr lang="en-US" sz="1300" dirty="0">
                <a:latin typeface="Neue Haas Unica Pro Light" charset="0"/>
                <a:ea typeface="Neue Haas Unica Pro Light" charset="0"/>
                <a:cs typeface="Neue Haas Unica Pro Light" charset="0"/>
              </a:rPr>
              <a:t>Sub sub list item goes here</a:t>
            </a:r>
          </a:p>
        </p:txBody>
      </p:sp>
    </p:spTree>
    <p:extLst>
      <p:ext uri="{BB962C8B-B14F-4D97-AF65-F5344CB8AC3E}">
        <p14:creationId xmlns:p14="http://schemas.microsoft.com/office/powerpoint/2010/main" val="92051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pe Heav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9B10BE-C604-FE42-B2B9-4C2434EF8499}" type="slidenum">
              <a:rPr lang="en-US" smtClean="0"/>
              <a:t>‹#›</a:t>
            </a:fld>
            <a:endParaRPr lang="en-US" dirty="0"/>
          </a:p>
        </p:txBody>
      </p:sp>
      <p:sp>
        <p:nvSpPr>
          <p:cNvPr id="7" name="Content Placeholder 2"/>
          <p:cNvSpPr>
            <a:spLocks noGrp="1"/>
          </p:cNvSpPr>
          <p:nvPr>
            <p:ph idx="1"/>
          </p:nvPr>
        </p:nvSpPr>
        <p:spPr>
          <a:xfrm>
            <a:off x="914164" y="1330513"/>
            <a:ext cx="10360500" cy="3148896"/>
          </a:xfrm>
        </p:spPr>
        <p:txBody>
          <a:bodyPr>
            <a:spAutoFit/>
          </a:bodyPr>
          <a:lstStyle/>
          <a:p>
            <a:r>
              <a:rPr lang="en-US" sz="3700" dirty="0">
                <a:latin typeface="Garamond Premr Pro Disp" pitchFamily="18" charset="0"/>
              </a:rPr>
              <a:t>Type Heavy Slide Headline</a:t>
            </a:r>
          </a:p>
          <a:p>
            <a:pPr lvl="1"/>
            <a:r>
              <a:rPr lang="en-US" sz="2100" dirty="0"/>
              <a:t>Subhead</a:t>
            </a:r>
          </a:p>
          <a:p>
            <a:pPr lvl="2"/>
            <a:r>
              <a:rPr lang="en-US" sz="1600" dirty="0"/>
              <a:t>Il ma </a:t>
            </a:r>
            <a:r>
              <a:rPr lang="en-US" sz="1600" dirty="0" err="1"/>
              <a:t>si</a:t>
            </a:r>
            <a:r>
              <a:rPr lang="en-US" sz="1600" dirty="0"/>
              <a:t> </a:t>
            </a:r>
            <a:r>
              <a:rPr lang="en-US" sz="1600" dirty="0" err="1"/>
              <a:t>occus</a:t>
            </a:r>
            <a:r>
              <a:rPr lang="en-US" sz="1600" dirty="0"/>
              <a:t>, </a:t>
            </a:r>
            <a:r>
              <a:rPr lang="en-US" sz="1600" dirty="0" err="1"/>
              <a:t>ipsundusam</a:t>
            </a:r>
            <a:r>
              <a:rPr lang="en-US" sz="1600" dirty="0"/>
              <a:t> </a:t>
            </a:r>
            <a:r>
              <a:rPr lang="en-US" sz="1600" dirty="0" err="1"/>
              <a:t>volut</a:t>
            </a:r>
            <a:r>
              <a:rPr lang="en-US" sz="1600" dirty="0"/>
              <a:t> </a:t>
            </a:r>
            <a:r>
              <a:rPr lang="en-US" sz="1600" dirty="0" err="1"/>
              <a:t>dolut</a:t>
            </a:r>
            <a:r>
              <a:rPr lang="en-US" sz="1600" dirty="0"/>
              <a:t> </a:t>
            </a:r>
            <a:r>
              <a:rPr lang="en-US" sz="1600" dirty="0" err="1"/>
              <a:t>aboreritatus</a:t>
            </a:r>
            <a:r>
              <a:rPr lang="en-US" sz="1600" dirty="0"/>
              <a:t> ad mi, </a:t>
            </a:r>
            <a:r>
              <a:rPr lang="en-US" sz="1600" dirty="0" err="1"/>
              <a:t>ut</a:t>
            </a:r>
            <a:r>
              <a:rPr lang="en-US" sz="1600" dirty="0"/>
              <a:t> </a:t>
            </a:r>
            <a:r>
              <a:rPr lang="en-US" sz="1600" dirty="0" err="1"/>
              <a:t>eic</a:t>
            </a:r>
            <a:r>
              <a:rPr lang="en-US" sz="1600" dirty="0"/>
              <a:t> </a:t>
            </a:r>
            <a:r>
              <a:rPr lang="en-US" sz="1600" dirty="0" err="1"/>
              <a:t>tecest</a:t>
            </a:r>
            <a:r>
              <a:rPr lang="en-US" sz="1600" dirty="0"/>
              <a:t>, culpa qui </a:t>
            </a:r>
            <a:r>
              <a:rPr lang="en-US" sz="1600" dirty="0" err="1"/>
              <a:t>illat</a:t>
            </a:r>
            <a:r>
              <a:rPr lang="en-US" sz="1600" dirty="0"/>
              <a:t> </a:t>
            </a:r>
            <a:r>
              <a:rPr lang="en-US" sz="1600" dirty="0" err="1"/>
              <a:t>alicili</a:t>
            </a:r>
            <a:r>
              <a:rPr lang="en-US" sz="1600" dirty="0"/>
              <a:t> </a:t>
            </a:r>
            <a:r>
              <a:rPr lang="en-US" sz="1600" dirty="0" err="1"/>
              <a:t>cabore</a:t>
            </a:r>
            <a:r>
              <a:rPr lang="en-US" sz="1600" dirty="0"/>
              <a:t> </a:t>
            </a:r>
            <a:r>
              <a:rPr lang="en-US" sz="1600" dirty="0" err="1"/>
              <a:t>ellitio</a:t>
            </a:r>
            <a:r>
              <a:rPr lang="en-US" sz="1600" dirty="0"/>
              <a:t> </a:t>
            </a:r>
            <a:r>
              <a:rPr lang="en-US" sz="1600" dirty="0" err="1"/>
              <a:t>ribererem</a:t>
            </a:r>
            <a:r>
              <a:rPr lang="en-US" sz="1600" dirty="0"/>
              <a:t> id </a:t>
            </a:r>
            <a:r>
              <a:rPr lang="en-US" sz="1600" dirty="0" err="1"/>
              <a:t>mo</a:t>
            </a:r>
            <a:r>
              <a:rPr lang="en-US" sz="1600" dirty="0"/>
              <a:t> quam fugit </a:t>
            </a:r>
            <a:r>
              <a:rPr lang="en-US" sz="1600" dirty="0" err="1"/>
              <a:t>intia</a:t>
            </a:r>
            <a:r>
              <a:rPr lang="en-US" sz="1600" dirty="0"/>
              <a:t> none </a:t>
            </a:r>
            <a:r>
              <a:rPr lang="en-US" sz="1600" dirty="0" err="1"/>
              <a:t>conserati</a:t>
            </a:r>
            <a:r>
              <a:rPr lang="en-US" sz="1600" dirty="0"/>
              <a:t> </a:t>
            </a:r>
            <a:r>
              <a:rPr lang="en-US" sz="1600" dirty="0" err="1"/>
              <a:t>dolo</a:t>
            </a:r>
            <a:r>
              <a:rPr lang="en-US" sz="1600" dirty="0"/>
              <a:t> re </a:t>
            </a:r>
            <a:r>
              <a:rPr lang="en-US" sz="1600" dirty="0" err="1"/>
              <a:t>autatem</a:t>
            </a:r>
            <a:r>
              <a:rPr lang="en-US" sz="1600" dirty="0"/>
              <a:t> </a:t>
            </a:r>
            <a:r>
              <a:rPr lang="en-US" sz="1600" dirty="0" err="1"/>
              <a:t>nitaepe</a:t>
            </a:r>
            <a:r>
              <a:rPr lang="en-US" sz="1600" dirty="0"/>
              <a:t> </a:t>
            </a:r>
            <a:r>
              <a:rPr lang="en-US" sz="1600" dirty="0" err="1"/>
              <a:t>disque</a:t>
            </a:r>
            <a:r>
              <a:rPr lang="en-US" sz="1600" dirty="0"/>
              <a:t> </a:t>
            </a:r>
            <a:r>
              <a:rPr lang="en-US" sz="1600" dirty="0" err="1"/>
              <a:t>comni</a:t>
            </a:r>
            <a:r>
              <a:rPr lang="en-US" sz="1600" dirty="0"/>
              <a:t> sin cone </a:t>
            </a:r>
            <a:r>
              <a:rPr lang="en-US" sz="1600" dirty="0" err="1"/>
              <a:t>sunderae</a:t>
            </a:r>
            <a:r>
              <a:rPr lang="en-US" sz="1600" dirty="0"/>
              <a:t> </a:t>
            </a:r>
            <a:r>
              <a:rPr lang="en-US" sz="1600" dirty="0" err="1"/>
              <a:t>voluptis</a:t>
            </a:r>
            <a:r>
              <a:rPr lang="en-US" sz="1600" dirty="0"/>
              <a:t> </a:t>
            </a:r>
            <a:r>
              <a:rPr lang="en-US" sz="1600" dirty="0" err="1"/>
              <a:t>dolupti</a:t>
            </a:r>
            <a:r>
              <a:rPr lang="en-US" sz="1600" dirty="0"/>
              <a:t>.</a:t>
            </a:r>
          </a:p>
          <a:p>
            <a:pPr lvl="1"/>
            <a:r>
              <a:rPr lang="en-US" sz="2100" dirty="0"/>
              <a:t>Subhead</a:t>
            </a:r>
          </a:p>
          <a:p>
            <a:pPr lvl="2"/>
            <a:r>
              <a:rPr lang="en-US" sz="1600" dirty="0"/>
              <a:t>Il ma </a:t>
            </a:r>
            <a:r>
              <a:rPr lang="en-US" sz="1600" dirty="0" err="1"/>
              <a:t>si</a:t>
            </a:r>
            <a:r>
              <a:rPr lang="en-US" sz="1600" dirty="0"/>
              <a:t> </a:t>
            </a:r>
            <a:r>
              <a:rPr lang="en-US" sz="1600" dirty="0" err="1"/>
              <a:t>occus</a:t>
            </a:r>
            <a:r>
              <a:rPr lang="en-US" sz="1600" dirty="0"/>
              <a:t>, </a:t>
            </a:r>
            <a:r>
              <a:rPr lang="en-US" sz="1600" dirty="0" err="1"/>
              <a:t>ipsundusam</a:t>
            </a:r>
            <a:r>
              <a:rPr lang="en-US" sz="1600" dirty="0"/>
              <a:t> </a:t>
            </a:r>
            <a:r>
              <a:rPr lang="en-US" sz="1600" dirty="0" err="1"/>
              <a:t>volut</a:t>
            </a:r>
            <a:r>
              <a:rPr lang="en-US" sz="1600" dirty="0"/>
              <a:t> </a:t>
            </a:r>
            <a:r>
              <a:rPr lang="en-US" sz="1600" dirty="0" err="1"/>
              <a:t>dolut</a:t>
            </a:r>
            <a:r>
              <a:rPr lang="en-US" sz="1600" dirty="0"/>
              <a:t> </a:t>
            </a:r>
            <a:r>
              <a:rPr lang="en-US" sz="1600" dirty="0" err="1"/>
              <a:t>aboreritatus</a:t>
            </a:r>
            <a:r>
              <a:rPr lang="en-US" sz="1600" dirty="0"/>
              <a:t> ad mi, </a:t>
            </a:r>
            <a:r>
              <a:rPr lang="en-US" sz="1600" dirty="0" err="1"/>
              <a:t>ut</a:t>
            </a:r>
            <a:r>
              <a:rPr lang="en-US" sz="1600" dirty="0"/>
              <a:t> </a:t>
            </a:r>
            <a:r>
              <a:rPr lang="en-US" sz="1600" dirty="0" err="1"/>
              <a:t>eic</a:t>
            </a:r>
            <a:r>
              <a:rPr lang="en-US" sz="1600" dirty="0"/>
              <a:t> </a:t>
            </a:r>
            <a:r>
              <a:rPr lang="en-US" sz="1600" dirty="0" err="1"/>
              <a:t>tecest</a:t>
            </a:r>
            <a:r>
              <a:rPr lang="en-US" sz="1600" dirty="0"/>
              <a:t>, culpa qui </a:t>
            </a:r>
            <a:r>
              <a:rPr lang="en-US" sz="1600" dirty="0" err="1"/>
              <a:t>illat</a:t>
            </a:r>
            <a:r>
              <a:rPr lang="en-US" sz="1600" dirty="0"/>
              <a:t> </a:t>
            </a:r>
            <a:r>
              <a:rPr lang="en-US" sz="1600" dirty="0" err="1"/>
              <a:t>alicili</a:t>
            </a:r>
            <a:r>
              <a:rPr lang="en-US" sz="1600" dirty="0"/>
              <a:t> </a:t>
            </a:r>
            <a:r>
              <a:rPr lang="en-US" sz="1600" dirty="0" err="1"/>
              <a:t>cabore</a:t>
            </a:r>
            <a:r>
              <a:rPr lang="en-US" sz="1600" dirty="0"/>
              <a:t> </a:t>
            </a:r>
            <a:r>
              <a:rPr lang="en-US" sz="1600" dirty="0" err="1"/>
              <a:t>ellitio</a:t>
            </a:r>
            <a:r>
              <a:rPr lang="en-US" sz="1600" dirty="0"/>
              <a:t> </a:t>
            </a:r>
            <a:r>
              <a:rPr lang="en-US" sz="1600" dirty="0" err="1"/>
              <a:t>ribererem</a:t>
            </a:r>
            <a:r>
              <a:rPr lang="en-US" sz="1600" dirty="0"/>
              <a:t> id </a:t>
            </a:r>
            <a:r>
              <a:rPr lang="en-US" sz="1600" dirty="0" err="1"/>
              <a:t>mo</a:t>
            </a:r>
            <a:r>
              <a:rPr lang="en-US" sz="1600" dirty="0"/>
              <a:t> quam fugit </a:t>
            </a:r>
            <a:r>
              <a:rPr lang="en-US" sz="1600" dirty="0" err="1"/>
              <a:t>intia</a:t>
            </a:r>
            <a:r>
              <a:rPr lang="en-US" sz="1600" dirty="0"/>
              <a:t> none </a:t>
            </a:r>
            <a:r>
              <a:rPr lang="en-US" sz="1600" dirty="0" err="1"/>
              <a:t>conserati</a:t>
            </a:r>
            <a:r>
              <a:rPr lang="en-US" sz="1600" dirty="0"/>
              <a:t> </a:t>
            </a:r>
            <a:r>
              <a:rPr lang="en-US" sz="1600" dirty="0" err="1"/>
              <a:t>dolo</a:t>
            </a:r>
            <a:r>
              <a:rPr lang="en-US" sz="1600" dirty="0"/>
              <a:t> re </a:t>
            </a:r>
            <a:r>
              <a:rPr lang="en-US" sz="1600" dirty="0" err="1"/>
              <a:t>autatem</a:t>
            </a:r>
            <a:r>
              <a:rPr lang="en-US" sz="1600" dirty="0"/>
              <a:t> </a:t>
            </a:r>
            <a:r>
              <a:rPr lang="en-US" sz="1600" dirty="0" err="1"/>
              <a:t>nitaepe</a:t>
            </a:r>
            <a:r>
              <a:rPr lang="en-US" sz="1600" dirty="0"/>
              <a:t> </a:t>
            </a:r>
            <a:r>
              <a:rPr lang="en-US" sz="1600" dirty="0" err="1"/>
              <a:t>disque</a:t>
            </a:r>
            <a:r>
              <a:rPr lang="en-US" sz="1600" dirty="0"/>
              <a:t> </a:t>
            </a:r>
            <a:r>
              <a:rPr lang="en-US" sz="1600" dirty="0" err="1"/>
              <a:t>comni</a:t>
            </a:r>
            <a:r>
              <a:rPr lang="en-US" sz="1600" dirty="0"/>
              <a:t> sin cone </a:t>
            </a:r>
            <a:r>
              <a:rPr lang="en-US" sz="1600" dirty="0" err="1"/>
              <a:t>sunderae</a:t>
            </a:r>
            <a:r>
              <a:rPr lang="en-US" sz="1600" dirty="0"/>
              <a:t> </a:t>
            </a:r>
            <a:r>
              <a:rPr lang="en-US" sz="1600" dirty="0" err="1"/>
              <a:t>voluptis</a:t>
            </a:r>
            <a:r>
              <a:rPr lang="en-US" sz="1600" dirty="0"/>
              <a:t> </a:t>
            </a:r>
            <a:r>
              <a:rPr lang="en-US" sz="1600" dirty="0" err="1"/>
              <a:t>dolupti</a:t>
            </a:r>
            <a:r>
              <a:rPr lang="en-US" sz="1600" dirty="0"/>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Side Imag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160" y="1338472"/>
            <a:ext cx="5180251" cy="24950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F9B10BE-C604-FE42-B2B9-4C2434EF8499}" type="slidenum">
              <a:rPr lang="en-US" smtClean="0"/>
              <a:t>‹#›</a:t>
            </a:fld>
            <a:endParaRPr lang="en-US" dirty="0"/>
          </a:p>
        </p:txBody>
      </p:sp>
      <p:sp>
        <p:nvSpPr>
          <p:cNvPr id="9" name="Picture Placeholder 8"/>
          <p:cNvSpPr>
            <a:spLocks noGrp="1"/>
          </p:cNvSpPr>
          <p:nvPr>
            <p:ph type="pic" sz="quarter" idx="13"/>
          </p:nvPr>
        </p:nvSpPr>
        <p:spPr>
          <a:xfrm>
            <a:off x="6703853" y="1359191"/>
            <a:ext cx="4570809" cy="4375237"/>
          </a:xfrm>
          <a:prstGeom prst="rect">
            <a:avLst/>
          </a:prstGeom>
        </p:spPr>
        <p:txBody>
          <a:bodyPr/>
          <a:lstStyle/>
          <a:p>
            <a:endParaRPr lang="en-US" dirty="0"/>
          </a:p>
        </p:txBody>
      </p:sp>
    </p:spTree>
    <p:extLst>
      <p:ext uri="{BB962C8B-B14F-4D97-AF65-F5344CB8AC3E}">
        <p14:creationId xmlns:p14="http://schemas.microsoft.com/office/powerpoint/2010/main" val="1803398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1543945"/>
            <a:ext cx="7628345" cy="1772793"/>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914162" y="3515063"/>
            <a:ext cx="10360501" cy="674316"/>
          </a:xfrm>
          <a:prstGeom prst="rect">
            <a:avLst/>
          </a:prstGeom>
        </p:spPr>
        <p:txBody>
          <a:bodyPr vert="horz" lIns="0" tIns="0" rIns="0" bIns="0" rtlCol="0">
            <a:normAutofit/>
          </a:bodyPr>
          <a:lstStyle/>
          <a:p>
            <a:pPr lvl="0"/>
            <a:r>
              <a:rPr lang="en-US" dirty="0"/>
              <a:t>Click to edit Master text styles</a:t>
            </a:r>
          </a:p>
        </p:txBody>
      </p:sp>
      <p:cxnSp>
        <p:nvCxnSpPr>
          <p:cNvPr id="9" name="Straight Connector 8"/>
          <p:cNvCxnSpPr/>
          <p:nvPr userDrawn="1"/>
        </p:nvCxnSpPr>
        <p:spPr>
          <a:xfrm>
            <a:off x="914162" y="1019331"/>
            <a:ext cx="103605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3175" y="398158"/>
            <a:ext cx="4539322" cy="450517"/>
          </a:xfrm>
          <a:prstGeom prst="rect">
            <a:avLst/>
          </a:prstGeom>
        </p:spPr>
      </p:pic>
    </p:spTree>
    <p:extLst>
      <p:ext uri="{BB962C8B-B14F-4D97-AF65-F5344CB8AC3E}">
        <p14:creationId xmlns:p14="http://schemas.microsoft.com/office/powerpoint/2010/main" val="1967125137"/>
      </p:ext>
    </p:extLst>
  </p:cSld>
  <p:clrMap bg1="dk1" tx1="lt1" bg2="dk2" tx2="lt2" accent1="accent1" accent2="accent2" accent3="accent3" accent4="accent4" accent5="accent5" accent6="accent6" hlink="hlink" folHlink="folHlink"/>
  <p:sldLayoutIdLst>
    <p:sldLayoutId id="2147483675" r:id="rId1"/>
    <p:sldLayoutId id="2147483661" r:id="rId2"/>
    <p:sldLayoutId id="2147483662" r:id="rId3"/>
    <p:sldLayoutId id="2147483683" r:id="rId4"/>
    <p:sldLayoutId id="2147483689"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240" rtl="0" eaLnBrk="1" latinLnBrk="0" hangingPunct="1">
        <a:lnSpc>
          <a:spcPct val="90000"/>
        </a:lnSpc>
        <a:spcBef>
          <a:spcPct val="0"/>
        </a:spcBef>
        <a:buNone/>
        <a:defRPr sz="6400" b="0" i="0" kern="1200">
          <a:solidFill>
            <a:schemeClr val="tx1"/>
          </a:solidFill>
          <a:latin typeface="Garamond Premr Pro Disp" pitchFamily="18" charset="0"/>
          <a:ea typeface="Garamond Premr Pro Disp" pitchFamily="18" charset="0"/>
          <a:cs typeface="Garamond Premr Pro Disp" pitchFamily="18" charset="0"/>
        </a:defRPr>
      </a:lvl1pPr>
    </p:titleStyle>
    <p:bodyStyle>
      <a:lvl1pPr marL="0" indent="0" algn="l" defTabSz="914240" rtl="0" eaLnBrk="1" latinLnBrk="0" hangingPunct="1">
        <a:lnSpc>
          <a:spcPct val="90000"/>
        </a:lnSpc>
        <a:spcBef>
          <a:spcPts val="1000"/>
        </a:spcBef>
        <a:buFontTx/>
        <a:buNone/>
        <a:defRPr sz="3200" b="0" i="1" kern="1200">
          <a:solidFill>
            <a:schemeClr val="tx1"/>
          </a:solidFill>
          <a:latin typeface="Garamond Premr Pro" charset="0"/>
          <a:ea typeface="Garamond Premr Pro" charset="0"/>
          <a:cs typeface="Garamond Premr Pro" charset="0"/>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621690" y="523229"/>
            <a:ext cx="652973" cy="366183"/>
          </a:xfrm>
          <a:prstGeom prst="rect">
            <a:avLst/>
          </a:prstGeom>
        </p:spPr>
        <p:txBody>
          <a:bodyPr vert="horz" lIns="0" tIns="0" rIns="0" bIns="0" rtlCol="0" anchor="t" anchorCtr="0"/>
          <a:lstStyle>
            <a:lvl1pPr algn="r">
              <a:defRPr sz="1900" b="0" i="0">
                <a:solidFill>
                  <a:schemeClr val="tx1"/>
                </a:solidFill>
                <a:latin typeface="Neue Haas Unica Pro Light" charset="0"/>
                <a:ea typeface="Neue Haas Unica Pro Light" charset="0"/>
                <a:cs typeface="Neue Haas Unica Pro Light" charset="0"/>
              </a:defRPr>
            </a:lvl1pPr>
          </a:lstStyle>
          <a:p>
            <a:fld id="{9F9B10BE-C604-FE42-B2B9-4C2434EF8499}" type="slidenum">
              <a:rPr lang="en-US" smtClean="0"/>
              <a:pPr/>
              <a:t>‹#›</a:t>
            </a:fld>
            <a:endParaRPr lang="en-US" dirty="0"/>
          </a:p>
        </p:txBody>
      </p:sp>
      <p:cxnSp>
        <p:nvCxnSpPr>
          <p:cNvPr id="7" name="Straight Connector 6"/>
          <p:cNvCxnSpPr/>
          <p:nvPr userDrawn="1"/>
        </p:nvCxnSpPr>
        <p:spPr>
          <a:xfrm>
            <a:off x="919241" y="866931"/>
            <a:ext cx="103605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914162" y="6582196"/>
            <a:ext cx="2550624" cy="184665"/>
          </a:xfrm>
          <a:prstGeom prst="rect">
            <a:avLst/>
          </a:prstGeom>
          <a:noFill/>
        </p:spPr>
        <p:txBody>
          <a:bodyPr wrap="square" lIns="0" tIns="0" rIns="0" bIns="0" rtlCol="0">
            <a:spAutoFit/>
          </a:bodyPr>
          <a:lstStyle/>
          <a:p>
            <a:r>
              <a:rPr lang="en-US" sz="1200" b="1" i="0" kern="700" cap="all" spc="67" dirty="0">
                <a:solidFill>
                  <a:schemeClr val="bg1"/>
                </a:solidFill>
                <a:latin typeface="Neue Haas Unica Pro" charset="0"/>
                <a:ea typeface="Neue Haas Unica Pro" charset="0"/>
                <a:cs typeface="Neue Haas Unica Pro" charset="0"/>
              </a:rPr>
              <a:t>Internal Use</a:t>
            </a:r>
            <a:r>
              <a:rPr lang="en-US" sz="1200" b="1" i="0" kern="700" cap="all" spc="67" baseline="0" dirty="0">
                <a:solidFill>
                  <a:schemeClr val="bg1"/>
                </a:solidFill>
                <a:latin typeface="Neue Haas Unica Pro" charset="0"/>
                <a:ea typeface="Neue Haas Unica Pro" charset="0"/>
                <a:cs typeface="Neue Haas Unica Pro" charset="0"/>
              </a:rPr>
              <a:t> Only</a:t>
            </a:r>
            <a:endParaRPr lang="en-US" sz="1200" b="1" i="0" kern="700" cap="all" spc="67" dirty="0">
              <a:solidFill>
                <a:schemeClr val="bg1"/>
              </a:solidFill>
              <a:latin typeface="Neue Haas Unica Pro" charset="0"/>
              <a:ea typeface="Neue Haas Unica Pro" charset="0"/>
              <a:cs typeface="Neue Haas Unica Pro" charset="0"/>
            </a:endParaRPr>
          </a:p>
        </p:txBody>
      </p:sp>
      <p:sp>
        <p:nvSpPr>
          <p:cNvPr id="11" name="Text Placeholder 2"/>
          <p:cNvSpPr>
            <a:spLocks noGrp="1"/>
          </p:cNvSpPr>
          <p:nvPr>
            <p:ph type="body" idx="1"/>
          </p:nvPr>
        </p:nvSpPr>
        <p:spPr>
          <a:xfrm>
            <a:off x="914162" y="1062998"/>
            <a:ext cx="10360500" cy="207800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2958" y="278245"/>
            <a:ext cx="4542320" cy="450815"/>
          </a:xfrm>
          <a:prstGeom prst="rect">
            <a:avLst/>
          </a:prstGeom>
        </p:spPr>
      </p:pic>
    </p:spTree>
    <p:extLst>
      <p:ext uri="{BB962C8B-B14F-4D97-AF65-F5344CB8AC3E}">
        <p14:creationId xmlns:p14="http://schemas.microsoft.com/office/powerpoint/2010/main" val="892382464"/>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67" r:id="rId4"/>
    <p:sldLayoutId id="2147483678" r:id="rId5"/>
    <p:sldLayoutId id="2147483679" r:id="rId6"/>
    <p:sldLayoutId id="2147483669" r:id="rId7"/>
    <p:sldLayoutId id="2147483691" r:id="rId8"/>
    <p:sldLayoutId id="2147483682" r:id="rId9"/>
    <p:sldLayoutId id="2147483690" r:id="rId10"/>
    <p:sldLayoutId id="2147483670" r:id="rId11"/>
    <p:sldLayoutId id="2147483695" r:id="rId12"/>
    <p:sldLayoutId id="2147483696" r:id="rId13"/>
    <p:sldLayoutId id="2147483697" r:id="rId14"/>
    <p:sldLayoutId id="2147483698" r:id="rId15"/>
    <p:sldLayoutId id="2147483699"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1218987" rtl="0" eaLnBrk="1" latinLnBrk="0" hangingPunct="1">
        <a:lnSpc>
          <a:spcPct val="90000"/>
        </a:lnSpc>
        <a:spcBef>
          <a:spcPct val="0"/>
        </a:spcBef>
        <a:buNone/>
        <a:defRPr sz="1200" b="1" i="0" kern="1200" cap="all" spc="107" baseline="0">
          <a:solidFill>
            <a:schemeClr val="tx1"/>
          </a:solidFill>
          <a:latin typeface="Neue Haas Unica Pro" charset="0"/>
          <a:ea typeface="Neue Haas Unica Pro" charset="0"/>
          <a:cs typeface="Neue Haas Unica Pro" charset="0"/>
        </a:defRPr>
      </a:lvl1pPr>
    </p:titleStyle>
    <p:bodyStyle>
      <a:lvl1pPr marL="0" indent="0" algn="l" defTabSz="1218987" rtl="0" eaLnBrk="1" latinLnBrk="0" hangingPunct="1">
        <a:lnSpc>
          <a:spcPct val="90000"/>
        </a:lnSpc>
        <a:spcBef>
          <a:spcPts val="1333"/>
        </a:spcBef>
        <a:buFontTx/>
        <a:buNone/>
        <a:defRPr sz="2100" b="0" i="0" kern="1200">
          <a:solidFill>
            <a:schemeClr val="tx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0" indent="0" algn="l" defTabSz="1218987" rtl="0" eaLnBrk="1" latinLnBrk="0" hangingPunct="1">
        <a:lnSpc>
          <a:spcPct val="90000"/>
        </a:lnSpc>
        <a:spcBef>
          <a:spcPts val="2266"/>
        </a:spcBef>
        <a:buFontTx/>
        <a:buNone/>
        <a:defRPr sz="16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4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76" userDrawn="1">
          <p15:clr>
            <a:srgbClr val="F26B43"/>
          </p15:clr>
        </p15:guide>
        <p15:guide id="2" pos="4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7.xml"/><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3" y="2548066"/>
            <a:ext cx="9772887" cy="768672"/>
          </a:xfrm>
        </p:spPr>
        <p:txBody>
          <a:bodyPr/>
          <a:lstStyle/>
          <a:p>
            <a:r>
              <a:rPr lang="en-US" sz="5400" dirty="0"/>
              <a:t>First Republic 2020 Outlook</a:t>
            </a:r>
          </a:p>
        </p:txBody>
      </p:sp>
      <p:sp>
        <p:nvSpPr>
          <p:cNvPr id="8" name="Content Placeholder 2"/>
          <p:cNvSpPr>
            <a:spLocks noGrp="1"/>
          </p:cNvSpPr>
          <p:nvPr>
            <p:ph idx="1"/>
          </p:nvPr>
        </p:nvSpPr>
        <p:spPr>
          <a:xfrm>
            <a:off x="620355" y="4854962"/>
            <a:ext cx="10360501" cy="674316"/>
          </a:xfrm>
        </p:spPr>
        <p:txBody>
          <a:bodyPr>
            <a:normAutofit fontScale="92500" lnSpcReduction="10000"/>
          </a:bodyPr>
          <a:lstStyle/>
          <a:p>
            <a:r>
              <a:rPr lang="en-US" sz="2400" i="0" dirty="0"/>
              <a:t>Maureen A. Flanagan, CFA</a:t>
            </a:r>
          </a:p>
          <a:p>
            <a:r>
              <a:rPr lang="en-US" sz="2400" i="0" dirty="0"/>
              <a:t>Wealth Manager</a:t>
            </a:r>
          </a:p>
        </p:txBody>
      </p:sp>
    </p:spTree>
    <p:extLst>
      <p:ext uri="{BB962C8B-B14F-4D97-AF65-F5344CB8AC3E}">
        <p14:creationId xmlns:p14="http://schemas.microsoft.com/office/powerpoint/2010/main" val="972372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84030" y="5110619"/>
            <a:ext cx="4540469" cy="430887"/>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100" dirty="0">
                <a:solidFill>
                  <a:schemeClr val="tx1"/>
                </a:solidFill>
                <a:latin typeface="Neue Haas Unica Pro Light" panose="020B0404030206020203" pitchFamily="34" charset="0"/>
              </a:rPr>
              <a:t>So far this year, 42 central banks around the world have cut their benchmark interest rates, cut bank reserve requirements or cut both.</a:t>
            </a:r>
          </a:p>
        </p:txBody>
      </p:sp>
      <p:sp>
        <p:nvSpPr>
          <p:cNvPr id="3" name="Slide Number Placeholder 2"/>
          <p:cNvSpPr>
            <a:spLocks noGrp="1"/>
          </p:cNvSpPr>
          <p:nvPr>
            <p:ph type="sldNum" sz="quarter" idx="12"/>
          </p:nvPr>
        </p:nvSpPr>
        <p:spPr/>
        <p:txBody>
          <a:bodyPr/>
          <a:lstStyle/>
          <a:p>
            <a:fld id="{05FCF991-9B39-AF4B-AD20-C2A64E9BC181}" type="slidenum">
              <a:rPr lang="en-US" smtClean="0"/>
              <a:pPr/>
              <a:t>10</a:t>
            </a:fld>
            <a:endParaRPr lang="en-US" dirty="0"/>
          </a:p>
        </p:txBody>
      </p:sp>
      <p:sp>
        <p:nvSpPr>
          <p:cNvPr id="4" name="Content Placeholder 3"/>
          <p:cNvSpPr>
            <a:spLocks noGrp="1"/>
          </p:cNvSpPr>
          <p:nvPr>
            <p:ph sz="quarter" idx="13"/>
          </p:nvPr>
        </p:nvSpPr>
        <p:spPr>
          <a:xfrm>
            <a:off x="918481" y="1035548"/>
            <a:ext cx="10454369" cy="5386274"/>
          </a:xfrm>
        </p:spPr>
        <p:txBody>
          <a:bodyPr>
            <a:noAutofit/>
          </a:bodyPr>
          <a:lstStyle/>
          <a:p>
            <a:pPr lvl="1"/>
            <a:r>
              <a:rPr lang="en-US" sz="2100" dirty="0">
                <a:latin typeface="Neue Haas Unica Pro Medium" panose="020B0604030206020203" pitchFamily="34" charset="0"/>
              </a:rPr>
              <a:t>Dovish central bank pivot effects will kick in the first half of 2020 </a:t>
            </a:r>
          </a:p>
        </p:txBody>
      </p:sp>
      <p:graphicFrame>
        <p:nvGraphicFramePr>
          <p:cNvPr id="2" name="Table 1"/>
          <p:cNvGraphicFramePr>
            <a:graphicFrameLocks noGrp="1"/>
          </p:cNvGraphicFramePr>
          <p:nvPr/>
        </p:nvGraphicFramePr>
        <p:xfrm>
          <a:off x="984031" y="2054784"/>
          <a:ext cx="4540469" cy="2924320"/>
        </p:xfrm>
        <a:graphic>
          <a:graphicData uri="http://schemas.openxmlformats.org/drawingml/2006/table">
            <a:tbl>
              <a:tblPr firstRow="1" bandRow="1">
                <a:tableStyleId>{72833802-FEF1-4C79-8D5D-14CF1EAF98D9}</a:tableStyleId>
              </a:tblPr>
              <a:tblGrid>
                <a:gridCol w="1254248">
                  <a:extLst>
                    <a:ext uri="{9D8B030D-6E8A-4147-A177-3AD203B41FA5}">
                      <a16:colId xmlns:a16="http://schemas.microsoft.com/office/drawing/2014/main" val="304403597"/>
                    </a:ext>
                  </a:extLst>
                </a:gridCol>
                <a:gridCol w="1732089">
                  <a:extLst>
                    <a:ext uri="{9D8B030D-6E8A-4147-A177-3AD203B41FA5}">
                      <a16:colId xmlns:a16="http://schemas.microsoft.com/office/drawing/2014/main" val="2218874897"/>
                    </a:ext>
                  </a:extLst>
                </a:gridCol>
                <a:gridCol w="1554132">
                  <a:extLst>
                    <a:ext uri="{9D8B030D-6E8A-4147-A177-3AD203B41FA5}">
                      <a16:colId xmlns:a16="http://schemas.microsoft.com/office/drawing/2014/main" val="1981717144"/>
                    </a:ext>
                  </a:extLst>
                </a:gridCol>
              </a:tblGrid>
              <a:tr h="694988">
                <a:tc>
                  <a:txBody>
                    <a:bodyPr/>
                    <a:lstStyle/>
                    <a:p>
                      <a:pPr algn="ctr"/>
                      <a:r>
                        <a:rPr lang="en-US" sz="1100" dirty="0">
                          <a:latin typeface="Neue Haas Unica Pro Light" panose="020B0404030206020203" pitchFamily="34" charset="0"/>
                        </a:rPr>
                        <a:t>Region</a:t>
                      </a:r>
                    </a:p>
                  </a:txBody>
                  <a:tcPr anchor="ctr"/>
                </a:tc>
                <a:tc>
                  <a:txBody>
                    <a:bodyPr/>
                    <a:lstStyle/>
                    <a:p>
                      <a:pPr algn="ctr"/>
                      <a:r>
                        <a:rPr lang="en-US" sz="1100" dirty="0">
                          <a:latin typeface="Neue Haas Unica Pro Light" panose="020B0404030206020203" pitchFamily="34" charset="0"/>
                        </a:rPr>
                        <a:t>4Q 2019 Forecast</a:t>
                      </a:r>
                      <a:r>
                        <a:rPr lang="en-US" sz="1100" baseline="0" dirty="0">
                          <a:latin typeface="Neue Haas Unica Pro Light" panose="020B0404030206020203" pitchFamily="34" charset="0"/>
                        </a:rPr>
                        <a:t> (from Jan 2019)</a:t>
                      </a:r>
                      <a:endParaRPr lang="en-US" sz="1100" dirty="0">
                        <a:latin typeface="Neue Haas Unica Pro Light" panose="020B0404030206020203" pitchFamily="34" charset="0"/>
                      </a:endParaRPr>
                    </a:p>
                  </a:txBody>
                  <a:tcPr anchor="ctr"/>
                </a:tc>
                <a:tc>
                  <a:txBody>
                    <a:bodyPr/>
                    <a:lstStyle/>
                    <a:p>
                      <a:pPr algn="ctr"/>
                      <a:r>
                        <a:rPr lang="en-US" sz="1100" dirty="0">
                          <a:latin typeface="Neue Haas Unica Pro Light" panose="020B0404030206020203" pitchFamily="34" charset="0"/>
                        </a:rPr>
                        <a:t>4Q 2019 Actual (Dec)</a:t>
                      </a:r>
                    </a:p>
                  </a:txBody>
                  <a:tcPr anchor="ctr"/>
                </a:tc>
                <a:extLst>
                  <a:ext uri="{0D108BD9-81ED-4DB2-BD59-A6C34878D82A}">
                    <a16:rowId xmlns:a16="http://schemas.microsoft.com/office/drawing/2014/main" val="2818976890"/>
                  </a:ext>
                </a:extLst>
              </a:tr>
              <a:tr h="557333">
                <a:tc>
                  <a:txBody>
                    <a:bodyPr/>
                    <a:lstStyle/>
                    <a:p>
                      <a:pPr algn="ctr"/>
                      <a:r>
                        <a:rPr lang="en-US" sz="1200" dirty="0">
                          <a:latin typeface="Neue Haas Unica Pro Light" panose="020B0404030206020203" pitchFamily="34" charset="0"/>
                        </a:rPr>
                        <a:t>U.S.</a:t>
                      </a:r>
                    </a:p>
                  </a:txBody>
                  <a:tcPr anchor="ctr"/>
                </a:tc>
                <a:tc>
                  <a:txBody>
                    <a:bodyPr/>
                    <a:lstStyle/>
                    <a:p>
                      <a:pPr algn="ctr"/>
                      <a:r>
                        <a:rPr lang="en-US" sz="1200" dirty="0">
                          <a:latin typeface="Neue Haas Unica Pro Light" panose="020B0404030206020203" pitchFamily="34" charset="0"/>
                        </a:rPr>
                        <a:t>3.00%*</a:t>
                      </a:r>
                    </a:p>
                  </a:txBody>
                  <a:tcPr anchor="ctr"/>
                </a:tc>
                <a:tc>
                  <a:txBody>
                    <a:bodyPr/>
                    <a:lstStyle/>
                    <a:p>
                      <a:pPr algn="ctr"/>
                      <a:r>
                        <a:rPr lang="en-US" sz="1200" dirty="0">
                          <a:latin typeface="Neue Haas Unica Pro Light" panose="020B0404030206020203" pitchFamily="34" charset="0"/>
                        </a:rPr>
                        <a:t>1.75%*</a:t>
                      </a:r>
                    </a:p>
                  </a:txBody>
                  <a:tcPr anchor="ctr"/>
                </a:tc>
                <a:extLst>
                  <a:ext uri="{0D108BD9-81ED-4DB2-BD59-A6C34878D82A}">
                    <a16:rowId xmlns:a16="http://schemas.microsoft.com/office/drawing/2014/main" val="3607626109"/>
                  </a:ext>
                </a:extLst>
              </a:tr>
              <a:tr h="557333">
                <a:tc>
                  <a:txBody>
                    <a:bodyPr/>
                    <a:lstStyle/>
                    <a:p>
                      <a:pPr algn="ctr"/>
                      <a:r>
                        <a:rPr lang="en-US" sz="1200" dirty="0">
                          <a:latin typeface="Neue Haas Unica Pro Light" panose="020B0404030206020203" pitchFamily="34" charset="0"/>
                        </a:rPr>
                        <a:t>Europe</a:t>
                      </a:r>
                    </a:p>
                  </a:txBody>
                  <a:tcPr anchor="ctr"/>
                </a:tc>
                <a:tc>
                  <a:txBody>
                    <a:bodyPr/>
                    <a:lstStyle/>
                    <a:p>
                      <a:pPr algn="ctr"/>
                      <a:r>
                        <a:rPr lang="en-US" sz="1200" dirty="0">
                          <a:latin typeface="Neue Haas Unica Pro Light" panose="020B0404030206020203" pitchFamily="34" charset="0"/>
                        </a:rPr>
                        <a:t>-0.40%</a:t>
                      </a:r>
                    </a:p>
                  </a:txBody>
                  <a:tcPr anchor="ctr"/>
                </a:tc>
                <a:tc>
                  <a:txBody>
                    <a:bodyPr/>
                    <a:lstStyle/>
                    <a:p>
                      <a:pPr algn="ctr"/>
                      <a:r>
                        <a:rPr lang="en-US" sz="1200" dirty="0">
                          <a:latin typeface="Neue Haas Unica Pro Light" panose="020B0404030206020203" pitchFamily="34" charset="0"/>
                        </a:rPr>
                        <a:t>-0.40%</a:t>
                      </a:r>
                    </a:p>
                  </a:txBody>
                  <a:tcPr anchor="ctr"/>
                </a:tc>
                <a:extLst>
                  <a:ext uri="{0D108BD9-81ED-4DB2-BD59-A6C34878D82A}">
                    <a16:rowId xmlns:a16="http://schemas.microsoft.com/office/drawing/2014/main" val="1622507032"/>
                  </a:ext>
                </a:extLst>
              </a:tr>
              <a:tr h="557333">
                <a:tc>
                  <a:txBody>
                    <a:bodyPr/>
                    <a:lstStyle/>
                    <a:p>
                      <a:pPr algn="ctr"/>
                      <a:r>
                        <a:rPr lang="en-US" sz="1200" dirty="0">
                          <a:latin typeface="Neue Haas Unica Pro Light" panose="020B0404030206020203" pitchFamily="34" charset="0"/>
                        </a:rPr>
                        <a:t>England</a:t>
                      </a:r>
                    </a:p>
                  </a:txBody>
                  <a:tcPr anchor="ctr"/>
                </a:tc>
                <a:tc>
                  <a:txBody>
                    <a:bodyPr/>
                    <a:lstStyle/>
                    <a:p>
                      <a:pPr algn="ctr"/>
                      <a:r>
                        <a:rPr lang="en-US" sz="1200" dirty="0">
                          <a:latin typeface="Neue Haas Unica Pro Light" panose="020B0404030206020203" pitchFamily="34" charset="0"/>
                        </a:rPr>
                        <a:t>0.75%</a:t>
                      </a:r>
                    </a:p>
                  </a:txBody>
                  <a:tcPr anchor="ctr"/>
                </a:tc>
                <a:tc>
                  <a:txBody>
                    <a:bodyPr/>
                    <a:lstStyle/>
                    <a:p>
                      <a:pPr algn="ctr"/>
                      <a:r>
                        <a:rPr lang="en-US" sz="1200" dirty="0">
                          <a:latin typeface="Neue Haas Unica Pro Light" panose="020B0404030206020203" pitchFamily="34" charset="0"/>
                        </a:rPr>
                        <a:t>0.75%</a:t>
                      </a:r>
                    </a:p>
                  </a:txBody>
                  <a:tcPr anchor="ctr"/>
                </a:tc>
                <a:extLst>
                  <a:ext uri="{0D108BD9-81ED-4DB2-BD59-A6C34878D82A}">
                    <a16:rowId xmlns:a16="http://schemas.microsoft.com/office/drawing/2014/main" val="2759169753"/>
                  </a:ext>
                </a:extLst>
              </a:tr>
              <a:tr h="557333">
                <a:tc>
                  <a:txBody>
                    <a:bodyPr/>
                    <a:lstStyle/>
                    <a:p>
                      <a:pPr algn="ctr"/>
                      <a:r>
                        <a:rPr lang="en-US" sz="1200" dirty="0">
                          <a:latin typeface="Neue Haas Unica Pro Light" panose="020B0404030206020203" pitchFamily="34" charset="0"/>
                        </a:rPr>
                        <a:t>Japan</a:t>
                      </a:r>
                    </a:p>
                  </a:txBody>
                  <a:tcPr anchor="ctr"/>
                </a:tc>
                <a:tc>
                  <a:txBody>
                    <a:bodyPr/>
                    <a:lstStyle/>
                    <a:p>
                      <a:pPr algn="ctr"/>
                      <a:r>
                        <a:rPr lang="en-US" sz="1200" dirty="0">
                          <a:latin typeface="Neue Haas Unica Pro Light" panose="020B0404030206020203" pitchFamily="34" charset="0"/>
                        </a:rPr>
                        <a:t>-0.1%</a:t>
                      </a:r>
                    </a:p>
                  </a:txBody>
                  <a:tcPr anchor="ctr"/>
                </a:tc>
                <a:tc>
                  <a:txBody>
                    <a:bodyPr/>
                    <a:lstStyle/>
                    <a:p>
                      <a:pPr algn="ctr"/>
                      <a:r>
                        <a:rPr lang="en-US" sz="1200" dirty="0">
                          <a:latin typeface="Neue Haas Unica Pro Light" panose="020B0404030206020203" pitchFamily="34" charset="0"/>
                        </a:rPr>
                        <a:t>-0.1%</a:t>
                      </a:r>
                    </a:p>
                  </a:txBody>
                  <a:tcPr anchor="ctr"/>
                </a:tc>
                <a:extLst>
                  <a:ext uri="{0D108BD9-81ED-4DB2-BD59-A6C34878D82A}">
                    <a16:rowId xmlns:a16="http://schemas.microsoft.com/office/drawing/2014/main" val="2515838854"/>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504268292"/>
              </p:ext>
            </p:extLst>
          </p:nvPr>
        </p:nvGraphicFramePr>
        <p:xfrm>
          <a:off x="6229350" y="2156459"/>
          <a:ext cx="4712970" cy="366690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10010775" y="3125067"/>
            <a:ext cx="28575" cy="145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29027" y="3405519"/>
            <a:ext cx="733425" cy="64633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latin typeface="Neue Haas Unica Pro" panose="020B0504030206020203" pitchFamily="34" charset="0"/>
              </a:rPr>
              <a:t>125 basis points</a:t>
            </a:r>
          </a:p>
        </p:txBody>
      </p:sp>
      <p:sp>
        <p:nvSpPr>
          <p:cNvPr id="11" name="TextBox 10"/>
          <p:cNvSpPr txBox="1"/>
          <p:nvPr/>
        </p:nvSpPr>
        <p:spPr>
          <a:xfrm>
            <a:off x="835056" y="6374980"/>
            <a:ext cx="4704290" cy="33855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 U.S. policy rate represents the upper band of the range.</a:t>
            </a:r>
          </a:p>
          <a:p>
            <a:r>
              <a:rPr lang="en-US" sz="800" dirty="0">
                <a:latin typeface="Neue Haas Unica Pro" panose="020B0504030206020203" pitchFamily="34" charset="0"/>
                <a:cs typeface="Times New Roman" panose="02020603050405020304" pitchFamily="18" charset="0"/>
              </a:rPr>
              <a:t>Source: Bloomberg.</a:t>
            </a:r>
          </a:p>
        </p:txBody>
      </p:sp>
      <p:sp>
        <p:nvSpPr>
          <p:cNvPr id="15" name="TextBox 1"/>
          <p:cNvSpPr txBox="1"/>
          <p:nvPr/>
        </p:nvSpPr>
        <p:spPr>
          <a:xfrm>
            <a:off x="6250788" y="1603964"/>
            <a:ext cx="3433953"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Fed Funds – 2019 Forecast vs. Actual (Nov.)*</a:t>
            </a:r>
          </a:p>
          <a:p>
            <a:r>
              <a:rPr lang="en-US" sz="1200" dirty="0">
                <a:latin typeface="Neue Haas Unica Pro" panose="020B0504030206020203" pitchFamily="34" charset="0"/>
              </a:rPr>
              <a:t>As of 12/31/2019</a:t>
            </a:r>
          </a:p>
        </p:txBody>
      </p:sp>
      <p:sp>
        <p:nvSpPr>
          <p:cNvPr id="13" name="TextBox 1"/>
          <p:cNvSpPr txBox="1"/>
          <p:nvPr/>
        </p:nvSpPr>
        <p:spPr>
          <a:xfrm>
            <a:off x="918481" y="1603964"/>
            <a:ext cx="1542410"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Central bank rates</a:t>
            </a:r>
          </a:p>
          <a:p>
            <a:r>
              <a:rPr lang="en-US" sz="1200" dirty="0">
                <a:latin typeface="Neue Haas Unica Pro" panose="020B0504030206020203" pitchFamily="34" charset="0"/>
              </a:rPr>
              <a:t>As of 12/31/2019</a:t>
            </a:r>
          </a:p>
        </p:txBody>
      </p:sp>
    </p:spTree>
    <p:extLst>
      <p:ext uri="{BB962C8B-B14F-4D97-AF65-F5344CB8AC3E}">
        <p14:creationId xmlns:p14="http://schemas.microsoft.com/office/powerpoint/2010/main" val="5838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FCF991-9B39-AF4B-AD20-C2A64E9BC181}" type="slidenum">
              <a:rPr lang="en-US" smtClean="0"/>
              <a:t>11</a:t>
            </a:fld>
            <a:endParaRPr lang="en-US" dirty="0"/>
          </a:p>
        </p:txBody>
      </p:sp>
      <p:pic>
        <p:nvPicPr>
          <p:cNvPr id="12" name="Picture 1" descr="&lt;Chart&gt;&lt;ImageInfo Version=&quot;5.18.380.0&quot; GUID=&quot;978293f402e543ebbd88036017127c7d&quot; DsId=&quot;ZFPE261&quot; T1SubID=&quot;&quot; Width=&quot;783&quot; Height=&quot;487&quot; Format=&quot;emf&quot; ChartGroupUID=&quot;dbff205a-2f3a-42d3-9de3-7a2526970483&quot; GroupName=&quot;FRIM - Slide Library - Quarterly Update - VD&quot; ChartName=&quot;S&amp;amp;P 500, MSCI EAFE and MSCI EM - Historical Relative Return&quot; ChartStyleName=&quot;&quot; GroupNameEncoded=&quot;FRIM+-+Slide+Library+-+Quarterly+Update+-+VD&quot; ChartNameEncoded=&quot;S%26P+500%2c+MSCI+EAFE+and+MSCI+EM+-+Historical+Relative+Return&quot; ChartStyleNameEncoded=&quot;&quot; ShortCode=&quot;&quot; ChartOwner=&quot;ZFPE250&quot; TemplateId=&quot;&quot; TemplateName=&quot;&quot; TemplateNameEncoded=&quot;&quot; EditionId=&quot;&quot; EditionGenerationDate=&quot;&quot; RefreshDate=&quot;1/5/2020 5:14:56 PM&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a:blip r:embed="rId2">
            <a:extLst>
              <a:ext uri="{28A0092B-C50C-407E-A947-70E740481C1C}">
                <a14:useLocalDpi xmlns:a14="http://schemas.microsoft.com/office/drawing/2010/main" val="0"/>
              </a:ext>
            </a:extLst>
          </a:blip>
          <a:stretch>
            <a:fillRect/>
          </a:stretch>
        </p:blipFill>
        <p:spPr>
          <a:xfrm>
            <a:off x="2353460" y="1964267"/>
            <a:ext cx="7089422" cy="4459110"/>
          </a:xfrm>
          <a:prstGeom prst="rect">
            <a:avLst/>
          </a:prstGeom>
          <a:solidFill>
            <a:srgbClr val="FFFFFF"/>
          </a:solidFill>
          <a:ln>
            <a:noFill/>
          </a:ln>
        </p:spPr>
      </p:pic>
      <p:cxnSp>
        <p:nvCxnSpPr>
          <p:cNvPr id="8" name="Straight Connector 7"/>
          <p:cNvCxnSpPr/>
          <p:nvPr/>
        </p:nvCxnSpPr>
        <p:spPr>
          <a:xfrm flipV="1">
            <a:off x="5757775" y="2203415"/>
            <a:ext cx="0" cy="3371649"/>
          </a:xfrm>
          <a:prstGeom prst="line">
            <a:avLst/>
          </a:prstGeom>
          <a:ln w="19050">
            <a:solidFill>
              <a:srgbClr val="C00000">
                <a:alpha val="39000"/>
              </a:srgbClr>
            </a:solidFill>
            <a:prstDash val="dash"/>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quarter" idx="13"/>
          </p:nvPr>
        </p:nvSpPr>
        <p:spPr>
          <a:xfrm>
            <a:off x="918481" y="1035548"/>
            <a:ext cx="10454369" cy="194941"/>
          </a:xfrm>
        </p:spPr>
        <p:txBody>
          <a:bodyPr>
            <a:noAutofit/>
          </a:bodyPr>
          <a:lstStyle/>
          <a:p>
            <a:pPr lvl="1"/>
            <a:r>
              <a:rPr lang="en-US" sz="2100" dirty="0">
                <a:latin typeface="Neue Haas Unica Pro Medium" panose="020B0604030206020203" pitchFamily="34" charset="0"/>
              </a:rPr>
              <a:t>America first: U.S. equity performance vs. the world</a:t>
            </a:r>
            <a:endParaRPr lang="en-US" sz="1900" dirty="0"/>
          </a:p>
          <a:p>
            <a:pPr marL="342900" lvl="1" indent="-342900">
              <a:buSzPct val="100000"/>
              <a:buFont typeface="Arial" panose="020B0604020202020204" pitchFamily="34" charset="0"/>
              <a:buChar char="•"/>
            </a:pPr>
            <a:endParaRPr lang="en-US" sz="1900" dirty="0"/>
          </a:p>
        </p:txBody>
      </p:sp>
      <p:sp>
        <p:nvSpPr>
          <p:cNvPr id="17" name="Oval 16"/>
          <p:cNvSpPr/>
          <p:nvPr/>
        </p:nvSpPr>
        <p:spPr>
          <a:xfrm rot="16200000">
            <a:off x="5542117" y="5677142"/>
            <a:ext cx="261982" cy="169335"/>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013708" y="5842319"/>
            <a:ext cx="434897" cy="180622"/>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
          <p:cNvSpPr txBox="1"/>
          <p:nvPr/>
        </p:nvSpPr>
        <p:spPr>
          <a:xfrm>
            <a:off x="918481" y="1603251"/>
            <a:ext cx="2917786"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S&amp;P 500 vs. international equities</a:t>
            </a:r>
          </a:p>
          <a:p>
            <a:r>
              <a:rPr lang="en-US" sz="1200" dirty="0">
                <a:latin typeface="Neue Haas Unica Pro" panose="020B0504030206020203" pitchFamily="34" charset="0"/>
              </a:rPr>
              <a:t>Rebased to 1/1/2018, as of 12/31/2019</a:t>
            </a:r>
          </a:p>
        </p:txBody>
      </p:sp>
      <p:sp>
        <p:nvSpPr>
          <p:cNvPr id="22" name="Rectangle 21"/>
          <p:cNvSpPr/>
          <p:nvPr/>
        </p:nvSpPr>
        <p:spPr>
          <a:xfrm>
            <a:off x="8055071" y="1926416"/>
            <a:ext cx="779381" cy="276999"/>
          </a:xfrm>
          <a:prstGeom prst="rect">
            <a:avLst/>
          </a:prstGeom>
        </p:spPr>
        <p:txBody>
          <a:bodyPr wrap="none">
            <a:spAutoFit/>
          </a:bodyPr>
          <a:lstStyle/>
          <a:p>
            <a:r>
              <a:rPr lang="en-US" sz="1200" dirty="0">
                <a:solidFill>
                  <a:schemeClr val="bg2"/>
                </a:solidFill>
                <a:latin typeface="Neue Haas Unica Pro" panose="020B0504030206020203" pitchFamily="34" charset="0"/>
              </a:rPr>
              <a:t>S&amp;P 500</a:t>
            </a:r>
            <a:endParaRPr lang="en-US" sz="1200" dirty="0">
              <a:solidFill>
                <a:schemeClr val="bg2"/>
              </a:solidFill>
            </a:endParaRPr>
          </a:p>
        </p:txBody>
      </p:sp>
      <p:sp>
        <p:nvSpPr>
          <p:cNvPr id="23" name="Rectangle 22"/>
          <p:cNvSpPr/>
          <p:nvPr/>
        </p:nvSpPr>
        <p:spPr>
          <a:xfrm>
            <a:off x="8444089" y="3399146"/>
            <a:ext cx="605294" cy="461665"/>
          </a:xfrm>
          <a:prstGeom prst="rect">
            <a:avLst/>
          </a:prstGeom>
        </p:spPr>
        <p:txBody>
          <a:bodyPr wrap="square">
            <a:spAutoFit/>
          </a:bodyPr>
          <a:lstStyle/>
          <a:p>
            <a:r>
              <a:rPr lang="en-US" sz="1200" dirty="0">
                <a:solidFill>
                  <a:schemeClr val="accent6"/>
                </a:solidFill>
                <a:latin typeface="Neue Haas Unica Pro" panose="020B0504030206020203" pitchFamily="34" charset="0"/>
              </a:rPr>
              <a:t>MSCI EAFE</a:t>
            </a:r>
            <a:endParaRPr lang="en-US" sz="1200" dirty="0">
              <a:solidFill>
                <a:schemeClr val="accent6"/>
              </a:solidFill>
            </a:endParaRPr>
          </a:p>
        </p:txBody>
      </p:sp>
      <p:sp>
        <p:nvSpPr>
          <p:cNvPr id="24" name="Rectangle 23"/>
          <p:cNvSpPr/>
          <p:nvPr/>
        </p:nvSpPr>
        <p:spPr>
          <a:xfrm>
            <a:off x="8531805" y="4743103"/>
            <a:ext cx="605294" cy="461665"/>
          </a:xfrm>
          <a:prstGeom prst="rect">
            <a:avLst/>
          </a:prstGeom>
        </p:spPr>
        <p:txBody>
          <a:bodyPr wrap="square">
            <a:spAutoFit/>
          </a:bodyPr>
          <a:lstStyle/>
          <a:p>
            <a:r>
              <a:rPr lang="en-US" sz="1200" dirty="0">
                <a:solidFill>
                  <a:schemeClr val="tx2"/>
                </a:solidFill>
                <a:latin typeface="Neue Haas Unica Pro" panose="020B0504030206020203" pitchFamily="34" charset="0"/>
              </a:rPr>
              <a:t>MSCI EM</a:t>
            </a:r>
            <a:endParaRPr lang="en-US" sz="1200" dirty="0">
              <a:solidFill>
                <a:schemeClr val="tx2"/>
              </a:solidFill>
            </a:endParaRPr>
          </a:p>
        </p:txBody>
      </p:sp>
      <p:cxnSp>
        <p:nvCxnSpPr>
          <p:cNvPr id="26" name="Straight Arrow Connector 25"/>
          <p:cNvCxnSpPr/>
          <p:nvPr/>
        </p:nvCxnSpPr>
        <p:spPr>
          <a:xfrm>
            <a:off x="4601313" y="3800572"/>
            <a:ext cx="993423" cy="6754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920815" y="3997197"/>
            <a:ext cx="1271940" cy="4289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Thomson Reuters. </a:t>
            </a:r>
            <a:endParaRPr lang="en-US" sz="800" dirty="0">
              <a:latin typeface="Neue Haas Unica Pro" panose="020B0504030206020203" pitchFamily="34" charset="0"/>
              <a:cs typeface="Times New Roman" panose="02020603050405020304" pitchFamily="18" charset="0"/>
            </a:endParaRPr>
          </a:p>
        </p:txBody>
      </p:sp>
      <p:sp>
        <p:nvSpPr>
          <p:cNvPr id="18" name="Oval 17"/>
          <p:cNvSpPr/>
          <p:nvPr/>
        </p:nvSpPr>
        <p:spPr>
          <a:xfrm>
            <a:off x="7081835" y="5842319"/>
            <a:ext cx="434897" cy="18062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461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847256" y="1605655"/>
            <a:ext cx="2547492"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MSCI S&amp;P 500 Trailing P/E Ratio</a:t>
            </a:r>
          </a:p>
          <a:p>
            <a:r>
              <a:rPr lang="en-US" sz="1200" dirty="0">
                <a:latin typeface="Neue Haas Unica Pro" panose="020B0504030206020203" pitchFamily="34" charset="0"/>
              </a:rPr>
              <a:t>Through 12/31/2019</a:t>
            </a:r>
          </a:p>
        </p:txBody>
      </p:sp>
      <p:pic>
        <p:nvPicPr>
          <p:cNvPr id="2" name="Picture 1" descr="&lt;Chart&gt;&lt;ImageInfo Version=&quot;5.18.380.0&quot; GUID=&quot;9e934f3b62194973a225027494ce1e42&quot; DsId=&quot;ZFPE250&quot; T1SubID=&quot;&quot; Width=&quot;926&quot; Height=&quot;437&quot; Format=&quot;emf&quot; ChartGroupUID=&quot;687631ee-eb42-450c-a73b-901d23f6253d&quot; GroupName=&quot;FRIM - Slide Library - Quarterly Update - VD&quot; ChartName=&quot;S&amp;amp;P 500-Trailing PE ratio&quot; ChartStyleName=&quot;&quot; GroupNameEncoded=&quot;FRIM+-+Slide+Library+-+Quarterly+Update+-+VD&quot; ChartNameEncoded=&quot;S%26P+500-Trailing+PE+ratio&quot; ChartStyleNameEncoded=&quot;&quot; ShortCode=&quot;&quot; ChartOwner=&quot;ZFPE261&quot; TemplateId=&quot;&quot; TemplateName=&quot;&quot; TemplateNameEncoded=&quot;&quot; EditionId=&quot;&quot; EditionGenerationDate=&quot;&quot; RefreshDate=&quot;1/3/2020 4:00:31 PM&quot; ExportChartsIn=&quot;NewPresentation&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S&amp;amp;P 500 Trailing P/E Ratio&quot; DoStretch=&quot;true&quot; Pr=&quot;&quot; RetrieveParams=&quot;&quot; /&gt;&lt;/Chart&gt;"/>
          <p:cNvPicPr>
            <a:picLocks/>
          </p:cNvPicPr>
          <p:nvPr/>
        </p:nvPicPr>
        <p:blipFill rotWithShape="1">
          <a:blip r:embed="rId3">
            <a:extLst>
              <a:ext uri="{28A0092B-C50C-407E-A947-70E740481C1C}">
                <a14:useLocalDpi xmlns:a14="http://schemas.microsoft.com/office/drawing/2010/main" val="0"/>
              </a:ext>
            </a:extLst>
          </a:blip>
          <a:srcRect t="3714" b="4189"/>
          <a:stretch/>
        </p:blipFill>
        <p:spPr>
          <a:xfrm>
            <a:off x="1416300" y="2224036"/>
            <a:ext cx="8828263" cy="4100567"/>
          </a:xfrm>
          <a:prstGeom prst="rect">
            <a:avLst/>
          </a:prstGeom>
          <a:solidFill>
            <a:srgbClr val="FFFFFF"/>
          </a:solidFill>
          <a:ln>
            <a:noFill/>
          </a:ln>
        </p:spPr>
      </p:pic>
      <p:sp>
        <p:nvSpPr>
          <p:cNvPr id="9" name="Content Placeholder 2"/>
          <p:cNvSpPr txBox="1">
            <a:spLocks/>
          </p:cNvSpPr>
          <p:nvPr/>
        </p:nvSpPr>
        <p:spPr>
          <a:xfrm>
            <a:off x="696992" y="1050452"/>
            <a:ext cx="10835878" cy="290849"/>
          </a:xfrm>
          <a:prstGeom prst="rect">
            <a:avLst/>
          </a:prstGeom>
        </p:spPr>
        <p:txBody>
          <a:bodyPr vert="horz" wrap="square"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Solid U.S. economic backdrop has helped lift U.S. equity valuations</a:t>
            </a:r>
          </a:p>
        </p:txBody>
      </p:sp>
      <p:sp>
        <p:nvSpPr>
          <p:cNvPr id="13" name="Slide Number Placeholder 2"/>
          <p:cNvSpPr>
            <a:spLocks noGrp="1"/>
          </p:cNvSpPr>
          <p:nvPr>
            <p:ph type="sldNum" sz="quarter" idx="11"/>
          </p:nvPr>
        </p:nvSpPr>
        <p:spPr>
          <a:xfrm>
            <a:off x="10621690" y="523229"/>
            <a:ext cx="652973" cy="366183"/>
          </a:xfrm>
        </p:spPr>
        <p:txBody>
          <a:bodyPr/>
          <a:lstStyle/>
          <a:p>
            <a:fld id="{9F9B10BE-C604-FE42-B2B9-4C2434EF8499}" type="slidenum">
              <a:rPr lang="en-US" smtClean="0"/>
              <a:pPr/>
              <a:t>12</a:t>
            </a:fld>
            <a:endParaRPr lang="en-US" dirty="0"/>
          </a:p>
        </p:txBody>
      </p:sp>
      <p:sp>
        <p:nvSpPr>
          <p:cNvPr id="10" name="TextBox 9"/>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Thomson Reuters. </a:t>
            </a:r>
            <a:endParaRPr lang="en-US" sz="800" dirty="0">
              <a:latin typeface="Neue Haas Unica Pro" panose="020B0504030206020203" pitchFamily="34" charset="0"/>
              <a:cs typeface="Times New Roman" panose="02020603050405020304" pitchFamily="18" charset="0"/>
            </a:endParaRPr>
          </a:p>
        </p:txBody>
      </p:sp>
      <p:sp>
        <p:nvSpPr>
          <p:cNvPr id="11" name="Oval 10"/>
          <p:cNvSpPr/>
          <p:nvPr/>
        </p:nvSpPr>
        <p:spPr>
          <a:xfrm rot="21200852">
            <a:off x="9505779" y="4015209"/>
            <a:ext cx="558071" cy="518219"/>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6209821" y="2067319"/>
            <a:ext cx="3669883" cy="1695437"/>
          </a:xfrm>
          <a:prstGeom prst="rect">
            <a:avLst/>
          </a:prstGeom>
        </p:spPr>
      </p:pic>
    </p:spTree>
    <p:extLst>
      <p:ext uri="{BB962C8B-B14F-4D97-AF65-F5344CB8AC3E}">
        <p14:creationId xmlns:p14="http://schemas.microsoft.com/office/powerpoint/2010/main" val="1416055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13" name="TextBox 1"/>
          <p:cNvSpPr txBox="1"/>
          <p:nvPr/>
        </p:nvSpPr>
        <p:spPr>
          <a:xfrm>
            <a:off x="6145715" y="1603425"/>
            <a:ext cx="2172390"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MSCI EM Trailing P/E Ratio</a:t>
            </a:r>
          </a:p>
          <a:p>
            <a:r>
              <a:rPr lang="en-US" sz="1200" dirty="0">
                <a:latin typeface="Neue Haas Unica Pro" panose="020B0504030206020203" pitchFamily="34" charset="0"/>
              </a:rPr>
              <a:t>Through 12/31/2019</a:t>
            </a:r>
          </a:p>
        </p:txBody>
      </p:sp>
      <p:sp>
        <p:nvSpPr>
          <p:cNvPr id="8" name="TextBox 1"/>
          <p:cNvSpPr txBox="1"/>
          <p:nvPr/>
        </p:nvSpPr>
        <p:spPr>
          <a:xfrm>
            <a:off x="847256" y="1603425"/>
            <a:ext cx="2316660"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MSCI EAFE Trailing P/E Ratio</a:t>
            </a:r>
          </a:p>
          <a:p>
            <a:r>
              <a:rPr lang="en-US" sz="1200" dirty="0">
                <a:latin typeface="Neue Haas Unica Pro" panose="020B0504030206020203" pitchFamily="34" charset="0"/>
              </a:rPr>
              <a:t>Through 12/31/2019</a:t>
            </a:r>
          </a:p>
        </p:txBody>
      </p:sp>
      <p:pic>
        <p:nvPicPr>
          <p:cNvPr id="5" name="Picture 1" descr="&lt;Chart&gt;&lt;ImageInfo Version=&quot;5.18.380.0&quot; GUID=&quot;395b4644105f4a398040f93ac819322b&quot; DsId=&quot;ZFPE261&quot; T1SubID=&quot;&quot; Width=&quot;557&quot; Height=&quot;449&quot; Format=&quot;emf&quot; ChartGroupUID=&quot;92f9a1e6-6717-4ea2-b4d9-69601dce8c05&quot; GroupName=&quot;Siying&quot; ChartName=&quot;MSCI EAFE U$ - Trailing P/E Ratio&quot; ChartStyleName=&quot;&quot; GroupNameEncoded=&quot;Siying&quot; ChartNameEncoded=&quot;MSCI+EAFE+U%24+-+Trailing+P%2fE+Ratio&quot; ChartStyleNameEncoded=&quot;&quot; ShortCode=&quot;&quot; ChartOwner=&quot;ZFPE261&quot; TemplateId=&quot;&quot; TemplateName=&quot;&quot; TemplateNameEncoded=&quot;&quot; EditionId=&quot;&quot; EditionGenerationDate=&quot;&quot; RefreshDate=&quot;1/3/2020 4:00:31 PM&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rotWithShape="1">
          <a:blip r:embed="rId2">
            <a:extLst>
              <a:ext uri="{28A0092B-C50C-407E-A947-70E740481C1C}">
                <a14:useLocalDpi xmlns:a14="http://schemas.microsoft.com/office/drawing/2010/main" val="0"/>
              </a:ext>
            </a:extLst>
          </a:blip>
          <a:srcRect t="3455" b="4040"/>
          <a:stretch/>
        </p:blipFill>
        <p:spPr>
          <a:xfrm>
            <a:off x="599298" y="2139884"/>
            <a:ext cx="5307516" cy="4002123"/>
          </a:xfrm>
          <a:prstGeom prst="rect">
            <a:avLst/>
          </a:prstGeom>
          <a:solidFill>
            <a:srgbClr val="FFFFFF"/>
          </a:solidFill>
          <a:ln>
            <a:noFill/>
          </a:ln>
        </p:spPr>
      </p:pic>
      <p:pic>
        <p:nvPicPr>
          <p:cNvPr id="7" name="Picture 2" descr="&lt;Chart&gt;&lt;ImageInfo Version=&quot;5.18.380.0&quot; GUID=&quot;26386e75882443f4b28998ae19deee2d&quot; DsId=&quot;ZFPE121&quot; T1SubID=&quot;&quot; Width=&quot;583&quot; Height=&quot;441&quot; Format=&quot;emf&quot; ChartGroupUID=&quot;53988f7a-4ddd-4c2b-895c-1acfc34f97e5&quot; GroupName=&quot;Developed International&quot; ChartName=&quot;MSCI EM U$ Trailing PE&quot; ChartStyleName=&quot;&quot; GroupNameEncoded=&quot;Developed+International&quot; ChartNameEncoded=&quot;MSCI+EM+U%24+Trailing+PE&quot; ChartStyleNameEncoded=&quot;&quot; ShortCode=&quot;&quot; ChartOwner=&quot;ZFPE121&quot; TemplateId=&quot;&quot; TemplateName=&quot;&quot; TemplateNameEncoded=&quot;&quot; EditionId=&quot;&quot; EditionGenerationDate=&quot;&quot; RefreshDate=&quot;1/3/2020 4:00:31 PM&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MSCI EM Trailing P/E Ratio&quot; DoStretch=&quot;true&quot; Pr=&quot;&quot; RetrieveParams=&quot;&quot; /&gt;&lt;/Chart&gt;"/>
          <p:cNvPicPr>
            <a:picLocks/>
          </p:cNvPicPr>
          <p:nvPr/>
        </p:nvPicPr>
        <p:blipFill rotWithShape="1">
          <a:blip r:embed="rId3">
            <a:extLst>
              <a:ext uri="{28A0092B-C50C-407E-A947-70E740481C1C}">
                <a14:useLocalDpi xmlns:a14="http://schemas.microsoft.com/office/drawing/2010/main" val="0"/>
              </a:ext>
            </a:extLst>
          </a:blip>
          <a:srcRect t="4119" b="3797"/>
          <a:stretch/>
        </p:blipFill>
        <p:spPr>
          <a:xfrm>
            <a:off x="6149340" y="2184945"/>
            <a:ext cx="5556246" cy="3957063"/>
          </a:xfrm>
          <a:prstGeom prst="rect">
            <a:avLst/>
          </a:prstGeom>
          <a:solidFill>
            <a:srgbClr val="FFFFFF"/>
          </a:solidFill>
          <a:ln>
            <a:noFill/>
          </a:ln>
        </p:spPr>
      </p:pic>
      <p:sp>
        <p:nvSpPr>
          <p:cNvPr id="15" name="TextBox 14"/>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Thomson Reuters. </a:t>
            </a:r>
            <a:endParaRPr lang="en-US" sz="800" dirty="0">
              <a:latin typeface="Neue Haas Unica Pro" panose="020B0504030206020203" pitchFamily="34" charset="0"/>
              <a:cs typeface="Times New Roman" panose="02020603050405020304" pitchFamily="18" charset="0"/>
            </a:endParaRPr>
          </a:p>
        </p:txBody>
      </p:sp>
      <p:sp>
        <p:nvSpPr>
          <p:cNvPr id="16" name="Content Placeholder 2"/>
          <p:cNvSpPr txBox="1">
            <a:spLocks/>
          </p:cNvSpPr>
          <p:nvPr/>
        </p:nvSpPr>
        <p:spPr>
          <a:xfrm>
            <a:off x="915511" y="1063617"/>
            <a:ext cx="10357802" cy="291029"/>
          </a:xfrm>
          <a:prstGeom prst="rect">
            <a:avLst/>
          </a:prstGeom>
        </p:spPr>
        <p:txBody>
          <a:bodyPr vert="horz" lIns="0" tIns="0" rIns="0" bIns="0" rtlCol="0">
            <a:normAutofit fontScale="92500"/>
          </a:bodyPr>
          <a:lstStyle>
            <a:lvl1pPr marL="0" indent="0" algn="l" defTabSz="1218987" rtl="0" eaLnBrk="1" latinLnBrk="0" hangingPunct="1">
              <a:lnSpc>
                <a:spcPct val="90000"/>
              </a:lnSpc>
              <a:spcBef>
                <a:spcPts val="1333"/>
              </a:spcBef>
              <a:buFontTx/>
              <a:buNone/>
              <a:defRPr sz="2799" b="0" i="0" kern="1200">
                <a:solidFill>
                  <a:schemeClr val="tx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0" indent="0" algn="l" defTabSz="1218987" rtl="0" eaLnBrk="1" latinLnBrk="0" hangingPunct="1">
              <a:lnSpc>
                <a:spcPct val="90000"/>
              </a:lnSpc>
              <a:spcBef>
                <a:spcPts val="2266"/>
              </a:spcBef>
              <a:buFontTx/>
              <a:buNone/>
              <a:defRPr sz="16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2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200" b="0" i="0" kern="1200">
                <a:solidFill>
                  <a:schemeClr val="tx1"/>
                </a:solidFill>
                <a:latin typeface="Neue Haas Unica Pro Light" charset="0"/>
                <a:ea typeface="Neue Haas Unica Pro Light" charset="0"/>
                <a:cs typeface="Neue Haas Unica Pro Light" charset="0"/>
              </a:defRPr>
            </a:lvl4pPr>
            <a:lvl5pPr marL="354224" indent="-171399" algn="l" defTabSz="1218987" rtl="0" eaLnBrk="1" latinLnBrk="0" hangingPunct="1">
              <a:lnSpc>
                <a:spcPct val="110000"/>
              </a:lnSpc>
              <a:spcBef>
                <a:spcPts val="1333"/>
              </a:spcBef>
              <a:buSzPct val="100000"/>
              <a:buFont typeface="Arial" charset="0"/>
              <a:buChar char="•"/>
              <a:defRPr sz="12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r>
              <a:rPr lang="en-US" sz="2099" dirty="0"/>
              <a:t>Deteriorating fundamentals and geopolitical risks weighed on equity valuations abroad</a:t>
            </a:r>
          </a:p>
        </p:txBody>
      </p:sp>
      <p:sp>
        <p:nvSpPr>
          <p:cNvPr id="11" name="Oval 10"/>
          <p:cNvSpPr/>
          <p:nvPr/>
        </p:nvSpPr>
        <p:spPr>
          <a:xfrm rot="21200852">
            <a:off x="5398185" y="4396636"/>
            <a:ext cx="558071" cy="518219"/>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rot="21200852">
            <a:off x="11119376" y="4818562"/>
            <a:ext cx="558071" cy="518219"/>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1"/>
          </p:nvPr>
        </p:nvSpPr>
        <p:spPr>
          <a:xfrm>
            <a:off x="10733835" y="480037"/>
            <a:ext cx="652973" cy="366183"/>
          </a:xfrm>
        </p:spPr>
        <p:txBody>
          <a:bodyPr/>
          <a:lstStyle/>
          <a:p>
            <a:pPr algn="r"/>
            <a:fld id="{9F9B10BE-C604-FE42-B2B9-4C2434EF8499}" type="slidenum">
              <a:rPr lang="en-US" sz="1900" smtClean="0">
                <a:latin typeface="Neue Haas Unica Pro Light" panose="020B0404030206020203" pitchFamily="34" charset="0"/>
              </a:rPr>
              <a:pPr algn="r"/>
              <a:t>13</a:t>
            </a:fld>
            <a:endParaRPr lang="en-US" sz="1900" dirty="0">
              <a:latin typeface="Neue Haas Unica Pro Light" panose="020B0404030206020203" pitchFamily="34" charset="0"/>
            </a:endParaRPr>
          </a:p>
        </p:txBody>
      </p:sp>
      <p:pic>
        <p:nvPicPr>
          <p:cNvPr id="10" name="Picture 9"/>
          <p:cNvPicPr>
            <a:picLocks noChangeAspect="1"/>
          </p:cNvPicPr>
          <p:nvPr/>
        </p:nvPicPr>
        <p:blipFill>
          <a:blip r:embed="rId4"/>
          <a:stretch>
            <a:fillRect/>
          </a:stretch>
        </p:blipFill>
        <p:spPr>
          <a:xfrm>
            <a:off x="2175002" y="2053971"/>
            <a:ext cx="3494952" cy="1534618"/>
          </a:xfrm>
          <a:prstGeom prst="rect">
            <a:avLst/>
          </a:prstGeom>
        </p:spPr>
      </p:pic>
      <p:pic>
        <p:nvPicPr>
          <p:cNvPr id="17" name="Picture 16"/>
          <p:cNvPicPr>
            <a:picLocks noChangeAspect="1"/>
          </p:cNvPicPr>
          <p:nvPr/>
        </p:nvPicPr>
        <p:blipFill>
          <a:blip r:embed="rId5"/>
          <a:stretch>
            <a:fillRect/>
          </a:stretch>
        </p:blipFill>
        <p:spPr>
          <a:xfrm>
            <a:off x="8085072" y="2065090"/>
            <a:ext cx="3313340" cy="1523499"/>
          </a:xfrm>
          <a:prstGeom prst="rect">
            <a:avLst/>
          </a:prstGeom>
        </p:spPr>
      </p:pic>
    </p:spTree>
    <p:extLst>
      <p:ext uri="{BB962C8B-B14F-4D97-AF65-F5344CB8AC3E}">
        <p14:creationId xmlns:p14="http://schemas.microsoft.com/office/powerpoint/2010/main" val="343983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8559106" y="1021776"/>
          <a:ext cx="2629292" cy="222885"/>
        </p:xfrm>
        <a:graphic>
          <a:graphicData uri="http://schemas.openxmlformats.org/drawingml/2006/table">
            <a:tbl>
              <a:tblPr firstRow="1" bandRow="1"/>
              <a:tblGrid>
                <a:gridCol w="310139">
                  <a:extLst>
                    <a:ext uri="{9D8B030D-6E8A-4147-A177-3AD203B41FA5}">
                      <a16:colId xmlns:a16="http://schemas.microsoft.com/office/drawing/2014/main" val="20000"/>
                    </a:ext>
                  </a:extLst>
                </a:gridCol>
                <a:gridCol w="603616">
                  <a:extLst>
                    <a:ext uri="{9D8B030D-6E8A-4147-A177-3AD203B41FA5}">
                      <a16:colId xmlns:a16="http://schemas.microsoft.com/office/drawing/2014/main" val="20001"/>
                    </a:ext>
                  </a:extLst>
                </a:gridCol>
                <a:gridCol w="285923">
                  <a:extLst>
                    <a:ext uri="{9D8B030D-6E8A-4147-A177-3AD203B41FA5}">
                      <a16:colId xmlns:a16="http://schemas.microsoft.com/office/drawing/2014/main" val="20002"/>
                    </a:ext>
                  </a:extLst>
                </a:gridCol>
                <a:gridCol w="435293">
                  <a:extLst>
                    <a:ext uri="{9D8B030D-6E8A-4147-A177-3AD203B41FA5}">
                      <a16:colId xmlns:a16="http://schemas.microsoft.com/office/drawing/2014/main" val="20003"/>
                    </a:ext>
                  </a:extLst>
                </a:gridCol>
                <a:gridCol w="247744">
                  <a:extLst>
                    <a:ext uri="{9D8B030D-6E8A-4147-A177-3AD203B41FA5}">
                      <a16:colId xmlns:a16="http://schemas.microsoft.com/office/drawing/2014/main" val="20004"/>
                    </a:ext>
                  </a:extLst>
                </a:gridCol>
                <a:gridCol w="746577">
                  <a:extLst>
                    <a:ext uri="{9D8B030D-6E8A-4147-A177-3AD203B41FA5}">
                      <a16:colId xmlns:a16="http://schemas.microsoft.com/office/drawing/2014/main" val="20005"/>
                    </a:ext>
                  </a:extLst>
                </a:gridCol>
              </a:tblGrid>
              <a:tr h="45720">
                <a:tc>
                  <a:txBody>
                    <a:bodyPr/>
                    <a:lstStyle>
                      <a:lvl1pPr marL="0" algn="l" defTabSz="457200" rtl="0" eaLnBrk="1" latinLnBrk="0" hangingPunct="1">
                        <a:defRPr sz="1800" kern="1200">
                          <a:solidFill>
                            <a:schemeClr val="dk1"/>
                          </a:solidFill>
                          <a:latin typeface="Garamond"/>
                          <a:ea typeface="ＭＳ Ｐゴシック"/>
                          <a:cs typeface=""/>
                        </a:defRPr>
                      </a:lvl1pPr>
                      <a:lvl2pPr marL="457200" algn="l" defTabSz="457200" rtl="0" eaLnBrk="1" latinLnBrk="0" hangingPunct="1">
                        <a:defRPr sz="1800" kern="1200">
                          <a:solidFill>
                            <a:schemeClr val="dk1"/>
                          </a:solidFill>
                          <a:latin typeface="Garamond"/>
                          <a:ea typeface="ＭＳ Ｐゴシック"/>
                          <a:cs typeface=""/>
                        </a:defRPr>
                      </a:lvl2pPr>
                      <a:lvl3pPr marL="914400" algn="l" defTabSz="457200" rtl="0" eaLnBrk="1" latinLnBrk="0" hangingPunct="1">
                        <a:defRPr sz="1800" kern="1200">
                          <a:solidFill>
                            <a:schemeClr val="dk1"/>
                          </a:solidFill>
                          <a:latin typeface="Garamond"/>
                          <a:ea typeface="ＭＳ Ｐゴシック"/>
                          <a:cs typeface=""/>
                        </a:defRPr>
                      </a:lvl3pPr>
                      <a:lvl4pPr marL="1371600" algn="l" defTabSz="457200" rtl="0" eaLnBrk="1" latinLnBrk="0" hangingPunct="1">
                        <a:defRPr sz="1800" kern="1200">
                          <a:solidFill>
                            <a:schemeClr val="dk1"/>
                          </a:solidFill>
                          <a:latin typeface="Garamond"/>
                          <a:ea typeface="ＭＳ Ｐゴシック"/>
                          <a:cs typeface=""/>
                        </a:defRPr>
                      </a:lvl4pPr>
                      <a:lvl5pPr marL="1828800" algn="l" defTabSz="457200" rtl="0" eaLnBrk="1" latinLnBrk="0" hangingPunct="1">
                        <a:defRPr sz="1800" kern="1200">
                          <a:solidFill>
                            <a:schemeClr val="dk1"/>
                          </a:solidFill>
                          <a:latin typeface="Garamond"/>
                          <a:ea typeface="ＭＳ Ｐゴシック"/>
                          <a:cs typeface=""/>
                        </a:defRPr>
                      </a:lvl5pPr>
                      <a:lvl6pPr marL="2286000" algn="l" defTabSz="457200" rtl="0" eaLnBrk="1" latinLnBrk="0" hangingPunct="1">
                        <a:defRPr sz="1800" kern="1200">
                          <a:solidFill>
                            <a:schemeClr val="dk1"/>
                          </a:solidFill>
                          <a:latin typeface="Garamond"/>
                          <a:ea typeface="ＭＳ Ｐゴシック"/>
                          <a:cs typeface=""/>
                        </a:defRPr>
                      </a:lvl6pPr>
                      <a:lvl7pPr marL="2743200" algn="l" defTabSz="457200" rtl="0" eaLnBrk="1" latinLnBrk="0" hangingPunct="1">
                        <a:defRPr sz="1800" kern="1200">
                          <a:solidFill>
                            <a:schemeClr val="dk1"/>
                          </a:solidFill>
                          <a:latin typeface="Garamond"/>
                          <a:ea typeface="ＭＳ Ｐゴシック"/>
                          <a:cs typeface=""/>
                        </a:defRPr>
                      </a:lvl7pPr>
                      <a:lvl8pPr marL="3200400" algn="l" defTabSz="457200" rtl="0" eaLnBrk="1" latinLnBrk="0" hangingPunct="1">
                        <a:defRPr sz="1800" kern="1200">
                          <a:solidFill>
                            <a:schemeClr val="dk1"/>
                          </a:solidFill>
                          <a:latin typeface="Garamond"/>
                          <a:ea typeface="ＭＳ Ｐゴシック"/>
                          <a:cs typeface=""/>
                        </a:defRPr>
                      </a:lvl8pPr>
                      <a:lvl9pPr marL="3657600" algn="l" defTabSz="457200" rtl="0" eaLnBrk="1" latinLnBrk="0" hangingPunct="1">
                        <a:defRPr sz="1800" kern="1200">
                          <a:solidFill>
                            <a:schemeClr val="dk1"/>
                          </a:solidFill>
                          <a:latin typeface="Garamond"/>
                          <a:ea typeface="ＭＳ Ｐゴシック"/>
                          <a:cs typeface=""/>
                        </a:defRPr>
                      </a:lvl9pPr>
                    </a:lstStyle>
                    <a:p>
                      <a:pPr marL="0" indent="0" algn="ctr" fontAlgn="b">
                        <a:buFont typeface="Arial" pitchFamily="34" charset="0"/>
                        <a:buNone/>
                      </a:pPr>
                      <a:r>
                        <a:rPr lang="en-US" sz="900" b="1" i="0" u="none" strike="noStrike" baseline="0" dirty="0">
                          <a:solidFill>
                            <a:schemeClr val="tx1"/>
                          </a:solidFill>
                          <a:effectLst/>
                          <a:latin typeface="Neue Haas Unica Pro" panose="020B0504030206020203" pitchFamily="34" charset="0"/>
                          <a:cs typeface="Times New Roman" panose="02020603050405020304" pitchFamily="18" charset="0"/>
                        </a:rPr>
                        <a:t>+</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2F2F9"/>
                    </a:solidFill>
                  </a:tcPr>
                </a:tc>
                <a:tc>
                  <a:txBody>
                    <a:bodyPr/>
                    <a:lstStyle>
                      <a:lvl1pPr marL="0" algn="l" defTabSz="457200" rtl="0" eaLnBrk="1" latinLnBrk="0" hangingPunct="1">
                        <a:defRPr sz="1800" kern="1200">
                          <a:solidFill>
                            <a:schemeClr val="dk1"/>
                          </a:solidFill>
                          <a:latin typeface="Garamond"/>
                          <a:ea typeface="ＭＳ Ｐゴシック"/>
                          <a:cs typeface=""/>
                        </a:defRPr>
                      </a:lvl1pPr>
                      <a:lvl2pPr marL="457200" algn="l" defTabSz="457200" rtl="0" eaLnBrk="1" latinLnBrk="0" hangingPunct="1">
                        <a:defRPr sz="1800" kern="1200">
                          <a:solidFill>
                            <a:schemeClr val="dk1"/>
                          </a:solidFill>
                          <a:latin typeface="Garamond"/>
                          <a:ea typeface="ＭＳ Ｐゴシック"/>
                          <a:cs typeface=""/>
                        </a:defRPr>
                      </a:lvl2pPr>
                      <a:lvl3pPr marL="914400" algn="l" defTabSz="457200" rtl="0" eaLnBrk="1" latinLnBrk="0" hangingPunct="1">
                        <a:defRPr sz="1800" kern="1200">
                          <a:solidFill>
                            <a:schemeClr val="dk1"/>
                          </a:solidFill>
                          <a:latin typeface="Garamond"/>
                          <a:ea typeface="ＭＳ Ｐゴシック"/>
                          <a:cs typeface=""/>
                        </a:defRPr>
                      </a:lvl3pPr>
                      <a:lvl4pPr marL="1371600" algn="l" defTabSz="457200" rtl="0" eaLnBrk="1" latinLnBrk="0" hangingPunct="1">
                        <a:defRPr sz="1800" kern="1200">
                          <a:solidFill>
                            <a:schemeClr val="dk1"/>
                          </a:solidFill>
                          <a:latin typeface="Garamond"/>
                          <a:ea typeface="ＭＳ Ｐゴシック"/>
                          <a:cs typeface=""/>
                        </a:defRPr>
                      </a:lvl4pPr>
                      <a:lvl5pPr marL="1828800" algn="l" defTabSz="457200" rtl="0" eaLnBrk="1" latinLnBrk="0" hangingPunct="1">
                        <a:defRPr sz="1800" kern="1200">
                          <a:solidFill>
                            <a:schemeClr val="dk1"/>
                          </a:solidFill>
                          <a:latin typeface="Garamond"/>
                          <a:ea typeface="ＭＳ Ｐゴシック"/>
                          <a:cs typeface=""/>
                        </a:defRPr>
                      </a:lvl5pPr>
                      <a:lvl6pPr marL="2286000" algn="l" defTabSz="457200" rtl="0" eaLnBrk="1" latinLnBrk="0" hangingPunct="1">
                        <a:defRPr sz="1800" kern="1200">
                          <a:solidFill>
                            <a:schemeClr val="dk1"/>
                          </a:solidFill>
                          <a:latin typeface="Garamond"/>
                          <a:ea typeface="ＭＳ Ｐゴシック"/>
                          <a:cs typeface=""/>
                        </a:defRPr>
                      </a:lvl6pPr>
                      <a:lvl7pPr marL="2743200" algn="l" defTabSz="457200" rtl="0" eaLnBrk="1" latinLnBrk="0" hangingPunct="1">
                        <a:defRPr sz="1800" kern="1200">
                          <a:solidFill>
                            <a:schemeClr val="dk1"/>
                          </a:solidFill>
                          <a:latin typeface="Garamond"/>
                          <a:ea typeface="ＭＳ Ｐゴシック"/>
                          <a:cs typeface=""/>
                        </a:defRPr>
                      </a:lvl7pPr>
                      <a:lvl8pPr marL="3200400" algn="l" defTabSz="457200" rtl="0" eaLnBrk="1" latinLnBrk="0" hangingPunct="1">
                        <a:defRPr sz="1800" kern="1200">
                          <a:solidFill>
                            <a:schemeClr val="dk1"/>
                          </a:solidFill>
                          <a:latin typeface="Garamond"/>
                          <a:ea typeface="ＭＳ Ｐゴシック"/>
                          <a:cs typeface=""/>
                        </a:defRPr>
                      </a:lvl8pPr>
                      <a:lvl9pPr marL="3657600" algn="l" defTabSz="457200" rtl="0" eaLnBrk="1" latinLnBrk="0" hangingPunct="1">
                        <a:defRPr sz="1800" kern="1200">
                          <a:solidFill>
                            <a:schemeClr val="dk1"/>
                          </a:solidFill>
                          <a:latin typeface="Garamond"/>
                          <a:ea typeface="ＭＳ Ｐゴシック"/>
                          <a:cs typeface=""/>
                        </a:defRPr>
                      </a:lvl9pPr>
                    </a:lstStyle>
                    <a:p>
                      <a:pPr algn="l" fontAlgn="b"/>
                      <a:r>
                        <a:rPr lang="en-US" sz="900" b="1" i="0" u="none" strike="noStrike" dirty="0">
                          <a:solidFill>
                            <a:schemeClr val="tx1"/>
                          </a:solidFill>
                          <a:effectLst/>
                          <a:latin typeface="Neue Haas Unica Pro" panose="020B0504030206020203" pitchFamily="34" charset="0"/>
                          <a:cs typeface="Times New Roman" panose="02020603050405020304" pitchFamily="18" charset="0"/>
                        </a:rPr>
                        <a:t>Favorable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2F2F9"/>
                    </a:solidFill>
                  </a:tcPr>
                </a:tc>
                <a:tc>
                  <a:txBody>
                    <a:bodyPr/>
                    <a:lstStyle>
                      <a:lvl1pPr marL="0" algn="l" defTabSz="457200" rtl="0" eaLnBrk="1" latinLnBrk="0" hangingPunct="1">
                        <a:defRPr sz="1800" kern="1200">
                          <a:solidFill>
                            <a:schemeClr val="dk1"/>
                          </a:solidFill>
                          <a:latin typeface="Garamond"/>
                          <a:ea typeface="ＭＳ Ｐゴシック"/>
                          <a:cs typeface=""/>
                        </a:defRPr>
                      </a:lvl1pPr>
                      <a:lvl2pPr marL="457200" algn="l" defTabSz="457200" rtl="0" eaLnBrk="1" latinLnBrk="0" hangingPunct="1">
                        <a:defRPr sz="1800" kern="1200">
                          <a:solidFill>
                            <a:schemeClr val="dk1"/>
                          </a:solidFill>
                          <a:latin typeface="Garamond"/>
                          <a:ea typeface="ＭＳ Ｐゴシック"/>
                          <a:cs typeface=""/>
                        </a:defRPr>
                      </a:lvl2pPr>
                      <a:lvl3pPr marL="914400" algn="l" defTabSz="457200" rtl="0" eaLnBrk="1" latinLnBrk="0" hangingPunct="1">
                        <a:defRPr sz="1800" kern="1200">
                          <a:solidFill>
                            <a:schemeClr val="dk1"/>
                          </a:solidFill>
                          <a:latin typeface="Garamond"/>
                          <a:ea typeface="ＭＳ Ｐゴシック"/>
                          <a:cs typeface=""/>
                        </a:defRPr>
                      </a:lvl3pPr>
                      <a:lvl4pPr marL="1371600" algn="l" defTabSz="457200" rtl="0" eaLnBrk="1" latinLnBrk="0" hangingPunct="1">
                        <a:defRPr sz="1800" kern="1200">
                          <a:solidFill>
                            <a:schemeClr val="dk1"/>
                          </a:solidFill>
                          <a:latin typeface="Garamond"/>
                          <a:ea typeface="ＭＳ Ｐゴシック"/>
                          <a:cs typeface=""/>
                        </a:defRPr>
                      </a:lvl4pPr>
                      <a:lvl5pPr marL="1828800" algn="l" defTabSz="457200" rtl="0" eaLnBrk="1" latinLnBrk="0" hangingPunct="1">
                        <a:defRPr sz="1800" kern="1200">
                          <a:solidFill>
                            <a:schemeClr val="dk1"/>
                          </a:solidFill>
                          <a:latin typeface="Garamond"/>
                          <a:ea typeface="ＭＳ Ｐゴシック"/>
                          <a:cs typeface=""/>
                        </a:defRPr>
                      </a:lvl5pPr>
                      <a:lvl6pPr marL="2286000" algn="l" defTabSz="457200" rtl="0" eaLnBrk="1" latinLnBrk="0" hangingPunct="1">
                        <a:defRPr sz="1800" kern="1200">
                          <a:solidFill>
                            <a:schemeClr val="dk1"/>
                          </a:solidFill>
                          <a:latin typeface="Garamond"/>
                          <a:ea typeface="ＭＳ Ｐゴシック"/>
                          <a:cs typeface=""/>
                        </a:defRPr>
                      </a:lvl6pPr>
                      <a:lvl7pPr marL="2743200" algn="l" defTabSz="457200" rtl="0" eaLnBrk="1" latinLnBrk="0" hangingPunct="1">
                        <a:defRPr sz="1800" kern="1200">
                          <a:solidFill>
                            <a:schemeClr val="dk1"/>
                          </a:solidFill>
                          <a:latin typeface="Garamond"/>
                          <a:ea typeface="ＭＳ Ｐゴシック"/>
                          <a:cs typeface=""/>
                        </a:defRPr>
                      </a:lvl7pPr>
                      <a:lvl8pPr marL="3200400" algn="l" defTabSz="457200" rtl="0" eaLnBrk="1" latinLnBrk="0" hangingPunct="1">
                        <a:defRPr sz="1800" kern="1200">
                          <a:solidFill>
                            <a:schemeClr val="dk1"/>
                          </a:solidFill>
                          <a:latin typeface="Garamond"/>
                          <a:ea typeface="ＭＳ Ｐゴシック"/>
                          <a:cs typeface=""/>
                        </a:defRPr>
                      </a:lvl8pPr>
                      <a:lvl9pPr marL="3657600" algn="l" defTabSz="457200" rtl="0" eaLnBrk="1" latinLnBrk="0" hangingPunct="1">
                        <a:defRPr sz="1800" kern="1200">
                          <a:solidFill>
                            <a:schemeClr val="dk1"/>
                          </a:solidFill>
                          <a:latin typeface="Garamond"/>
                          <a:ea typeface="ＭＳ Ｐゴシック"/>
                          <a:cs typeface=""/>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Neue Haas Unica Pro" panose="020B0504030206020203" pitchFamily="34" charset="0"/>
                          <a:ea typeface="ＭＳ Ｐゴシック"/>
                          <a:cs typeface="Times New Roman" panose="02020603050405020304" pitchFamily="18"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2F2F9"/>
                    </a:solidFill>
                  </a:tcPr>
                </a:tc>
                <a:tc>
                  <a:txBody>
                    <a:bodyPr/>
                    <a:lstStyle>
                      <a:lvl1pPr marL="0" algn="l" defTabSz="457200" rtl="0" eaLnBrk="1" latinLnBrk="0" hangingPunct="1">
                        <a:defRPr sz="1800" kern="1200">
                          <a:solidFill>
                            <a:schemeClr val="dk1"/>
                          </a:solidFill>
                          <a:latin typeface="Garamond"/>
                          <a:ea typeface="ＭＳ Ｐゴシック"/>
                          <a:cs typeface=""/>
                        </a:defRPr>
                      </a:lvl1pPr>
                      <a:lvl2pPr marL="457200" algn="l" defTabSz="457200" rtl="0" eaLnBrk="1" latinLnBrk="0" hangingPunct="1">
                        <a:defRPr sz="1800" kern="1200">
                          <a:solidFill>
                            <a:schemeClr val="dk1"/>
                          </a:solidFill>
                          <a:latin typeface="Garamond"/>
                          <a:ea typeface="ＭＳ Ｐゴシック"/>
                          <a:cs typeface=""/>
                        </a:defRPr>
                      </a:lvl2pPr>
                      <a:lvl3pPr marL="914400" algn="l" defTabSz="457200" rtl="0" eaLnBrk="1" latinLnBrk="0" hangingPunct="1">
                        <a:defRPr sz="1800" kern="1200">
                          <a:solidFill>
                            <a:schemeClr val="dk1"/>
                          </a:solidFill>
                          <a:latin typeface="Garamond"/>
                          <a:ea typeface="ＭＳ Ｐゴシック"/>
                          <a:cs typeface=""/>
                        </a:defRPr>
                      </a:lvl3pPr>
                      <a:lvl4pPr marL="1371600" algn="l" defTabSz="457200" rtl="0" eaLnBrk="1" latinLnBrk="0" hangingPunct="1">
                        <a:defRPr sz="1800" kern="1200">
                          <a:solidFill>
                            <a:schemeClr val="dk1"/>
                          </a:solidFill>
                          <a:latin typeface="Garamond"/>
                          <a:ea typeface="ＭＳ Ｐゴシック"/>
                          <a:cs typeface=""/>
                        </a:defRPr>
                      </a:lvl4pPr>
                      <a:lvl5pPr marL="1828800" algn="l" defTabSz="457200" rtl="0" eaLnBrk="1" latinLnBrk="0" hangingPunct="1">
                        <a:defRPr sz="1800" kern="1200">
                          <a:solidFill>
                            <a:schemeClr val="dk1"/>
                          </a:solidFill>
                          <a:latin typeface="Garamond"/>
                          <a:ea typeface="ＭＳ Ｐゴシック"/>
                          <a:cs typeface=""/>
                        </a:defRPr>
                      </a:lvl5pPr>
                      <a:lvl6pPr marL="2286000" algn="l" defTabSz="457200" rtl="0" eaLnBrk="1" latinLnBrk="0" hangingPunct="1">
                        <a:defRPr sz="1800" kern="1200">
                          <a:solidFill>
                            <a:schemeClr val="dk1"/>
                          </a:solidFill>
                          <a:latin typeface="Garamond"/>
                          <a:ea typeface="ＭＳ Ｐゴシック"/>
                          <a:cs typeface=""/>
                        </a:defRPr>
                      </a:lvl6pPr>
                      <a:lvl7pPr marL="2743200" algn="l" defTabSz="457200" rtl="0" eaLnBrk="1" latinLnBrk="0" hangingPunct="1">
                        <a:defRPr sz="1800" kern="1200">
                          <a:solidFill>
                            <a:schemeClr val="dk1"/>
                          </a:solidFill>
                          <a:latin typeface="Garamond"/>
                          <a:ea typeface="ＭＳ Ｐゴシック"/>
                          <a:cs typeface=""/>
                        </a:defRPr>
                      </a:lvl7pPr>
                      <a:lvl8pPr marL="3200400" algn="l" defTabSz="457200" rtl="0" eaLnBrk="1" latinLnBrk="0" hangingPunct="1">
                        <a:defRPr sz="1800" kern="1200">
                          <a:solidFill>
                            <a:schemeClr val="dk1"/>
                          </a:solidFill>
                          <a:latin typeface="Garamond"/>
                          <a:ea typeface="ＭＳ Ｐゴシック"/>
                          <a:cs typeface=""/>
                        </a:defRPr>
                      </a:lvl8pPr>
                      <a:lvl9pPr marL="3657600" algn="l" defTabSz="457200" rtl="0" eaLnBrk="1" latinLnBrk="0" hangingPunct="1">
                        <a:defRPr sz="1800" kern="1200">
                          <a:solidFill>
                            <a:schemeClr val="dk1"/>
                          </a:solidFill>
                          <a:latin typeface="Garamond"/>
                          <a:ea typeface="ＭＳ Ｐゴシック"/>
                          <a:cs typeface=""/>
                        </a:defRPr>
                      </a:lvl9pPr>
                    </a:lstStyle>
                    <a:p>
                      <a:pPr algn="l" fontAlgn="b"/>
                      <a:r>
                        <a:rPr lang="en-US" sz="900" b="1" i="0" u="none" strike="noStrike" dirty="0">
                          <a:solidFill>
                            <a:schemeClr val="tx1"/>
                          </a:solidFill>
                          <a:effectLst/>
                          <a:latin typeface="Neue Haas Unica Pro" panose="020B0504030206020203" pitchFamily="34" charset="0"/>
                          <a:cs typeface="Times New Roman" panose="02020603050405020304" pitchFamily="18" charset="0"/>
                        </a:rPr>
                        <a:t>Neutral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2F2F9"/>
                    </a:solidFill>
                  </a:tcPr>
                </a:tc>
                <a:tc>
                  <a:txBody>
                    <a:bodyPr/>
                    <a:lstStyle>
                      <a:lvl1pPr marL="0" algn="l" defTabSz="457200" rtl="0" eaLnBrk="1" latinLnBrk="0" hangingPunct="1">
                        <a:defRPr sz="1800" kern="1200">
                          <a:solidFill>
                            <a:schemeClr val="dk1"/>
                          </a:solidFill>
                          <a:latin typeface="Garamond"/>
                          <a:ea typeface="ＭＳ Ｐゴシック"/>
                          <a:cs typeface=""/>
                        </a:defRPr>
                      </a:lvl1pPr>
                      <a:lvl2pPr marL="457200" algn="l" defTabSz="457200" rtl="0" eaLnBrk="1" latinLnBrk="0" hangingPunct="1">
                        <a:defRPr sz="1800" kern="1200">
                          <a:solidFill>
                            <a:schemeClr val="dk1"/>
                          </a:solidFill>
                          <a:latin typeface="Garamond"/>
                          <a:ea typeface="ＭＳ Ｐゴシック"/>
                          <a:cs typeface=""/>
                        </a:defRPr>
                      </a:lvl2pPr>
                      <a:lvl3pPr marL="914400" algn="l" defTabSz="457200" rtl="0" eaLnBrk="1" latinLnBrk="0" hangingPunct="1">
                        <a:defRPr sz="1800" kern="1200">
                          <a:solidFill>
                            <a:schemeClr val="dk1"/>
                          </a:solidFill>
                          <a:latin typeface="Garamond"/>
                          <a:ea typeface="ＭＳ Ｐゴシック"/>
                          <a:cs typeface=""/>
                        </a:defRPr>
                      </a:lvl3pPr>
                      <a:lvl4pPr marL="1371600" algn="l" defTabSz="457200" rtl="0" eaLnBrk="1" latinLnBrk="0" hangingPunct="1">
                        <a:defRPr sz="1800" kern="1200">
                          <a:solidFill>
                            <a:schemeClr val="dk1"/>
                          </a:solidFill>
                          <a:latin typeface="Garamond"/>
                          <a:ea typeface="ＭＳ Ｐゴシック"/>
                          <a:cs typeface=""/>
                        </a:defRPr>
                      </a:lvl4pPr>
                      <a:lvl5pPr marL="1828800" algn="l" defTabSz="457200" rtl="0" eaLnBrk="1" latinLnBrk="0" hangingPunct="1">
                        <a:defRPr sz="1800" kern="1200">
                          <a:solidFill>
                            <a:schemeClr val="dk1"/>
                          </a:solidFill>
                          <a:latin typeface="Garamond"/>
                          <a:ea typeface="ＭＳ Ｐゴシック"/>
                          <a:cs typeface=""/>
                        </a:defRPr>
                      </a:lvl5pPr>
                      <a:lvl6pPr marL="2286000" algn="l" defTabSz="457200" rtl="0" eaLnBrk="1" latinLnBrk="0" hangingPunct="1">
                        <a:defRPr sz="1800" kern="1200">
                          <a:solidFill>
                            <a:schemeClr val="dk1"/>
                          </a:solidFill>
                          <a:latin typeface="Garamond"/>
                          <a:ea typeface="ＭＳ Ｐゴシック"/>
                          <a:cs typeface=""/>
                        </a:defRPr>
                      </a:lvl6pPr>
                      <a:lvl7pPr marL="2743200" algn="l" defTabSz="457200" rtl="0" eaLnBrk="1" latinLnBrk="0" hangingPunct="1">
                        <a:defRPr sz="1800" kern="1200">
                          <a:solidFill>
                            <a:schemeClr val="dk1"/>
                          </a:solidFill>
                          <a:latin typeface="Garamond"/>
                          <a:ea typeface="ＭＳ Ｐゴシック"/>
                          <a:cs typeface=""/>
                        </a:defRPr>
                      </a:lvl7pPr>
                      <a:lvl8pPr marL="3200400" algn="l" defTabSz="457200" rtl="0" eaLnBrk="1" latinLnBrk="0" hangingPunct="1">
                        <a:defRPr sz="1800" kern="1200">
                          <a:solidFill>
                            <a:schemeClr val="dk1"/>
                          </a:solidFill>
                          <a:latin typeface="Garamond"/>
                          <a:ea typeface="ＭＳ Ｐゴシック"/>
                          <a:cs typeface=""/>
                        </a:defRPr>
                      </a:lvl8pPr>
                      <a:lvl9pPr marL="3657600" algn="l" defTabSz="457200" rtl="0" eaLnBrk="1" latinLnBrk="0" hangingPunct="1">
                        <a:defRPr sz="1800" kern="1200">
                          <a:solidFill>
                            <a:schemeClr val="dk1"/>
                          </a:solidFill>
                          <a:latin typeface="Garamond"/>
                          <a:ea typeface="ＭＳ Ｐゴシック"/>
                          <a:cs typeface=""/>
                        </a:defRPr>
                      </a:lvl9pPr>
                    </a:lstStyle>
                    <a:p>
                      <a:pPr algn="ctr" fontAlgn="b"/>
                      <a:r>
                        <a:rPr lang="en-US" sz="900" b="1" i="0" u="none" strike="noStrike" dirty="0">
                          <a:solidFill>
                            <a:schemeClr val="tx1"/>
                          </a:solidFill>
                          <a:effectLst/>
                          <a:latin typeface="Neue Haas Unica Pro" panose="020B0504030206020203" pitchFamily="34" charset="0"/>
                          <a:cs typeface="Times New Roman" panose="02020603050405020304" pitchFamily="18"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2F2F9"/>
                    </a:solidFill>
                  </a:tcPr>
                </a:tc>
                <a:tc>
                  <a:txBody>
                    <a:bodyPr/>
                    <a:lstStyle>
                      <a:lvl1pPr marL="0" algn="l" defTabSz="457200" rtl="0" eaLnBrk="1" latinLnBrk="0" hangingPunct="1">
                        <a:defRPr sz="1800" kern="1200">
                          <a:solidFill>
                            <a:schemeClr val="dk1"/>
                          </a:solidFill>
                          <a:latin typeface="Garamond"/>
                          <a:ea typeface="ＭＳ Ｐゴシック"/>
                          <a:cs typeface=""/>
                        </a:defRPr>
                      </a:lvl1pPr>
                      <a:lvl2pPr marL="457200" algn="l" defTabSz="457200" rtl="0" eaLnBrk="1" latinLnBrk="0" hangingPunct="1">
                        <a:defRPr sz="1800" kern="1200">
                          <a:solidFill>
                            <a:schemeClr val="dk1"/>
                          </a:solidFill>
                          <a:latin typeface="Garamond"/>
                          <a:ea typeface="ＭＳ Ｐゴシック"/>
                          <a:cs typeface=""/>
                        </a:defRPr>
                      </a:lvl2pPr>
                      <a:lvl3pPr marL="914400" algn="l" defTabSz="457200" rtl="0" eaLnBrk="1" latinLnBrk="0" hangingPunct="1">
                        <a:defRPr sz="1800" kern="1200">
                          <a:solidFill>
                            <a:schemeClr val="dk1"/>
                          </a:solidFill>
                          <a:latin typeface="Garamond"/>
                          <a:ea typeface="ＭＳ Ｐゴシック"/>
                          <a:cs typeface=""/>
                        </a:defRPr>
                      </a:lvl3pPr>
                      <a:lvl4pPr marL="1371600" algn="l" defTabSz="457200" rtl="0" eaLnBrk="1" latinLnBrk="0" hangingPunct="1">
                        <a:defRPr sz="1800" kern="1200">
                          <a:solidFill>
                            <a:schemeClr val="dk1"/>
                          </a:solidFill>
                          <a:latin typeface="Garamond"/>
                          <a:ea typeface="ＭＳ Ｐゴシック"/>
                          <a:cs typeface=""/>
                        </a:defRPr>
                      </a:lvl4pPr>
                      <a:lvl5pPr marL="1828800" algn="l" defTabSz="457200" rtl="0" eaLnBrk="1" latinLnBrk="0" hangingPunct="1">
                        <a:defRPr sz="1800" kern="1200">
                          <a:solidFill>
                            <a:schemeClr val="dk1"/>
                          </a:solidFill>
                          <a:latin typeface="Garamond"/>
                          <a:ea typeface="ＭＳ Ｐゴシック"/>
                          <a:cs typeface=""/>
                        </a:defRPr>
                      </a:lvl5pPr>
                      <a:lvl6pPr marL="2286000" algn="l" defTabSz="457200" rtl="0" eaLnBrk="1" latinLnBrk="0" hangingPunct="1">
                        <a:defRPr sz="1800" kern="1200">
                          <a:solidFill>
                            <a:schemeClr val="dk1"/>
                          </a:solidFill>
                          <a:latin typeface="Garamond"/>
                          <a:ea typeface="ＭＳ Ｐゴシック"/>
                          <a:cs typeface=""/>
                        </a:defRPr>
                      </a:lvl6pPr>
                      <a:lvl7pPr marL="2743200" algn="l" defTabSz="457200" rtl="0" eaLnBrk="1" latinLnBrk="0" hangingPunct="1">
                        <a:defRPr sz="1800" kern="1200">
                          <a:solidFill>
                            <a:schemeClr val="dk1"/>
                          </a:solidFill>
                          <a:latin typeface="Garamond"/>
                          <a:ea typeface="ＭＳ Ｐゴシック"/>
                          <a:cs typeface=""/>
                        </a:defRPr>
                      </a:lvl7pPr>
                      <a:lvl8pPr marL="3200400" algn="l" defTabSz="457200" rtl="0" eaLnBrk="1" latinLnBrk="0" hangingPunct="1">
                        <a:defRPr sz="1800" kern="1200">
                          <a:solidFill>
                            <a:schemeClr val="dk1"/>
                          </a:solidFill>
                          <a:latin typeface="Garamond"/>
                          <a:ea typeface="ＭＳ Ｐゴシック"/>
                          <a:cs typeface=""/>
                        </a:defRPr>
                      </a:lvl8pPr>
                      <a:lvl9pPr marL="3657600" algn="l" defTabSz="457200" rtl="0" eaLnBrk="1" latinLnBrk="0" hangingPunct="1">
                        <a:defRPr sz="1800" kern="1200">
                          <a:solidFill>
                            <a:schemeClr val="dk1"/>
                          </a:solidFill>
                          <a:latin typeface="Garamond"/>
                          <a:ea typeface="ＭＳ Ｐゴシック"/>
                          <a:cs typeface=""/>
                        </a:defRPr>
                      </a:lvl9pPr>
                    </a:lstStyle>
                    <a:p>
                      <a:pPr algn="l" fontAlgn="b"/>
                      <a:r>
                        <a:rPr lang="en-US" sz="900" b="1" i="0" u="none" strike="noStrike" dirty="0">
                          <a:solidFill>
                            <a:schemeClr val="tx1"/>
                          </a:solidFill>
                          <a:effectLst/>
                          <a:latin typeface="Neue Haas Unica Pro" panose="020B0504030206020203" pitchFamily="34" charset="0"/>
                          <a:cs typeface="Times New Roman" panose="02020603050405020304" pitchFamily="18" charset="0"/>
                        </a:rPr>
                        <a:t>Unfavorable</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2F2F9"/>
                    </a:solidFill>
                  </a:tcPr>
                </a:tc>
                <a:extLst>
                  <a:ext uri="{0D108BD9-81ED-4DB2-BD59-A6C34878D82A}">
                    <a16:rowId xmlns:a16="http://schemas.microsoft.com/office/drawing/2014/main" val="10000"/>
                  </a:ext>
                </a:extLst>
              </a:tr>
            </a:tbl>
          </a:graphicData>
        </a:graphic>
      </p:graphicFrame>
      <p:sp>
        <p:nvSpPr>
          <p:cNvPr id="2" name="Rectangle 1"/>
          <p:cNvSpPr/>
          <p:nvPr/>
        </p:nvSpPr>
        <p:spPr>
          <a:xfrm>
            <a:off x="835056" y="6436319"/>
            <a:ext cx="8206149" cy="338554"/>
          </a:xfrm>
          <a:prstGeom prst="rect">
            <a:avLst/>
          </a:prstGeom>
        </p:spPr>
        <p:txBody>
          <a:bodyPr wrap="square">
            <a:spAutoFit/>
          </a:bodyPr>
          <a:lstStyle/>
          <a:p>
            <a:pPr defTabSz="457200"/>
            <a:r>
              <a:rPr lang="en-US" sz="800" dirty="0">
                <a:latin typeface="Neue Haas Unica Pro" panose="020B0504030206020203" pitchFamily="34" charset="0"/>
                <a:cs typeface="Times New Roman" panose="02020603050405020304" pitchFamily="18" charset="0"/>
              </a:rPr>
              <a:t>As of : 1/6/2020 </a:t>
            </a:r>
            <a:r>
              <a:rPr lang="en-US" sz="800" b="1" dirty="0">
                <a:latin typeface="Neue Haas Unica Pro" panose="020B0504030206020203" pitchFamily="34" charset="0"/>
                <a:cs typeface="Times New Roman" panose="02020603050405020304" pitchFamily="18" charset="0"/>
              </a:rPr>
              <a:t>The views presented are those of First Republic Investment Management. Actual positions in client portfolios may vary.</a:t>
            </a:r>
          </a:p>
          <a:p>
            <a:pPr defTabSz="457200"/>
            <a:r>
              <a:rPr lang="en-US" sz="800" dirty="0">
                <a:latin typeface="Neue Haas Unica Pro" panose="020B0504030206020203" pitchFamily="34" charset="0"/>
                <a:cs typeface="Times New Roman" panose="02020603050405020304" pitchFamily="18" charset="0"/>
              </a:rPr>
              <a:t>* Of the S&amp;P 500, rounded.</a:t>
            </a:r>
            <a:endParaRPr lang="en-US" sz="800" b="1" dirty="0">
              <a:latin typeface="Neue Haas Unica Pro" panose="020B0504030206020203" pitchFamily="34" charset="0"/>
              <a:cs typeface="Times New Roman" panose="02020603050405020304" pitchFamily="18" charset="0"/>
            </a:endParaRPr>
          </a:p>
        </p:txBody>
      </p:sp>
      <p:sp>
        <p:nvSpPr>
          <p:cNvPr id="10" name="Content Placeholder 2"/>
          <p:cNvSpPr txBox="1">
            <a:spLocks/>
          </p:cNvSpPr>
          <p:nvPr/>
        </p:nvSpPr>
        <p:spPr>
          <a:xfrm>
            <a:off x="914162" y="1040440"/>
            <a:ext cx="10648842" cy="290849"/>
          </a:xfrm>
          <a:prstGeom prst="rect">
            <a:avLst/>
          </a:prstGeom>
        </p:spPr>
        <p:txBody>
          <a:bodyPr vert="horz" wrap="square"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Equity sector allocations</a:t>
            </a:r>
          </a:p>
        </p:txBody>
      </p:sp>
      <p:sp>
        <p:nvSpPr>
          <p:cNvPr id="12" name="Slide Number Placeholder 2"/>
          <p:cNvSpPr>
            <a:spLocks noGrp="1"/>
          </p:cNvSpPr>
          <p:nvPr>
            <p:ph type="sldNum" sz="quarter" idx="11"/>
          </p:nvPr>
        </p:nvSpPr>
        <p:spPr>
          <a:xfrm>
            <a:off x="10621690" y="523229"/>
            <a:ext cx="652973" cy="366183"/>
          </a:xfrm>
        </p:spPr>
        <p:txBody>
          <a:bodyPr/>
          <a:lstStyle/>
          <a:p>
            <a:fld id="{9F9B10BE-C604-FE42-B2B9-4C2434EF8499}" type="slidenum">
              <a:rPr lang="en-US" smtClean="0"/>
              <a:pPr/>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38021228"/>
              </p:ext>
            </p:extLst>
          </p:nvPr>
        </p:nvGraphicFramePr>
        <p:xfrm>
          <a:off x="974783" y="1482317"/>
          <a:ext cx="10213615" cy="4747390"/>
        </p:xfrm>
        <a:graphic>
          <a:graphicData uri="http://schemas.openxmlformats.org/drawingml/2006/table">
            <a:tbl>
              <a:tblPr firstRow="1" bandRow="1">
                <a:tableStyleId>{5C22544A-7EE6-4342-B048-85BDC9FD1C3A}</a:tableStyleId>
              </a:tblPr>
              <a:tblGrid>
                <a:gridCol w="1449674">
                  <a:extLst>
                    <a:ext uri="{9D8B030D-6E8A-4147-A177-3AD203B41FA5}">
                      <a16:colId xmlns:a16="http://schemas.microsoft.com/office/drawing/2014/main" val="20000"/>
                    </a:ext>
                  </a:extLst>
                </a:gridCol>
                <a:gridCol w="1148443">
                  <a:extLst>
                    <a:ext uri="{9D8B030D-6E8A-4147-A177-3AD203B41FA5}">
                      <a16:colId xmlns:a16="http://schemas.microsoft.com/office/drawing/2014/main" val="20001"/>
                    </a:ext>
                  </a:extLst>
                </a:gridCol>
                <a:gridCol w="696597">
                  <a:extLst>
                    <a:ext uri="{9D8B030D-6E8A-4147-A177-3AD203B41FA5}">
                      <a16:colId xmlns:a16="http://schemas.microsoft.com/office/drawing/2014/main" val="20002"/>
                    </a:ext>
                  </a:extLst>
                </a:gridCol>
                <a:gridCol w="6918901">
                  <a:extLst>
                    <a:ext uri="{9D8B030D-6E8A-4147-A177-3AD203B41FA5}">
                      <a16:colId xmlns:a16="http://schemas.microsoft.com/office/drawing/2014/main" val="20003"/>
                    </a:ext>
                  </a:extLst>
                </a:gridCol>
              </a:tblGrid>
              <a:tr h="378989">
                <a:tc>
                  <a:txBody>
                    <a:bodyPr/>
                    <a:lstStyle/>
                    <a:p>
                      <a:pPr marL="0" algn="ctr" defTabSz="914400" rtl="0" eaLnBrk="1" fontAlgn="b" latinLnBrk="0" hangingPunct="1"/>
                      <a:r>
                        <a:rPr lang="en-US" sz="1000" b="0" i="0" u="none" strike="noStrike" kern="1200" cap="all" spc="50" baseline="0" dirty="0">
                          <a:solidFill>
                            <a:schemeClr val="bg1"/>
                          </a:solidFill>
                          <a:effectLst/>
                          <a:latin typeface="Neue Haas Unica Pro Medium" charset="0"/>
                          <a:ea typeface="Neue Haas Unica Pro Medium" charset="0"/>
                          <a:cs typeface="Neue Haas Unica Pro Medium" charset="0"/>
                        </a:rPr>
                        <a:t>S&amp;P 500 Sector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i="0" u="none" strike="noStrike" kern="1200" cap="all" spc="50" baseline="0" dirty="0">
                          <a:solidFill>
                            <a:schemeClr val="bg1"/>
                          </a:solidFill>
                          <a:effectLst/>
                          <a:latin typeface="Neue Haas Unica Pro Medium" charset="0"/>
                          <a:ea typeface="Neue Haas Unica Pro Medium" charset="0"/>
                          <a:cs typeface="Neue Haas Unica Pro Medium" charset="0"/>
                        </a:rPr>
                        <a:t>MARKET CAP WEIGHT*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i="0" u="none" strike="noStrike" kern="1200" cap="all" spc="50" baseline="0" dirty="0">
                          <a:solidFill>
                            <a:schemeClr val="bg1"/>
                          </a:solidFill>
                          <a:effectLst/>
                          <a:latin typeface="Neue Haas Unica Pro Medium" charset="0"/>
                          <a:ea typeface="Neue Haas Unica Pro Medium" charset="0"/>
                          <a:cs typeface="Neue Haas Unica Pro Medium" charset="0"/>
                        </a:rPr>
                        <a:t>View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i="0" u="none" strike="noStrike" kern="1200" cap="all" spc="50" baseline="0" dirty="0">
                          <a:solidFill>
                            <a:schemeClr val="bg1"/>
                          </a:solidFill>
                          <a:effectLst/>
                          <a:latin typeface="Neue Haas Unica Pro Medium" charset="0"/>
                          <a:ea typeface="Neue Haas Unica Pro Medium" charset="0"/>
                          <a:cs typeface="Neue Haas Unica Pro Medium"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3A28"/>
                    </a:solidFill>
                  </a:tcPr>
                </a:tc>
                <a:extLst>
                  <a:ext uri="{0D108BD9-81ED-4DB2-BD59-A6C34878D82A}">
                    <a16:rowId xmlns:a16="http://schemas.microsoft.com/office/drawing/2014/main" val="10000"/>
                  </a:ext>
                </a:extLst>
              </a:tr>
              <a:tr h="3476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Consumer</a:t>
                      </a:r>
                      <a:r>
                        <a:rPr lang="en-US" sz="1000" b="0" baseline="0" dirty="0">
                          <a:solidFill>
                            <a:schemeClr val="tx1">
                              <a:lumMod val="75000"/>
                            </a:schemeClr>
                          </a:solidFill>
                          <a:latin typeface="Neue Haas Unica Pro Light" panose="020B0404030206020203" pitchFamily="34" charset="0"/>
                          <a:cs typeface="Times New Roman" panose="02020603050405020304" pitchFamily="18" charset="0"/>
                        </a:rPr>
                        <a:t> Discretionary</a:t>
                      </a:r>
                      <a:endParaRPr lang="en-US" sz="1000" b="0" dirty="0">
                        <a:solidFill>
                          <a:schemeClr val="tx1">
                            <a:lumMod val="75000"/>
                          </a:schemeClr>
                        </a:solidFill>
                        <a:latin typeface="Neue Haas Unica Pro Light" panose="020B0404030206020203"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lvl="0"/>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Outlook remains positive based on consumer confidence strength supported by a tight labor market and accelerating wage growth trends. Consumer confidence remains above long-term average. Favorable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extLst>
                  <a:ext uri="{0D108BD9-81ED-4DB2-BD59-A6C34878D82A}">
                    <a16:rowId xmlns:a16="http://schemas.microsoft.com/office/drawing/2014/main" val="10001"/>
                  </a:ext>
                </a:extLst>
              </a:tr>
              <a:tr h="441249">
                <a:tc>
                  <a:txBody>
                    <a:bodyPr/>
                    <a:lstStyle/>
                    <a:p>
                      <a:r>
                        <a:rPr lang="en-US" sz="1000" b="0" dirty="0">
                          <a:solidFill>
                            <a:schemeClr val="tx1">
                              <a:lumMod val="75000"/>
                            </a:schemeClr>
                          </a:solidFill>
                          <a:latin typeface="Neue Haas Unica Pro Light" panose="020B0404030206020203" pitchFamily="34" charset="0"/>
                          <a:cs typeface="Times New Roman" panose="02020603050405020304" pitchFamily="18" charset="0"/>
                        </a:rPr>
                        <a:t>Consumer</a:t>
                      </a:r>
                      <a:r>
                        <a:rPr lang="en-US" sz="1000" b="0" baseline="0" dirty="0">
                          <a:solidFill>
                            <a:schemeClr val="tx1">
                              <a:lumMod val="75000"/>
                            </a:schemeClr>
                          </a:solidFill>
                          <a:latin typeface="Neue Haas Unica Pro Light" panose="020B0404030206020203" pitchFamily="34" charset="0"/>
                          <a:cs typeface="Times New Roman" panose="02020603050405020304" pitchFamily="18" charset="0"/>
                        </a:rPr>
                        <a:t> </a:t>
                      </a:r>
                    </a:p>
                    <a:p>
                      <a:r>
                        <a:rPr lang="en-US" sz="1000" b="0" baseline="0" dirty="0">
                          <a:solidFill>
                            <a:schemeClr val="tx1">
                              <a:lumMod val="75000"/>
                            </a:schemeClr>
                          </a:solidFill>
                          <a:latin typeface="Neue Haas Unica Pro Light" panose="020B0404030206020203" pitchFamily="34" charset="0"/>
                          <a:cs typeface="Times New Roman" panose="02020603050405020304" pitchFamily="18" charset="0"/>
                        </a:rPr>
                        <a:t>Staples</a:t>
                      </a:r>
                      <a:endParaRPr lang="en-US" sz="1000" b="0" dirty="0">
                        <a:solidFill>
                          <a:schemeClr val="tx1">
                            <a:lumMod val="75000"/>
                          </a:schemeClr>
                        </a:solidFill>
                        <a:latin typeface="Neue Haas Unica Pro Light" panose="020B0404030206020203"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r>
                        <a:rPr lang="en-US" sz="900" kern="120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Steady cash flow and earnings growth profiles remain attractive in a volatile geopolitical environment. Pricing will be more competitive in 2020 as input costs subside, highlighting the need to own firms with leading brands and a strong record of product innovation. Neutral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extLst>
                  <a:ext uri="{0D108BD9-81ED-4DB2-BD59-A6C34878D82A}">
                    <a16:rowId xmlns:a16="http://schemas.microsoft.com/office/drawing/2014/main" val="10002"/>
                  </a:ext>
                </a:extLst>
              </a:tr>
              <a:tr h="320908">
                <a:tc>
                  <a:txBody>
                    <a:bodyPr/>
                    <a:lstStyle/>
                    <a:p>
                      <a:r>
                        <a:rPr lang="en-US" sz="1000" b="0" dirty="0">
                          <a:solidFill>
                            <a:schemeClr val="tx1">
                              <a:lumMod val="75000"/>
                            </a:schemeClr>
                          </a:solidFill>
                          <a:latin typeface="Neue Haas Unica Pro Light" panose="020B0404030206020203" pitchFamily="34" charset="0"/>
                          <a:cs typeface="Times New Roman" panose="02020603050405020304" pitchFamily="18" charset="0"/>
                        </a:rPr>
                        <a:t>Energy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Significant tech-driven improvements in efficiency along with widespread CapEx discipline is improving the outlook for free cash flow near term and return on capital long term. Attractive valuation including above market dividend yields. Favorable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extLst>
                  <a:ext uri="{0D108BD9-81ED-4DB2-BD59-A6C34878D82A}">
                    <a16:rowId xmlns:a16="http://schemas.microsoft.com/office/drawing/2014/main" val="10003"/>
                  </a:ext>
                </a:extLst>
              </a:tr>
              <a:tr h="336730">
                <a:tc>
                  <a:txBody>
                    <a:bodyPr/>
                    <a:lstStyle/>
                    <a:p>
                      <a:r>
                        <a:rPr lang="en-US" sz="1000" b="0" dirty="0">
                          <a:solidFill>
                            <a:schemeClr val="tx1">
                              <a:lumMod val="75000"/>
                            </a:schemeClr>
                          </a:solidFill>
                          <a:latin typeface="Neue Haas Unica Pro Light" panose="020B0404030206020203" pitchFamily="34" charset="0"/>
                          <a:cs typeface="Times New Roman" panose="02020603050405020304" pitchFamily="18" charset="0"/>
                        </a:rPr>
                        <a:t>Financials</a:t>
                      </a:r>
                      <a:endParaRPr lang="en-US" sz="1000" baseline="30000" dirty="0">
                        <a:solidFill>
                          <a:schemeClr val="tx1">
                            <a:lumMod val="75000"/>
                          </a:schemeClr>
                        </a:solidFill>
                        <a:latin typeface="Neue Haas Unica Pro Light" panose="020B0404030206020203"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algn="ct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High single digit EPS growth and improving ROEs driven by ~5% loan growth, stable fee revenue and continued cost discipline, while the economic backdrop keeps credit costs subdued. Modest curve steepening should drive multiple expansion. Favorable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extLst>
                  <a:ext uri="{0D108BD9-81ED-4DB2-BD59-A6C34878D82A}">
                    <a16:rowId xmlns:a16="http://schemas.microsoft.com/office/drawing/2014/main" val="10004"/>
                  </a:ext>
                </a:extLst>
              </a:tr>
              <a:tr h="338989">
                <a:tc>
                  <a:txBody>
                    <a:bodyPr/>
                    <a:lstStyle/>
                    <a:p>
                      <a:r>
                        <a:rPr lang="en-US" sz="1000" dirty="0">
                          <a:solidFill>
                            <a:schemeClr val="tx1">
                              <a:lumMod val="75000"/>
                            </a:schemeClr>
                          </a:solidFill>
                          <a:latin typeface="Neue Haas Unica Pro Light" panose="020B0404030206020203" pitchFamily="34" charset="0"/>
                          <a:cs typeface="Times New Roman" panose="02020603050405020304" pitchFamily="18" charset="0"/>
                        </a:rPr>
                        <a:t>Health Care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marL="0" algn="l" defTabSz="1218987" rtl="0" eaLnBrk="1" latinLnBrk="0" hangingPunct="1"/>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Political risks continue to weigh on the sector; however strong underlying fundamentals, notably secular volume growth and improving hospital utilizations, and attractive valuations suggest risk-reward balance. Neutral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extLst>
                  <a:ext uri="{0D108BD9-81ED-4DB2-BD59-A6C34878D82A}">
                    <a16:rowId xmlns:a16="http://schemas.microsoft.com/office/drawing/2014/main" val="10005"/>
                  </a:ext>
                </a:extLst>
              </a:tr>
              <a:tr h="320908">
                <a:tc>
                  <a:txBody>
                    <a:bodyPr/>
                    <a:lstStyle/>
                    <a:p>
                      <a:r>
                        <a:rPr lang="en-US" sz="1000" b="0" dirty="0">
                          <a:solidFill>
                            <a:schemeClr val="tx1">
                              <a:lumMod val="75000"/>
                            </a:schemeClr>
                          </a:solidFill>
                          <a:latin typeface="Neue Haas Unica Pro Light" panose="020B0404030206020203" pitchFamily="34" charset="0"/>
                          <a:cs typeface="Times New Roman" panose="02020603050405020304" pitchFamily="18" charset="0"/>
                        </a:rPr>
                        <a:t>Industrials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Maintain balanced exposure between secular growth and cyclical firms. While global growth remains sluggish, a substantive trade deal could improve economic conditions. Margins will be supported in 2020 by easing cost headwinds from raw materials and transportation. Neutral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extLst>
                  <a:ext uri="{0D108BD9-81ED-4DB2-BD59-A6C34878D82A}">
                    <a16:rowId xmlns:a16="http://schemas.microsoft.com/office/drawing/2014/main" val="10006"/>
                  </a:ext>
                </a:extLst>
              </a:tr>
              <a:tr h="347651">
                <a:tc>
                  <a:txBody>
                    <a:bodyPr/>
                    <a:lstStyle/>
                    <a:p>
                      <a:r>
                        <a:rPr lang="en-US" sz="1000" b="0" dirty="0">
                          <a:solidFill>
                            <a:schemeClr val="tx1">
                              <a:lumMod val="75000"/>
                            </a:schemeClr>
                          </a:solidFill>
                          <a:latin typeface="Neue Haas Unica Pro Light" panose="020B0404030206020203" pitchFamily="34" charset="0"/>
                          <a:cs typeface="Times New Roman" panose="02020603050405020304" pitchFamily="18" charset="0"/>
                        </a:rPr>
                        <a:t>Information</a:t>
                      </a:r>
                      <a:r>
                        <a:rPr lang="en-US" sz="1000" b="0" baseline="0" dirty="0">
                          <a:solidFill>
                            <a:schemeClr val="tx1">
                              <a:lumMod val="75000"/>
                            </a:schemeClr>
                          </a:solidFill>
                          <a:latin typeface="Neue Haas Unica Pro Light" panose="020B0404030206020203" pitchFamily="34" charset="0"/>
                          <a:cs typeface="Times New Roman" panose="02020603050405020304" pitchFamily="18" charset="0"/>
                        </a:rPr>
                        <a:t> Technology</a:t>
                      </a:r>
                      <a:endParaRPr lang="en-US" sz="1000" b="0" dirty="0">
                        <a:solidFill>
                          <a:schemeClr val="tx1">
                            <a:lumMod val="75000"/>
                          </a:schemeClr>
                        </a:solidFill>
                        <a:latin typeface="Neue Haas Unica Pro Light" panose="020B0404030206020203"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20%</a:t>
                      </a:r>
                      <a:endParaRPr lang="en-US" sz="1000" b="0" kern="1200" dirty="0">
                        <a:solidFill>
                          <a:schemeClr val="tx1">
                            <a:lumMod val="75000"/>
                          </a:schemeClr>
                        </a:solidFill>
                        <a:latin typeface="Neue Haas Unica Pro Light" panose="020B0404030206020203" pitchFamily="34" charset="0"/>
                        <a:ea typeface="+mn-ea"/>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algn="ct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Favorable view supported by digital transformation across the economy, migration to the cloud, AI and 5G. We see potential for improvement in IT spending trends given improving trade relationship between United States and China. Favorable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extLst>
                  <a:ext uri="{0D108BD9-81ED-4DB2-BD59-A6C34878D82A}">
                    <a16:rowId xmlns:a16="http://schemas.microsoft.com/office/drawing/2014/main" val="10007"/>
                  </a:ext>
                </a:extLst>
              </a:tr>
              <a:tr h="320908">
                <a:tc>
                  <a:txBody>
                    <a:bodyPr/>
                    <a:lstStyle/>
                    <a:p>
                      <a:r>
                        <a:rPr lang="en-US" sz="1000" b="0" dirty="0">
                          <a:solidFill>
                            <a:schemeClr val="tx1">
                              <a:lumMod val="75000"/>
                            </a:schemeClr>
                          </a:solidFill>
                          <a:latin typeface="Neue Haas Unica Pro Light" panose="020B0404030206020203" pitchFamily="34" charset="0"/>
                          <a:cs typeface="Times New Roman" panose="02020603050405020304" pitchFamily="18" charset="0"/>
                        </a:rPr>
                        <a:t>Materials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Slowing global growth has led to cyclical downturns in many chemical end markets. Headwinds in key end markets (e.g. autos, semis, and smartphones) keep growth expectations muted in 2020. Unfavorable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extLst>
                  <a:ext uri="{0D108BD9-81ED-4DB2-BD59-A6C34878D82A}">
                    <a16:rowId xmlns:a16="http://schemas.microsoft.com/office/drawing/2014/main" val="10008"/>
                  </a:ext>
                </a:extLst>
              </a:tr>
              <a:tr h="320908">
                <a:tc>
                  <a:txBody>
                    <a:bodyPr/>
                    <a:lstStyle/>
                    <a:p>
                      <a:r>
                        <a:rPr lang="en-US" sz="1000" dirty="0">
                          <a:solidFill>
                            <a:schemeClr val="tx1">
                              <a:lumMod val="75000"/>
                            </a:schemeClr>
                          </a:solidFill>
                          <a:latin typeface="Neue Haas Unica Pro Light" panose="020B0404030206020203" pitchFamily="34" charset="0"/>
                          <a:cs typeface="Times New Roman" panose="02020603050405020304" pitchFamily="18" charset="0"/>
                        </a:rPr>
                        <a:t>Real Estate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algn="ct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Stable cash flow growth of 3% (for traditional REITs) to 8% (for digital economy REITs) and dividend yields north of 3% are competitive with the broader market. Strong balance sheets and low dividend payout ratios while valuation remains reasonable. Favorable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extLst>
                  <a:ext uri="{0D108BD9-81ED-4DB2-BD59-A6C34878D82A}">
                    <a16:rowId xmlns:a16="http://schemas.microsoft.com/office/drawing/2014/main" val="10009"/>
                  </a:ext>
                </a:extLst>
              </a:tr>
              <a:tr h="347651">
                <a:tc>
                  <a:txBody>
                    <a:bodyPr/>
                    <a:lstStyle/>
                    <a:p>
                      <a:r>
                        <a:rPr lang="en-US" sz="1000" dirty="0">
                          <a:solidFill>
                            <a:schemeClr val="tx1">
                              <a:lumMod val="75000"/>
                            </a:schemeClr>
                          </a:solidFill>
                          <a:latin typeface="Neue Haas Unica Pro Light" panose="020B0404030206020203" pitchFamily="34" charset="0"/>
                          <a:cs typeface="Times New Roman" panose="02020603050405020304" pitchFamily="18" charset="0"/>
                        </a:rPr>
                        <a:t>Communication</a:t>
                      </a:r>
                      <a:r>
                        <a:rPr lang="en-US" sz="1000" baseline="0" dirty="0">
                          <a:solidFill>
                            <a:schemeClr val="tx1">
                              <a:lumMod val="75000"/>
                            </a:schemeClr>
                          </a:solidFill>
                          <a:latin typeface="Neue Haas Unica Pro Light" panose="020B0404030206020203" pitchFamily="34" charset="0"/>
                          <a:cs typeface="Times New Roman" panose="02020603050405020304" pitchFamily="18" charset="0"/>
                        </a:rPr>
                        <a:t> Services</a:t>
                      </a:r>
                      <a:endParaRPr lang="en-US" sz="1000" dirty="0">
                        <a:solidFill>
                          <a:schemeClr val="tx1">
                            <a:lumMod val="75000"/>
                          </a:schemeClr>
                        </a:solidFill>
                        <a:latin typeface="Neue Haas Unica Pro Light" panose="020B0404030206020203"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marL="0" lvl="0" indent="0" algn="ctr" defTabSz="914400" rtl="0" eaLnBrk="1" latinLnBrk="0" hangingPunct="1">
                        <a:buFont typeface="Arial" panose="020B0604020202020204" pitchFamily="34" charset="0"/>
                        <a:buNone/>
                      </a:pPr>
                      <a:r>
                        <a:rPr lang="en-US" sz="1200" b="1" kern="1200" dirty="0">
                          <a:solidFill>
                            <a:schemeClr val="tx1">
                              <a:lumMod val="75000"/>
                            </a:schemeClr>
                          </a:solidFill>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tc>
                  <a:txBody>
                    <a:bodyPr/>
                    <a:lstStyle/>
                    <a:p>
                      <a:pPr marL="0" lvl="0" algn="l" defTabSz="1218987" rtl="0" eaLnBrk="1" latinLnBrk="0" hangingPunct="1"/>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Expect rising regulatory pressures near term, but core secular growth stories remain intact. The sector provides a rare combination of secular growth tailwinds and below-normal valuations with defensive attributes. Favorable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8"/>
                    </a:solidFill>
                  </a:tcPr>
                </a:tc>
                <a:extLst>
                  <a:ext uri="{0D108BD9-81ED-4DB2-BD59-A6C34878D82A}">
                    <a16:rowId xmlns:a16="http://schemas.microsoft.com/office/drawing/2014/main" val="10010"/>
                  </a:ext>
                </a:extLst>
              </a:tr>
              <a:tr h="327790">
                <a:tc>
                  <a:txBody>
                    <a:bodyPr/>
                    <a:lstStyle/>
                    <a:p>
                      <a:r>
                        <a:rPr lang="en-US" sz="1000" b="0" dirty="0">
                          <a:solidFill>
                            <a:schemeClr val="tx1">
                              <a:lumMod val="75000"/>
                            </a:schemeClr>
                          </a:solidFill>
                          <a:latin typeface="Neue Haas Unica Pro Light" panose="020B0404030206020203" pitchFamily="34" charset="0"/>
                          <a:cs typeface="Times New Roman" panose="02020603050405020304" pitchFamily="18" charset="0"/>
                        </a:rPr>
                        <a:t>Utilities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algn="ctr"/>
                      <a:r>
                        <a:rPr lang="en-US" sz="1000" b="0" dirty="0">
                          <a:solidFill>
                            <a:schemeClr val="tx1">
                              <a:lumMod val="75000"/>
                            </a:schemeClr>
                          </a:solidFill>
                          <a:latin typeface="Neue Haas Unica Pro Light" panose="020B0404030206020203" pitchFamily="34" charset="0"/>
                          <a:cs typeface="Times New Roman" panose="02020603050405020304"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75000"/>
                            </a:schemeClr>
                          </a:solidFill>
                          <a:effectLst/>
                          <a:uLnTx/>
                          <a:uFillTx/>
                          <a:latin typeface="Neue Haas Unica Pro Light" panose="020B0404030206020203" pitchFamily="34" charset="0"/>
                          <a:ea typeface="+mn-ea"/>
                          <a:cs typeface="Times New Roman" panose="02020603050405020304"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tc>
                  <a:txBody>
                    <a:bodyPr/>
                    <a:lstStyle/>
                    <a:p>
                      <a:r>
                        <a:rPr lang="en-US" sz="900" kern="1200" baseline="0" dirty="0">
                          <a:solidFill>
                            <a:schemeClr val="tx1">
                              <a:lumMod val="75000"/>
                            </a:schemeClr>
                          </a:solidFill>
                          <a:effectLst/>
                          <a:latin typeface="Neue Haas Unica Pro Light" panose="020B0404030206020203" pitchFamily="34" charset="0"/>
                          <a:ea typeface="+mn-ea"/>
                          <a:cs typeface="Times New Roman" panose="02020603050405020304" pitchFamily="18" charset="0"/>
                        </a:rPr>
                        <a:t>The combination of high valuation and below market growth opportunities remains unattractive. Remain selective. Unfavorable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CD"/>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10581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F9B10BE-C604-FE42-B2B9-4C2434EF8499}" type="slidenum">
              <a:rPr lang="en-US" smtClean="0"/>
              <a:pPr/>
              <a:t>15</a:t>
            </a:fld>
            <a:endParaRPr lang="en-US" dirty="0"/>
          </a:p>
        </p:txBody>
      </p:sp>
      <p:sp>
        <p:nvSpPr>
          <p:cNvPr id="7" name="Content Placeholder 2"/>
          <p:cNvSpPr txBox="1">
            <a:spLocks/>
          </p:cNvSpPr>
          <p:nvPr/>
        </p:nvSpPr>
        <p:spPr>
          <a:xfrm>
            <a:off x="914162" y="1040440"/>
            <a:ext cx="10648842" cy="290849"/>
          </a:xfrm>
          <a:prstGeom prst="rect">
            <a:avLst/>
          </a:prstGeom>
        </p:spPr>
        <p:txBody>
          <a:bodyPr vert="horz" wrap="square"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Potential for reasonable returns on high-quality bonds</a:t>
            </a:r>
          </a:p>
        </p:txBody>
      </p:sp>
      <p:sp>
        <p:nvSpPr>
          <p:cNvPr id="8" name="TextBox 7"/>
          <p:cNvSpPr txBox="1"/>
          <p:nvPr/>
        </p:nvSpPr>
        <p:spPr>
          <a:xfrm>
            <a:off x="835056" y="6481320"/>
            <a:ext cx="7066520" cy="215444"/>
          </a:xfrm>
          <a:prstGeom prst="rect">
            <a:avLst/>
          </a:prstGeom>
          <a:noFill/>
        </p:spPr>
        <p:txBody>
          <a:bodyPr wrap="square" rtlCol="0">
            <a:spAutoFit/>
          </a:bodyPr>
          <a:lstStyle/>
          <a:p>
            <a:r>
              <a:rPr lang="en-US" sz="800" dirty="0">
                <a:solidFill>
                  <a:schemeClr val="tx1">
                    <a:lumMod val="50000"/>
                  </a:schemeClr>
                </a:solidFill>
                <a:latin typeface="Neue Haas Unica Pro" panose="020B0504030206020203" pitchFamily="34" charset="0"/>
                <a:cs typeface="Times New Roman" panose="02020603050405020304" pitchFamily="18" charset="0"/>
              </a:rPr>
              <a:t>Source: Bloomberg, as of 12/31/2019</a:t>
            </a:r>
          </a:p>
        </p:txBody>
      </p:sp>
      <p:pic>
        <p:nvPicPr>
          <p:cNvPr id="6" name="Picture 5"/>
          <p:cNvPicPr>
            <a:picLocks noChangeAspect="1"/>
          </p:cNvPicPr>
          <p:nvPr/>
        </p:nvPicPr>
        <p:blipFill>
          <a:blip r:embed="rId2"/>
          <a:stretch>
            <a:fillRect/>
          </a:stretch>
        </p:blipFill>
        <p:spPr>
          <a:xfrm>
            <a:off x="2794137" y="1384557"/>
            <a:ext cx="6888892" cy="4958438"/>
          </a:xfrm>
          <a:prstGeom prst="rect">
            <a:avLst/>
          </a:prstGeom>
        </p:spPr>
      </p:pic>
    </p:spTree>
    <p:extLst>
      <p:ext uri="{BB962C8B-B14F-4D97-AF65-F5344CB8AC3E}">
        <p14:creationId xmlns:p14="http://schemas.microsoft.com/office/powerpoint/2010/main" val="2121623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752694200"/>
              </p:ext>
            </p:extLst>
          </p:nvPr>
        </p:nvGraphicFramePr>
        <p:xfrm>
          <a:off x="698430" y="2031172"/>
          <a:ext cx="10776851" cy="385331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1"/>
          </p:nvPr>
        </p:nvSpPr>
        <p:spPr/>
        <p:txBody>
          <a:bodyPr/>
          <a:lstStyle/>
          <a:p>
            <a:fld id="{9F9B10BE-C604-FE42-B2B9-4C2434EF8499}" type="slidenum">
              <a:rPr lang="en-US" smtClean="0"/>
              <a:pPr/>
              <a:t>16</a:t>
            </a:fld>
            <a:endParaRPr lang="en-US" dirty="0"/>
          </a:p>
        </p:txBody>
      </p:sp>
      <p:sp>
        <p:nvSpPr>
          <p:cNvPr id="8" name="Content Placeholder 2"/>
          <p:cNvSpPr txBox="1">
            <a:spLocks/>
          </p:cNvSpPr>
          <p:nvPr/>
        </p:nvSpPr>
        <p:spPr>
          <a:xfrm>
            <a:off x="914164" y="1052287"/>
            <a:ext cx="10999162" cy="291105"/>
          </a:xfrm>
          <a:prstGeom prst="rect">
            <a:avLst/>
          </a:prstGeom>
        </p:spPr>
        <p:txBody>
          <a:bodyPr vert="horz" wrap="square" lIns="0" tIns="0" rIns="0" bIns="0" rtlCol="0">
            <a:spAutoFit/>
          </a:bodyPr>
          <a:lstStyle>
            <a:lvl1pPr marL="0" indent="0" algn="l" defTabSz="1218929" rtl="0" eaLnBrk="1" latinLnBrk="0" hangingPunct="1">
              <a:lnSpc>
                <a:spcPct val="90000"/>
              </a:lnSpc>
              <a:spcBef>
                <a:spcPts val="1333"/>
              </a:spcBef>
              <a:buFontTx/>
              <a:buNone/>
              <a:defRPr sz="36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29" rtl="0" eaLnBrk="1" latinLnBrk="0" hangingPunct="1">
              <a:lnSpc>
                <a:spcPct val="90000"/>
              </a:lnSpc>
              <a:spcBef>
                <a:spcPts val="2265"/>
              </a:spcBef>
              <a:buFontTx/>
              <a:buNone/>
              <a:defRPr sz="2000" b="0" i="0" kern="1200">
                <a:solidFill>
                  <a:schemeClr val="tx1"/>
                </a:solidFill>
                <a:latin typeface="Neue Haas Unica Pro Medium" charset="0"/>
                <a:ea typeface="Neue Haas Unica Pro Medium" charset="0"/>
                <a:cs typeface="Neue Haas Unica Pro Medium" charset="0"/>
              </a:defRPr>
            </a:lvl2pPr>
            <a:lvl3pPr marL="0" indent="0" algn="l" defTabSz="1218929"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87" algn="l" defTabSz="1218929"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65" indent="-304732" algn="l" defTabSz="1218929" rtl="0" eaLnBrk="1" latinLnBrk="0" hangingPunct="1">
              <a:lnSpc>
                <a:spcPct val="110000"/>
              </a:lnSpc>
              <a:spcBef>
                <a:spcPts val="1333"/>
              </a:spcBef>
              <a:buSzPct val="100000"/>
              <a:buFont typeface="Arial" charset="0"/>
              <a:buChar char="•"/>
              <a:defRPr sz="1300" b="0" i="0" kern="1200">
                <a:solidFill>
                  <a:schemeClr val="tx1"/>
                </a:solidFill>
                <a:latin typeface="Neue Haas Unica Pro Light" charset="0"/>
                <a:ea typeface="Neue Haas Unica Pro Light" charset="0"/>
                <a:cs typeface="Neue Haas Unica Pro Light" charset="0"/>
              </a:defRPr>
            </a:lvl5pPr>
            <a:lvl6pPr marL="3352056"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521"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0987"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451"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Equities are still attractive with modest growth ahead</a:t>
            </a:r>
          </a:p>
        </p:txBody>
      </p:sp>
      <p:sp>
        <p:nvSpPr>
          <p:cNvPr id="10" name="Oval 9"/>
          <p:cNvSpPr/>
          <p:nvPr/>
        </p:nvSpPr>
        <p:spPr>
          <a:xfrm>
            <a:off x="1690944" y="2723356"/>
            <a:ext cx="1143614" cy="80586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TextBox 1"/>
          <p:cNvSpPr txBox="1"/>
          <p:nvPr/>
        </p:nvSpPr>
        <p:spPr>
          <a:xfrm>
            <a:off x="1656379" y="2024707"/>
            <a:ext cx="1156354" cy="517477"/>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Neue Haas Unica Pro Light" panose="020B0404030206020203" pitchFamily="34" charset="0"/>
                <a:cs typeface="Times New Roman" panose="02020603050405020304" pitchFamily="18" charset="0"/>
              </a:rPr>
              <a:t>Bonds Attractive</a:t>
            </a:r>
          </a:p>
        </p:txBody>
      </p:sp>
      <p:sp>
        <p:nvSpPr>
          <p:cNvPr id="12" name="Oval 11"/>
          <p:cNvSpPr/>
          <p:nvPr/>
        </p:nvSpPr>
        <p:spPr>
          <a:xfrm>
            <a:off x="5956645" y="2723356"/>
            <a:ext cx="998090" cy="93587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3" name="TextBox 1"/>
          <p:cNvSpPr txBox="1"/>
          <p:nvPr/>
        </p:nvSpPr>
        <p:spPr>
          <a:xfrm>
            <a:off x="5796331" y="2010512"/>
            <a:ext cx="1445443" cy="545865"/>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Neue Haas Unica Pro Light" panose="020B0404030206020203" pitchFamily="34" charset="0"/>
                <a:cs typeface="Times New Roman" panose="02020603050405020304" pitchFamily="18" charset="0"/>
              </a:rPr>
              <a:t>Comparable </a:t>
            </a:r>
          </a:p>
          <a:p>
            <a:pPr algn="ctr"/>
            <a:r>
              <a:rPr lang="en-US" sz="1200" dirty="0">
                <a:latin typeface="Neue Haas Unica Pro Light" panose="020B0404030206020203" pitchFamily="34" charset="0"/>
                <a:cs typeface="Times New Roman" panose="02020603050405020304" pitchFamily="18" charset="0"/>
              </a:rPr>
              <a:t>Yields</a:t>
            </a:r>
          </a:p>
        </p:txBody>
      </p:sp>
      <p:sp>
        <p:nvSpPr>
          <p:cNvPr id="14" name="Oval 13"/>
          <p:cNvSpPr/>
          <p:nvPr/>
        </p:nvSpPr>
        <p:spPr>
          <a:xfrm>
            <a:off x="10436664" y="2723356"/>
            <a:ext cx="998090" cy="179376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5" name="TextBox 1"/>
          <p:cNvSpPr txBox="1"/>
          <p:nvPr/>
        </p:nvSpPr>
        <p:spPr>
          <a:xfrm>
            <a:off x="10312068" y="2063692"/>
            <a:ext cx="1154492" cy="439503"/>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Neue Haas Unica Pro Light" panose="020B0404030206020203" pitchFamily="34" charset="0"/>
                <a:cs typeface="Times New Roman" panose="02020603050405020304" pitchFamily="18" charset="0"/>
              </a:rPr>
              <a:t>Equities Attractive</a:t>
            </a:r>
          </a:p>
        </p:txBody>
      </p:sp>
      <p:sp>
        <p:nvSpPr>
          <p:cNvPr id="17" name="TextBox 1"/>
          <p:cNvSpPr txBox="1"/>
          <p:nvPr/>
        </p:nvSpPr>
        <p:spPr>
          <a:xfrm>
            <a:off x="844493" y="1595962"/>
            <a:ext cx="438193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S&amp;P 500 earnings yield vs. U.S. Treasury yields</a:t>
            </a:r>
          </a:p>
          <a:p>
            <a:r>
              <a:rPr lang="en-US" sz="1200" dirty="0">
                <a:latin typeface="Neue Haas Unica Pro" panose="020B0504030206020203" pitchFamily="34" charset="0"/>
              </a:rPr>
              <a:t>As of 12/31/2019</a:t>
            </a:r>
          </a:p>
        </p:txBody>
      </p:sp>
      <p:sp>
        <p:nvSpPr>
          <p:cNvPr id="18" name="TextBox 17"/>
          <p:cNvSpPr txBox="1"/>
          <p:nvPr/>
        </p:nvSpPr>
        <p:spPr>
          <a:xfrm>
            <a:off x="835056" y="6369047"/>
            <a:ext cx="10579338" cy="33855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Bloomberg</a:t>
            </a:r>
          </a:p>
          <a:p>
            <a:r>
              <a:rPr lang="en-US" sz="800" dirty="0">
                <a:latin typeface="Neue Haas Unica Pro" panose="020B0504030206020203" pitchFamily="34" charset="0"/>
                <a:cs typeface="Times New Roman" panose="02020603050405020304" pitchFamily="18" charset="0"/>
              </a:rPr>
              <a:t>Earnings yield is based off of trailing 12-month price-to-earnings ratio. Real rate of return on cash is the yield on a three month Treasury bill minus the current rate of inflation as measured by the Consumer Price Index.  </a:t>
            </a:r>
          </a:p>
        </p:txBody>
      </p:sp>
    </p:spTree>
    <p:extLst>
      <p:ext uri="{BB962C8B-B14F-4D97-AF65-F5344CB8AC3E}">
        <p14:creationId xmlns:p14="http://schemas.microsoft.com/office/powerpoint/2010/main" val="110994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FCF991-9B39-AF4B-AD20-C2A64E9BC181}" type="slidenum">
              <a:rPr lang="en-US" smtClean="0"/>
              <a:t>17</a:t>
            </a:fld>
            <a:endParaRPr lang="en-US" dirty="0"/>
          </a:p>
        </p:txBody>
      </p:sp>
      <p:sp>
        <p:nvSpPr>
          <p:cNvPr id="8" name="TextBox 1"/>
          <p:cNvSpPr txBox="1"/>
          <p:nvPr/>
        </p:nvSpPr>
        <p:spPr>
          <a:xfrm>
            <a:off x="761805" y="1795625"/>
            <a:ext cx="537157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Number of companies listed on U.S. exchanges vs. Private Capital AUM</a:t>
            </a:r>
          </a:p>
          <a:p>
            <a:r>
              <a:rPr lang="en-US" sz="1200" dirty="0">
                <a:latin typeface="Neue Haas Unica Pro" panose="020B0504030206020203" pitchFamily="34" charset="0"/>
              </a:rPr>
              <a:t>As of 12/31/2019 </a:t>
            </a:r>
            <a:r>
              <a:rPr lang="en-US" sz="1050" dirty="0">
                <a:latin typeface="Neue Haas Unica Pro" panose="020B0504030206020203" pitchFamily="34" charset="0"/>
              </a:rPr>
              <a:t>(sum of AMEX, NASDAQ &amp; NYSE, </a:t>
            </a:r>
            <a:r>
              <a:rPr lang="en-US" sz="1200" dirty="0">
                <a:latin typeface="Neue Haas Unica Pro" panose="020B0504030206020203" pitchFamily="34" charset="0"/>
              </a:rPr>
              <a:t>$billon</a:t>
            </a:r>
            <a:r>
              <a:rPr lang="en-US" sz="1050" dirty="0">
                <a:latin typeface="Neue Haas Unica Pro" panose="020B0504030206020203" pitchFamily="34" charset="0"/>
              </a:rPr>
              <a:t>)</a:t>
            </a:r>
          </a:p>
        </p:txBody>
      </p:sp>
      <p:sp>
        <p:nvSpPr>
          <p:cNvPr id="9" name="Rectangle 8"/>
          <p:cNvSpPr/>
          <p:nvPr/>
        </p:nvSpPr>
        <p:spPr>
          <a:xfrm>
            <a:off x="6462405" y="5545262"/>
            <a:ext cx="4383736" cy="600164"/>
          </a:xfrm>
          <a:prstGeom prst="rect">
            <a:avLst/>
          </a:prstGeom>
          <a:solidFill>
            <a:schemeClr val="bg1">
              <a:lumMod val="95000"/>
            </a:schemeClr>
          </a:solidFill>
        </p:spPr>
        <p:txBody>
          <a:bodyPr wrap="square">
            <a:spAutoFit/>
          </a:bodyPr>
          <a:lstStyle/>
          <a:p>
            <a:r>
              <a:rPr lang="en-US" sz="1100" dirty="0">
                <a:solidFill>
                  <a:srgbClr val="000000"/>
                </a:solidFill>
                <a:latin typeface="Neue Haas Unica Pro Light" panose="020B0404030206020203" pitchFamily="34" charset="0"/>
              </a:rPr>
              <a:t>The industry had a total of $1.5 trillion in “dry powder,” or cash, to invest at the end of 2019. That is the highest on record and more than double what it was five years ago.</a:t>
            </a:r>
            <a:endParaRPr lang="en-US" sz="1100" dirty="0">
              <a:latin typeface="Neue Haas Unica Pro Light" panose="020B0404030206020203" pitchFamily="34" charset="0"/>
            </a:endParaRPr>
          </a:p>
        </p:txBody>
      </p:sp>
      <p:sp>
        <p:nvSpPr>
          <p:cNvPr id="10" name="TextBox 1"/>
          <p:cNvSpPr txBox="1"/>
          <p:nvPr/>
        </p:nvSpPr>
        <p:spPr>
          <a:xfrm>
            <a:off x="6239753" y="1795625"/>
            <a:ext cx="438193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Dry powder: Available capital hits record high</a:t>
            </a:r>
          </a:p>
          <a:p>
            <a:r>
              <a:rPr lang="en-US" sz="1200" dirty="0">
                <a:latin typeface="Neue Haas Unica Pro" panose="020B0504030206020203" pitchFamily="34" charset="0"/>
              </a:rPr>
              <a:t>As of 12/31/2019 ($ trillion)</a:t>
            </a:r>
          </a:p>
        </p:txBody>
      </p:sp>
      <p:graphicFrame>
        <p:nvGraphicFramePr>
          <p:cNvPr id="11" name="Chart 10"/>
          <p:cNvGraphicFramePr>
            <a:graphicFrameLocks/>
          </p:cNvGraphicFramePr>
          <p:nvPr/>
        </p:nvGraphicFramePr>
        <p:xfrm>
          <a:off x="6239753" y="2326072"/>
          <a:ext cx="4836305" cy="303616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Arrow Connector 11"/>
          <p:cNvCxnSpPr/>
          <p:nvPr/>
        </p:nvCxnSpPr>
        <p:spPr>
          <a:xfrm flipV="1">
            <a:off x="9130229" y="2390441"/>
            <a:ext cx="1378573" cy="9878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138862" y="5545262"/>
            <a:ext cx="4015669" cy="600164"/>
          </a:xfrm>
          <a:prstGeom prst="rect">
            <a:avLst/>
          </a:prstGeom>
          <a:solidFill>
            <a:schemeClr val="bg1">
              <a:lumMod val="95000"/>
            </a:schemeClr>
          </a:solidFill>
        </p:spPr>
        <p:txBody>
          <a:bodyPr wrap="square">
            <a:spAutoFit/>
          </a:bodyPr>
          <a:lstStyle/>
          <a:p>
            <a:r>
              <a:rPr lang="en-US" sz="1100" dirty="0">
                <a:solidFill>
                  <a:srgbClr val="000000"/>
                </a:solidFill>
                <a:latin typeface="Neue Haas Unica Pro Light" panose="020B0404030206020203" pitchFamily="34" charset="0"/>
              </a:rPr>
              <a:t>Why would a company choose not to seek public funding? We can point to two related causes: stricter regulations on publicly traded firms and the boom in private equity. </a:t>
            </a:r>
          </a:p>
        </p:txBody>
      </p:sp>
      <p:graphicFrame>
        <p:nvGraphicFramePr>
          <p:cNvPr id="17" name="Chart 16"/>
          <p:cNvGraphicFramePr>
            <a:graphicFrameLocks/>
          </p:cNvGraphicFramePr>
          <p:nvPr/>
        </p:nvGraphicFramePr>
        <p:xfrm>
          <a:off x="761806" y="2344490"/>
          <a:ext cx="4964822" cy="307837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Strategas</a:t>
            </a:r>
            <a:endParaRPr lang="en-US" sz="800" dirty="0">
              <a:latin typeface="Neue Haas Unica Pro" panose="020B0504030206020203" pitchFamily="34" charset="0"/>
              <a:cs typeface="Times New Roman" panose="02020603050405020304" pitchFamily="18" charset="0"/>
            </a:endParaRPr>
          </a:p>
        </p:txBody>
      </p:sp>
      <p:sp>
        <p:nvSpPr>
          <p:cNvPr id="14" name="Content Placeholder 2"/>
          <p:cNvSpPr txBox="1">
            <a:spLocks/>
          </p:cNvSpPr>
          <p:nvPr/>
        </p:nvSpPr>
        <p:spPr>
          <a:xfrm>
            <a:off x="914164" y="1052287"/>
            <a:ext cx="10999162" cy="291105"/>
          </a:xfrm>
          <a:prstGeom prst="rect">
            <a:avLst/>
          </a:prstGeom>
        </p:spPr>
        <p:txBody>
          <a:bodyPr vert="horz" wrap="square" lIns="0" tIns="0" rIns="0" bIns="0" rtlCol="0">
            <a:spAutoFit/>
          </a:bodyPr>
          <a:lstStyle>
            <a:lvl1pPr marL="0" indent="0" algn="l" defTabSz="1218929" rtl="0" eaLnBrk="1" latinLnBrk="0" hangingPunct="1">
              <a:lnSpc>
                <a:spcPct val="90000"/>
              </a:lnSpc>
              <a:spcBef>
                <a:spcPts val="1333"/>
              </a:spcBef>
              <a:buFontTx/>
              <a:buNone/>
              <a:defRPr sz="36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29" rtl="0" eaLnBrk="1" latinLnBrk="0" hangingPunct="1">
              <a:lnSpc>
                <a:spcPct val="90000"/>
              </a:lnSpc>
              <a:spcBef>
                <a:spcPts val="2265"/>
              </a:spcBef>
              <a:buFontTx/>
              <a:buNone/>
              <a:defRPr sz="2000" b="0" i="0" kern="1200">
                <a:solidFill>
                  <a:schemeClr val="tx1"/>
                </a:solidFill>
                <a:latin typeface="Neue Haas Unica Pro Medium" charset="0"/>
                <a:ea typeface="Neue Haas Unica Pro Medium" charset="0"/>
                <a:cs typeface="Neue Haas Unica Pro Medium" charset="0"/>
              </a:defRPr>
            </a:lvl2pPr>
            <a:lvl3pPr marL="0" indent="0" algn="l" defTabSz="1218929"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87" algn="l" defTabSz="1218929"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65" indent="-304732" algn="l" defTabSz="1218929" rtl="0" eaLnBrk="1" latinLnBrk="0" hangingPunct="1">
              <a:lnSpc>
                <a:spcPct val="110000"/>
              </a:lnSpc>
              <a:spcBef>
                <a:spcPts val="1333"/>
              </a:spcBef>
              <a:buSzPct val="100000"/>
              <a:buFont typeface="Arial" charset="0"/>
              <a:buChar char="•"/>
              <a:defRPr sz="1300" b="0" i="0" kern="1200">
                <a:solidFill>
                  <a:schemeClr val="tx1"/>
                </a:solidFill>
                <a:latin typeface="Neue Haas Unica Pro Light" charset="0"/>
                <a:ea typeface="Neue Haas Unica Pro Light" charset="0"/>
                <a:cs typeface="Neue Haas Unica Pro Light" charset="0"/>
              </a:defRPr>
            </a:lvl5pPr>
            <a:lvl6pPr marL="3352056"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521"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0987"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451"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Private markets: Going mainstream</a:t>
            </a:r>
          </a:p>
        </p:txBody>
      </p:sp>
    </p:spTree>
    <p:extLst>
      <p:ext uri="{BB962C8B-B14F-4D97-AF65-F5344CB8AC3E}">
        <p14:creationId xmlns:p14="http://schemas.microsoft.com/office/powerpoint/2010/main" val="238803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grpSp>
        <p:nvGrpSpPr>
          <p:cNvPr id="3" name="Group 2"/>
          <p:cNvGrpSpPr/>
          <p:nvPr/>
        </p:nvGrpSpPr>
        <p:grpSpPr>
          <a:xfrm>
            <a:off x="5636836" y="1615169"/>
            <a:ext cx="3824544" cy="3531614"/>
            <a:chOff x="1687145" y="2255436"/>
            <a:chExt cx="1588437" cy="3400643"/>
          </a:xfrm>
        </p:grpSpPr>
        <p:sp>
          <p:nvSpPr>
            <p:cNvPr id="9" name="Rectangle 8"/>
            <p:cNvSpPr/>
            <p:nvPr/>
          </p:nvSpPr>
          <p:spPr>
            <a:xfrm>
              <a:off x="1687145" y="4961502"/>
              <a:ext cx="1531883" cy="694577"/>
            </a:xfrm>
            <a:prstGeom prst="rect">
              <a:avLst/>
            </a:prstGeom>
            <a:solidFill>
              <a:srgbClr val="AB8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grpSp>
          <p:nvGrpSpPr>
            <p:cNvPr id="10" name="Group 9"/>
            <p:cNvGrpSpPr/>
            <p:nvPr/>
          </p:nvGrpSpPr>
          <p:grpSpPr>
            <a:xfrm>
              <a:off x="1701226" y="3142099"/>
              <a:ext cx="1517802" cy="838836"/>
              <a:chOff x="4243258" y="3735979"/>
              <a:chExt cx="1517802" cy="838836"/>
            </a:xfrm>
          </p:grpSpPr>
          <p:sp>
            <p:nvSpPr>
              <p:cNvPr id="12" name="Rectangle 11"/>
              <p:cNvSpPr/>
              <p:nvPr/>
            </p:nvSpPr>
            <p:spPr>
              <a:xfrm>
                <a:off x="4243258" y="3735979"/>
                <a:ext cx="1517802" cy="838836"/>
              </a:xfrm>
              <a:prstGeom prst="rect">
                <a:avLst/>
              </a:prstGeom>
              <a:solidFill>
                <a:srgbClr val="71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4" name="TextBox 13"/>
              <p:cNvSpPr txBox="1"/>
              <p:nvPr/>
            </p:nvSpPr>
            <p:spPr>
              <a:xfrm>
                <a:off x="4281190" y="4001356"/>
                <a:ext cx="1366762" cy="369332"/>
              </a:xfrm>
              <a:prstGeom prst="rect">
                <a:avLst/>
              </a:prstGeom>
              <a:noFill/>
            </p:spPr>
            <p:txBody>
              <a:bodyPr wrap="square" rtlCol="0">
                <a:spAutoFit/>
              </a:bodyPr>
              <a:lstStyle/>
              <a:p>
                <a:pPr algn="ctr"/>
                <a:r>
                  <a:rPr lang="en-US" sz="1800" dirty="0">
                    <a:solidFill>
                      <a:srgbClr val="FFFFFF"/>
                    </a:solidFill>
                    <a:latin typeface="Neue Haas Unica Pro Light"/>
                    <a:cs typeface="Neue Haas Unica Pro Light"/>
                  </a:rPr>
                  <a:t>Tech financing acceleration</a:t>
                </a:r>
              </a:p>
            </p:txBody>
          </p:sp>
        </p:grpSp>
        <p:sp>
          <p:nvSpPr>
            <p:cNvPr id="16" name="Rectangle 15"/>
            <p:cNvSpPr/>
            <p:nvPr/>
          </p:nvSpPr>
          <p:spPr>
            <a:xfrm>
              <a:off x="1694133" y="4046531"/>
              <a:ext cx="1517906" cy="838856"/>
            </a:xfrm>
            <a:prstGeom prst="rect">
              <a:avLst/>
            </a:prstGeom>
            <a:solidFill>
              <a:srgbClr val="859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7" name="TextBox 16"/>
            <p:cNvSpPr txBox="1"/>
            <p:nvPr/>
          </p:nvSpPr>
          <p:spPr>
            <a:xfrm>
              <a:off x="1762666" y="4298977"/>
              <a:ext cx="1366762" cy="369332"/>
            </a:xfrm>
            <a:prstGeom prst="rect">
              <a:avLst/>
            </a:prstGeom>
            <a:noFill/>
          </p:spPr>
          <p:txBody>
            <a:bodyPr wrap="square" rtlCol="0">
              <a:spAutoFit/>
            </a:bodyPr>
            <a:lstStyle/>
            <a:p>
              <a:pPr algn="ctr"/>
              <a:r>
                <a:rPr lang="en-US" sz="1800" dirty="0">
                  <a:solidFill>
                    <a:srgbClr val="FFFFFF"/>
                  </a:solidFill>
                  <a:latin typeface="Neue Haas Unica Pro Light"/>
                  <a:cs typeface="Neue Haas Unica Pro Light"/>
                </a:rPr>
                <a:t>Renewable and clean energy</a:t>
              </a:r>
            </a:p>
          </p:txBody>
        </p:sp>
        <p:grpSp>
          <p:nvGrpSpPr>
            <p:cNvPr id="18" name="Group 17"/>
            <p:cNvGrpSpPr/>
            <p:nvPr/>
          </p:nvGrpSpPr>
          <p:grpSpPr>
            <a:xfrm>
              <a:off x="1701226" y="2255436"/>
              <a:ext cx="1574356" cy="1166939"/>
              <a:chOff x="6178591" y="553123"/>
              <a:chExt cx="1574356" cy="956879"/>
            </a:xfrm>
          </p:grpSpPr>
          <p:sp>
            <p:nvSpPr>
              <p:cNvPr id="19" name="Rectangle 18"/>
              <p:cNvSpPr/>
              <p:nvPr/>
            </p:nvSpPr>
            <p:spPr>
              <a:xfrm>
                <a:off x="6178591" y="553123"/>
                <a:ext cx="1517802" cy="662652"/>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latin typeface="Neue Haas Unica Pro Light"/>
                  <a:cs typeface="Neue Haas Unica Pro Light"/>
                </a:endParaRPr>
              </a:p>
            </p:txBody>
          </p:sp>
          <p:sp>
            <p:nvSpPr>
              <p:cNvPr id="20" name="TextBox 19"/>
              <p:cNvSpPr txBox="1"/>
              <p:nvPr/>
            </p:nvSpPr>
            <p:spPr>
              <a:xfrm>
                <a:off x="6386185" y="752880"/>
                <a:ext cx="1366762" cy="757122"/>
              </a:xfrm>
              <a:prstGeom prst="rect">
                <a:avLst/>
              </a:prstGeom>
              <a:noFill/>
            </p:spPr>
            <p:txBody>
              <a:bodyPr wrap="square" rtlCol="0">
                <a:spAutoFit/>
              </a:bodyPr>
              <a:lstStyle/>
              <a:p>
                <a:r>
                  <a:rPr lang="en-US" sz="1800" dirty="0">
                    <a:solidFill>
                      <a:srgbClr val="FFFFFF"/>
                    </a:solidFill>
                    <a:latin typeface="Neue Haas Unica Pro Light"/>
                    <a:cs typeface="Neue Haas Unica Pro Light"/>
                  </a:rPr>
                  <a:t>Credit market disruptions </a:t>
                </a:r>
              </a:p>
            </p:txBody>
          </p:sp>
        </p:grpSp>
        <p:sp>
          <p:nvSpPr>
            <p:cNvPr id="21" name="TextBox 20"/>
            <p:cNvSpPr txBox="1"/>
            <p:nvPr/>
          </p:nvSpPr>
          <p:spPr>
            <a:xfrm>
              <a:off x="1739158" y="5156125"/>
              <a:ext cx="1483451" cy="355635"/>
            </a:xfrm>
            <a:prstGeom prst="rect">
              <a:avLst/>
            </a:prstGeom>
            <a:noFill/>
          </p:spPr>
          <p:txBody>
            <a:bodyPr wrap="square" rtlCol="0">
              <a:spAutoFit/>
            </a:bodyPr>
            <a:lstStyle/>
            <a:p>
              <a:pPr algn="ctr"/>
              <a:r>
                <a:rPr lang="en-US" sz="1800" dirty="0">
                  <a:solidFill>
                    <a:srgbClr val="FFFFFF"/>
                  </a:solidFill>
                  <a:latin typeface="Neue Haas Unica Pro Light"/>
                  <a:cs typeface="Neue Haas Unica Pro Light"/>
                </a:rPr>
                <a:t>RE construction / infrastructure</a:t>
              </a:r>
            </a:p>
          </p:txBody>
        </p:sp>
      </p:grpSp>
      <p:sp>
        <p:nvSpPr>
          <p:cNvPr id="26" name="Slide Number Placeholder 1"/>
          <p:cNvSpPr>
            <a:spLocks noGrp="1"/>
          </p:cNvSpPr>
          <p:nvPr>
            <p:ph type="sldNum" sz="quarter" idx="11"/>
          </p:nvPr>
        </p:nvSpPr>
        <p:spPr>
          <a:xfrm>
            <a:off x="10733835" y="480037"/>
            <a:ext cx="652973" cy="366183"/>
          </a:xfrm>
        </p:spPr>
        <p:txBody>
          <a:bodyPr/>
          <a:lstStyle/>
          <a:p>
            <a:pPr algn="r"/>
            <a:fld id="{9F9B10BE-C604-FE42-B2B9-4C2434EF8499}" type="slidenum">
              <a:rPr lang="en-US" sz="1900" smtClean="0">
                <a:latin typeface="Neue Haas Unica Pro Light" panose="020B0404030206020203" pitchFamily="34" charset="0"/>
              </a:rPr>
              <a:pPr algn="r"/>
              <a:t>18</a:t>
            </a:fld>
            <a:endParaRPr lang="en-US" sz="1900" dirty="0">
              <a:latin typeface="Neue Haas Unica Pro Light" panose="020B0404030206020203" pitchFamily="34" charset="0"/>
            </a:endParaRPr>
          </a:p>
        </p:txBody>
      </p:sp>
      <p:sp>
        <p:nvSpPr>
          <p:cNvPr id="27" name="Rectangle 26"/>
          <p:cNvSpPr/>
          <p:nvPr/>
        </p:nvSpPr>
        <p:spPr>
          <a:xfrm>
            <a:off x="5636836" y="5216360"/>
            <a:ext cx="3681052" cy="82920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 name="TextBox 27"/>
          <p:cNvSpPr txBox="1"/>
          <p:nvPr/>
        </p:nvSpPr>
        <p:spPr>
          <a:xfrm>
            <a:off x="5520766" y="5423248"/>
            <a:ext cx="3886617" cy="369332"/>
          </a:xfrm>
          <a:prstGeom prst="rect">
            <a:avLst/>
          </a:prstGeom>
          <a:noFill/>
        </p:spPr>
        <p:txBody>
          <a:bodyPr wrap="square" rtlCol="0">
            <a:spAutoFit/>
          </a:bodyPr>
          <a:lstStyle/>
          <a:p>
            <a:pPr algn="ctr"/>
            <a:r>
              <a:rPr lang="en-US" sz="1800" dirty="0">
                <a:solidFill>
                  <a:srgbClr val="FFFFFF"/>
                </a:solidFill>
                <a:latin typeface="Neue Haas Unica Pro Light"/>
                <a:cs typeface="Neue Haas Unica Pro Light"/>
              </a:rPr>
              <a:t>Healthcare</a:t>
            </a:r>
          </a:p>
        </p:txBody>
      </p:sp>
      <p:sp>
        <p:nvSpPr>
          <p:cNvPr id="4" name="Right Arrow 3"/>
          <p:cNvSpPr/>
          <p:nvPr/>
        </p:nvSpPr>
        <p:spPr>
          <a:xfrm rot="19443102">
            <a:off x="4315460" y="2930686"/>
            <a:ext cx="990152" cy="37253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9" name="Right Arrow 28"/>
          <p:cNvSpPr/>
          <p:nvPr/>
        </p:nvSpPr>
        <p:spPr>
          <a:xfrm rot="2102848">
            <a:off x="4275056" y="4279302"/>
            <a:ext cx="990152" cy="37253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0" name="Right Arrow 29"/>
          <p:cNvSpPr/>
          <p:nvPr/>
        </p:nvSpPr>
        <p:spPr>
          <a:xfrm>
            <a:off x="4394237" y="3602205"/>
            <a:ext cx="990152" cy="37253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 name="Oval 6"/>
          <p:cNvSpPr/>
          <p:nvPr/>
        </p:nvSpPr>
        <p:spPr>
          <a:xfrm>
            <a:off x="1966216" y="2644251"/>
            <a:ext cx="2291644" cy="228843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latin typeface="Neue Haas Unica Pro Light" panose="020B0404030206020203" pitchFamily="34" charset="0"/>
              </a:rPr>
              <a:t> We find attractive investment opportunities across themes including</a:t>
            </a:r>
          </a:p>
        </p:txBody>
      </p:sp>
      <p:sp>
        <p:nvSpPr>
          <p:cNvPr id="24" name="Content Placeholder 2"/>
          <p:cNvSpPr txBox="1">
            <a:spLocks/>
          </p:cNvSpPr>
          <p:nvPr/>
        </p:nvSpPr>
        <p:spPr>
          <a:xfrm>
            <a:off x="905476" y="1035548"/>
            <a:ext cx="10835878" cy="290849"/>
          </a:xfrm>
          <a:prstGeom prst="rect">
            <a:avLst/>
          </a:prstGeom>
        </p:spPr>
        <p:txBody>
          <a:bodyPr vert="horz" wrap="square"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Private market opportunities for the new decade</a:t>
            </a:r>
          </a:p>
        </p:txBody>
      </p:sp>
    </p:spTree>
    <p:extLst>
      <p:ext uri="{BB962C8B-B14F-4D97-AF65-F5344CB8AC3E}">
        <p14:creationId xmlns:p14="http://schemas.microsoft.com/office/powerpoint/2010/main" val="167088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26" name="Slide Number Placeholder 1"/>
          <p:cNvSpPr>
            <a:spLocks noGrp="1"/>
          </p:cNvSpPr>
          <p:nvPr>
            <p:ph type="sldNum" sz="quarter" idx="11"/>
          </p:nvPr>
        </p:nvSpPr>
        <p:spPr>
          <a:xfrm>
            <a:off x="10733835" y="480037"/>
            <a:ext cx="652973" cy="366183"/>
          </a:xfrm>
        </p:spPr>
        <p:txBody>
          <a:bodyPr/>
          <a:lstStyle/>
          <a:p>
            <a:pPr algn="r"/>
            <a:fld id="{9F9B10BE-C604-FE42-B2B9-4C2434EF8499}" type="slidenum">
              <a:rPr lang="en-US" sz="1900" smtClean="0">
                <a:latin typeface="Neue Haas Unica Pro Light" panose="020B0404030206020203" pitchFamily="34" charset="0"/>
              </a:rPr>
              <a:pPr algn="r"/>
              <a:t>19</a:t>
            </a:fld>
            <a:endParaRPr lang="en-US" sz="1900" dirty="0">
              <a:latin typeface="Neue Haas Unica Pro Light" panose="020B0404030206020203" pitchFamily="34" charset="0"/>
            </a:endParaRPr>
          </a:p>
        </p:txBody>
      </p:sp>
      <p:sp>
        <p:nvSpPr>
          <p:cNvPr id="6" name="Content Placeholder 2"/>
          <p:cNvSpPr txBox="1">
            <a:spLocks/>
          </p:cNvSpPr>
          <p:nvPr/>
        </p:nvSpPr>
        <p:spPr>
          <a:xfrm>
            <a:off x="914164" y="1052287"/>
            <a:ext cx="10999162" cy="291105"/>
          </a:xfrm>
          <a:prstGeom prst="rect">
            <a:avLst/>
          </a:prstGeom>
        </p:spPr>
        <p:txBody>
          <a:bodyPr vert="horz" wrap="square" lIns="0" tIns="0" rIns="0" bIns="0" rtlCol="0">
            <a:spAutoFit/>
          </a:bodyPr>
          <a:lstStyle>
            <a:lvl1pPr marL="0" indent="0" algn="l" defTabSz="1218929" rtl="0" eaLnBrk="1" latinLnBrk="0" hangingPunct="1">
              <a:lnSpc>
                <a:spcPct val="90000"/>
              </a:lnSpc>
              <a:spcBef>
                <a:spcPts val="1333"/>
              </a:spcBef>
              <a:buFontTx/>
              <a:buNone/>
              <a:defRPr sz="36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29" rtl="0" eaLnBrk="1" latinLnBrk="0" hangingPunct="1">
              <a:lnSpc>
                <a:spcPct val="90000"/>
              </a:lnSpc>
              <a:spcBef>
                <a:spcPts val="2265"/>
              </a:spcBef>
              <a:buFontTx/>
              <a:buNone/>
              <a:defRPr sz="2000" b="0" i="0" kern="1200">
                <a:solidFill>
                  <a:schemeClr val="tx1"/>
                </a:solidFill>
                <a:latin typeface="Neue Haas Unica Pro Medium" charset="0"/>
                <a:ea typeface="Neue Haas Unica Pro Medium" charset="0"/>
                <a:cs typeface="Neue Haas Unica Pro Medium" charset="0"/>
              </a:defRPr>
            </a:lvl2pPr>
            <a:lvl3pPr marL="0" indent="0" algn="l" defTabSz="1218929"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87" algn="l" defTabSz="1218929"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65" indent="-304732" algn="l" defTabSz="1218929" rtl="0" eaLnBrk="1" latinLnBrk="0" hangingPunct="1">
              <a:lnSpc>
                <a:spcPct val="110000"/>
              </a:lnSpc>
              <a:spcBef>
                <a:spcPts val="1333"/>
              </a:spcBef>
              <a:buSzPct val="100000"/>
              <a:buFont typeface="Arial" charset="0"/>
              <a:buChar char="•"/>
              <a:defRPr sz="1300" b="0" i="0" kern="1200">
                <a:solidFill>
                  <a:schemeClr val="tx1"/>
                </a:solidFill>
                <a:latin typeface="Neue Haas Unica Pro Light" charset="0"/>
                <a:ea typeface="Neue Haas Unica Pro Light" charset="0"/>
                <a:cs typeface="Neue Haas Unica Pro Light" charset="0"/>
              </a:defRPr>
            </a:lvl5pPr>
            <a:lvl6pPr marL="3352056"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521"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0987"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451" indent="-304732" algn="l" defTabSz="1218929"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Outlook and risks in 2020</a:t>
            </a:r>
          </a:p>
        </p:txBody>
      </p:sp>
      <p:graphicFrame>
        <p:nvGraphicFramePr>
          <p:cNvPr id="7" name="Content Placeholder 2"/>
          <p:cNvGraphicFramePr>
            <a:graphicFrameLocks/>
          </p:cNvGraphicFramePr>
          <p:nvPr>
            <p:extLst>
              <p:ext uri="{D42A27DB-BD31-4B8C-83A1-F6EECF244321}">
                <p14:modId xmlns:p14="http://schemas.microsoft.com/office/powerpoint/2010/main" val="2212101668"/>
              </p:ext>
            </p:extLst>
          </p:nvPr>
        </p:nvGraphicFramePr>
        <p:xfrm>
          <a:off x="1446364" y="1793975"/>
          <a:ext cx="9181721" cy="4263513"/>
        </p:xfrm>
        <a:graphic>
          <a:graphicData uri="http://schemas.openxmlformats.org/drawingml/2006/table">
            <a:tbl>
              <a:tblPr firstRow="1" bandRow="1">
                <a:solidFill>
                  <a:schemeClr val="accent3">
                    <a:lumMod val="50000"/>
                  </a:schemeClr>
                </a:solidFill>
                <a:tableStyleId>{69012ECD-51FC-41F1-AA8D-1B2483CD663E}</a:tableStyleId>
              </a:tblPr>
              <a:tblGrid>
                <a:gridCol w="1542856">
                  <a:extLst>
                    <a:ext uri="{9D8B030D-6E8A-4147-A177-3AD203B41FA5}">
                      <a16:colId xmlns:a16="http://schemas.microsoft.com/office/drawing/2014/main" val="3519281369"/>
                    </a:ext>
                  </a:extLst>
                </a:gridCol>
                <a:gridCol w="3389809">
                  <a:extLst>
                    <a:ext uri="{9D8B030D-6E8A-4147-A177-3AD203B41FA5}">
                      <a16:colId xmlns:a16="http://schemas.microsoft.com/office/drawing/2014/main" val="660162967"/>
                    </a:ext>
                  </a:extLst>
                </a:gridCol>
                <a:gridCol w="2242457">
                  <a:extLst>
                    <a:ext uri="{9D8B030D-6E8A-4147-A177-3AD203B41FA5}">
                      <a16:colId xmlns:a16="http://schemas.microsoft.com/office/drawing/2014/main" val="74812535"/>
                    </a:ext>
                  </a:extLst>
                </a:gridCol>
                <a:gridCol w="2006599">
                  <a:extLst>
                    <a:ext uri="{9D8B030D-6E8A-4147-A177-3AD203B41FA5}">
                      <a16:colId xmlns:a16="http://schemas.microsoft.com/office/drawing/2014/main" val="2128635922"/>
                    </a:ext>
                  </a:extLst>
                </a:gridCol>
              </a:tblGrid>
              <a:tr h="328937">
                <a:tc>
                  <a:txBody>
                    <a:bodyPr/>
                    <a:lstStyle/>
                    <a:p>
                      <a:pPr algn="ctr"/>
                      <a:r>
                        <a:rPr lang="en-US" sz="1200" dirty="0">
                          <a:latin typeface="Neue Haas Unica Pro Light" panose="020B0404030206020203" pitchFamily="34" charset="0"/>
                        </a:rPr>
                        <a:t>Indicator</a:t>
                      </a:r>
                    </a:p>
                  </a:txBody>
                  <a:tcPr anchor="ct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Neue Haas Unica Pro Light" panose="020B0404030206020203" pitchFamily="34" charset="0"/>
                        </a:rPr>
                        <a:t>First</a:t>
                      </a:r>
                      <a:r>
                        <a:rPr lang="en-US" sz="1200" baseline="0" dirty="0">
                          <a:latin typeface="Neue Haas Unica Pro Light" panose="020B0404030206020203" pitchFamily="34" charset="0"/>
                        </a:rPr>
                        <a:t> Republic IM&amp;R </a:t>
                      </a:r>
                      <a:r>
                        <a:rPr lang="en-US" sz="1200" dirty="0">
                          <a:latin typeface="Neue Haas Unica Pro Light" panose="020B0404030206020203" pitchFamily="34" charset="0"/>
                        </a:rPr>
                        <a:t>Outlook</a:t>
                      </a:r>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dirty="0">
                          <a:latin typeface="Neue Haas Unica Pro Light" panose="020B0404030206020203" pitchFamily="34" charset="0"/>
                        </a:rPr>
                        <a:t>Risk</a:t>
                      </a:r>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dirty="0">
                          <a:latin typeface="Neue Haas Unica Pro Light" panose="020B0404030206020203" pitchFamily="34" charset="0"/>
                        </a:rPr>
                        <a:t>2020 Forecast</a:t>
                      </a:r>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5000"/>
                      </a:schemeClr>
                    </a:solidFill>
                  </a:tcPr>
                </a:tc>
                <a:extLst>
                  <a:ext uri="{0D108BD9-81ED-4DB2-BD59-A6C34878D82A}">
                    <a16:rowId xmlns:a16="http://schemas.microsoft.com/office/drawing/2014/main" val="3489669487"/>
                  </a:ext>
                </a:extLst>
              </a:tr>
              <a:tr h="767423">
                <a:tc>
                  <a:txBody>
                    <a:bodyPr/>
                    <a:lstStyle/>
                    <a:p>
                      <a:pPr marL="0" indent="0" algn="ctr">
                        <a:buFont typeface="Arial" panose="020B0604020202020204" pitchFamily="34" charset="0"/>
                        <a:buNone/>
                      </a:pPr>
                      <a:r>
                        <a:rPr lang="en-US" sz="1200" b="1" baseline="0" dirty="0">
                          <a:latin typeface="Neue Haas Unica Pro Light" panose="020B0404030206020203" pitchFamily="34" charset="0"/>
                        </a:rPr>
                        <a:t>U.S. economy</a:t>
                      </a:r>
                      <a:endParaRPr lang="en-US" sz="1200" b="1" dirty="0">
                        <a:latin typeface="Neue Haas Unica Pro Light" panose="020B0404030206020203" pitchFamily="34" charset="0"/>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lgn="l" fontAlgn="b">
                        <a:buFontTx/>
                        <a:buChar char="-"/>
                      </a:pPr>
                      <a:r>
                        <a:rPr lang="en-US" sz="1100" u="none" strike="noStrike" baseline="0" dirty="0">
                          <a:effectLst/>
                          <a:latin typeface="Neue Haas Unica Pro Light" panose="020B0404030206020203" pitchFamily="34" charset="0"/>
                        </a:rPr>
                        <a:t>Economy to continue to expand and grow at moderate pace </a:t>
                      </a:r>
                    </a:p>
                    <a:p>
                      <a:pPr marL="171450" indent="-171450" algn="l" fontAlgn="b">
                        <a:buFontTx/>
                        <a:buChar char="-"/>
                      </a:pPr>
                      <a:r>
                        <a:rPr lang="en-US" sz="1100" u="none" strike="noStrike" dirty="0">
                          <a:effectLst/>
                          <a:latin typeface="Neue Haas Unica Pro Light" panose="020B0404030206020203" pitchFamily="34" charset="0"/>
                        </a:rPr>
                        <a:t>Inflation stable</a:t>
                      </a:r>
                      <a:r>
                        <a:rPr lang="en-US" sz="1100" u="none" strike="noStrike" baseline="0" dirty="0">
                          <a:effectLst/>
                          <a:latin typeface="Neue Haas Unica Pro Light" panose="020B0404030206020203" pitchFamily="34" charset="0"/>
                        </a:rPr>
                        <a:t>; near or below target</a:t>
                      </a:r>
                      <a:endParaRPr lang="en-US" sz="1100" u="none" strike="noStrike" dirty="0">
                        <a:effectLst/>
                        <a:latin typeface="Neue Haas Unica Pro Light" panose="020B0404030206020203" pitchFamily="34" charset="0"/>
                      </a:endParaRPr>
                    </a:p>
                    <a:p>
                      <a:pPr marL="171450" indent="-171450" algn="l" fontAlgn="b">
                        <a:buFontTx/>
                        <a:buChar char="-"/>
                      </a:pPr>
                      <a:r>
                        <a:rPr lang="en-US" sz="1100" u="none" strike="noStrike" dirty="0">
                          <a:effectLst/>
                          <a:latin typeface="Neue Haas Unica Pro Light" panose="020B0404030206020203" pitchFamily="34" charset="0"/>
                        </a:rPr>
                        <a:t>Labor markets remain resilient</a:t>
                      </a:r>
                      <a:r>
                        <a:rPr lang="en-US" sz="1100" u="none" strike="noStrike" baseline="0" dirty="0">
                          <a:effectLst/>
                          <a:latin typeface="Neue Haas Unica Pro Light" panose="020B0404030206020203" pitchFamily="34" charset="0"/>
                        </a:rPr>
                        <a:t> and supportive of spending</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fontAlgn="b">
                        <a:buFontTx/>
                        <a:buChar char="-"/>
                      </a:pPr>
                      <a:r>
                        <a:rPr lang="en-US" sz="1100" u="none" strike="noStrike" baseline="0" dirty="0">
                          <a:effectLst/>
                          <a:latin typeface="Neue Haas Unica Pro Light" panose="020B0404030206020203" pitchFamily="34" charset="0"/>
                        </a:rPr>
                        <a:t>Inflation surprise</a:t>
                      </a:r>
                    </a:p>
                    <a:p>
                      <a:pPr marL="171450" indent="-171450" algn="l" fontAlgn="b">
                        <a:buFontTx/>
                        <a:buChar char="-"/>
                      </a:pPr>
                      <a:r>
                        <a:rPr lang="en-US" sz="1100" u="none" strike="noStrike" baseline="0" dirty="0">
                          <a:effectLst/>
                          <a:latin typeface="Neue Haas Unica Pro Light" panose="020B0404030206020203" pitchFamily="34" charset="0"/>
                        </a:rPr>
                        <a:t>Labor market weakens</a:t>
                      </a:r>
                    </a:p>
                    <a:p>
                      <a:pPr marL="171450" indent="-171450" algn="l" fontAlgn="b">
                        <a:buFontTx/>
                        <a:buChar char="-"/>
                      </a:pPr>
                      <a:r>
                        <a:rPr lang="en-US" sz="1100" u="none" strike="noStrike" baseline="0" dirty="0">
                          <a:effectLst/>
                          <a:latin typeface="Neue Haas Unica Pro Light" panose="020B0404030206020203" pitchFamily="34" charset="0"/>
                        </a:rPr>
                        <a:t>Further deterioration in some parts of the economy</a:t>
                      </a:r>
                      <a:endParaRPr lang="en-US" sz="1100" u="none" strike="noStrike" dirty="0">
                        <a:effectLst/>
                        <a:latin typeface="Neue Haas Unica Pro Light" panose="020B0404030206020203" pitchFamily="34"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fontAlgn="b">
                        <a:buFontTx/>
                        <a:buNone/>
                      </a:pPr>
                      <a:r>
                        <a:rPr lang="en-US" sz="1100" u="none" strike="noStrike" dirty="0">
                          <a:effectLst/>
                          <a:latin typeface="Neue Haas Unica Pro Light" panose="020B0404030206020203" pitchFamily="34" charset="0"/>
                        </a:rPr>
                        <a:t>U.S. economic growth:</a:t>
                      </a:r>
                    </a:p>
                    <a:p>
                      <a:pPr marL="0" indent="0" algn="ctr" fontAlgn="b">
                        <a:buFontTx/>
                        <a:buNone/>
                      </a:pPr>
                      <a:r>
                        <a:rPr lang="en-US" sz="1100" u="none" strike="noStrike" dirty="0">
                          <a:effectLst/>
                          <a:latin typeface="Neue Haas Unica Pro Light" panose="020B0404030206020203" pitchFamily="34" charset="0"/>
                        </a:rPr>
                        <a:t>1.75% </a:t>
                      </a:r>
                      <a:r>
                        <a:rPr lang="en-US" sz="1100" u="none" strike="noStrike" baseline="0" dirty="0">
                          <a:effectLst/>
                          <a:latin typeface="Neue Haas Unica Pro Light" panose="020B0404030206020203" pitchFamily="34" charset="0"/>
                        </a:rPr>
                        <a:t>–</a:t>
                      </a:r>
                      <a:r>
                        <a:rPr lang="en-US" sz="1100" u="none" strike="noStrike" dirty="0">
                          <a:effectLst/>
                          <a:latin typeface="Neue Haas Unica Pro Light" panose="020B0404030206020203" pitchFamily="34" charset="0"/>
                        </a:rPr>
                        <a:t> 2.25%</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21626533"/>
                  </a:ext>
                </a:extLst>
              </a:tr>
              <a:tr h="576071">
                <a:tc>
                  <a:txBody>
                    <a:bodyPr/>
                    <a:lstStyle/>
                    <a:p>
                      <a:pPr marL="0" indent="0" algn="ctr">
                        <a:buFont typeface="Arial" panose="020B0604020202020204" pitchFamily="34" charset="0"/>
                        <a:buNone/>
                      </a:pPr>
                      <a:r>
                        <a:rPr lang="en-US" sz="1200" b="1" dirty="0">
                          <a:latin typeface="Neue Haas Unica Pro Light" panose="020B0404030206020203" pitchFamily="34" charset="0"/>
                        </a:rPr>
                        <a:t>Recession</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lgn="l" fontAlgn="b">
                        <a:buFontTx/>
                        <a:buChar char="-"/>
                      </a:pPr>
                      <a:r>
                        <a:rPr lang="en-US" sz="1100" u="none" strike="noStrike" dirty="0">
                          <a:effectLst/>
                          <a:latin typeface="Neue Haas Unica Pro Light" panose="020B0404030206020203" pitchFamily="34" charset="0"/>
                        </a:rPr>
                        <a:t>Low</a:t>
                      </a:r>
                      <a:r>
                        <a:rPr lang="en-US" sz="1100" u="none" strike="noStrike" baseline="0" dirty="0">
                          <a:effectLst/>
                          <a:latin typeface="Neue Haas Unica Pro Light" panose="020B0404030206020203" pitchFamily="34" charset="0"/>
                        </a:rPr>
                        <a:t> probability of U.S. recession in the near term </a:t>
                      </a:r>
                    </a:p>
                    <a:p>
                      <a:pPr marL="171450" marR="0" lvl="0" indent="-171450" algn="l" defTabSz="1218929" rtl="0" eaLnBrk="1" fontAlgn="b" latinLnBrk="0" hangingPunct="1">
                        <a:lnSpc>
                          <a:spcPct val="100000"/>
                        </a:lnSpc>
                        <a:spcBef>
                          <a:spcPts val="0"/>
                        </a:spcBef>
                        <a:spcAft>
                          <a:spcPts val="0"/>
                        </a:spcAft>
                        <a:buClrTx/>
                        <a:buSzTx/>
                        <a:buFontTx/>
                        <a:buChar char="-"/>
                        <a:tabLst/>
                        <a:defRPr/>
                      </a:pPr>
                      <a:r>
                        <a:rPr lang="en-US" sz="1100" u="none" strike="noStrike" baseline="0" dirty="0">
                          <a:effectLst/>
                          <a:latin typeface="Neue Haas Unica Pro Light" panose="020B0404030206020203" pitchFamily="34" charset="0"/>
                        </a:rPr>
                        <a:t>Risks of global recession falling</a:t>
                      </a: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fontAlgn="b">
                        <a:buFontTx/>
                        <a:buChar char="-"/>
                      </a:pPr>
                      <a:r>
                        <a:rPr lang="en-US" sz="1100" u="none" strike="noStrike" dirty="0">
                          <a:effectLst/>
                          <a:latin typeface="Neue Haas Unica Pro Light" panose="020B0404030206020203" pitchFamily="34" charset="0"/>
                        </a:rPr>
                        <a:t>A re-inversion</a:t>
                      </a:r>
                      <a:r>
                        <a:rPr lang="en-US" sz="1100" u="none" strike="noStrike" baseline="0" dirty="0">
                          <a:effectLst/>
                          <a:latin typeface="Neue Haas Unica Pro Light" panose="020B0404030206020203" pitchFamily="34" charset="0"/>
                        </a:rPr>
                        <a:t> of the yield curve could reignite recessionary fears</a:t>
                      </a:r>
                    </a:p>
                    <a:p>
                      <a:pPr marL="171450" indent="-171450" algn="l" fontAlgn="b">
                        <a:buFontTx/>
                        <a:buChar char="-"/>
                      </a:pPr>
                      <a:r>
                        <a:rPr lang="en-US" sz="1100" b="0" i="0" u="none" strike="noStrike" baseline="0" dirty="0">
                          <a:effectLst/>
                          <a:latin typeface="Neue Haas Unica Pro Light" panose="020B0404030206020203" pitchFamily="34" charset="0"/>
                          <a:cs typeface="Times New Roman" panose="02020603050405020304" pitchFamily="18" charset="0"/>
                        </a:rPr>
                        <a:t>Trade war escalations </a:t>
                      </a: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fontAlgn="b">
                        <a:buFontTx/>
                        <a:buNone/>
                      </a:pPr>
                      <a:r>
                        <a:rPr lang="en-US" sz="1100" b="0" i="0" u="none" strike="noStrike" dirty="0">
                          <a:effectLst/>
                          <a:latin typeface="Neue Haas Unica Pro Light" panose="020B0404030206020203" pitchFamily="34" charset="0"/>
                          <a:cs typeface="Times New Roman" panose="02020603050405020304" pitchFamily="18" charset="0"/>
                        </a:rPr>
                        <a:t>Odds of U.S. recession:</a:t>
                      </a:r>
                    </a:p>
                    <a:p>
                      <a:pPr marL="0" indent="0" algn="ctr" fontAlgn="b">
                        <a:buFontTx/>
                        <a:buNone/>
                      </a:pPr>
                      <a:r>
                        <a:rPr lang="en-US" sz="1100" b="0" i="0" u="none" strike="noStrike" dirty="0">
                          <a:effectLst/>
                          <a:latin typeface="Neue Haas Unica Pro Light" panose="020B0404030206020203" pitchFamily="34" charset="0"/>
                          <a:cs typeface="Times New Roman" panose="02020603050405020304" pitchFamily="18" charset="0"/>
                        </a:rPr>
                        <a:t>&lt;50%</a:t>
                      </a:r>
                      <a:r>
                        <a:rPr lang="en-US" sz="1100" b="0" i="0" u="none" strike="noStrike" baseline="0" dirty="0">
                          <a:effectLst/>
                          <a:latin typeface="Neue Haas Unica Pro Light" panose="020B0404030206020203" pitchFamily="34" charset="0"/>
                          <a:cs typeface="Times New Roman" panose="02020603050405020304" pitchFamily="18" charset="0"/>
                        </a:rPr>
                        <a:t> </a:t>
                      </a: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15179253"/>
                  </a:ext>
                </a:extLst>
              </a:tr>
              <a:tr h="845836">
                <a:tc>
                  <a:txBody>
                    <a:bodyPr/>
                    <a:lstStyle/>
                    <a:p>
                      <a:pPr marL="0" indent="0" algn="ctr">
                        <a:buFont typeface="Arial" panose="020B0604020202020204" pitchFamily="34" charset="0"/>
                        <a:buNone/>
                      </a:pPr>
                      <a:r>
                        <a:rPr lang="en-US" sz="1200" b="1" dirty="0">
                          <a:latin typeface="Neue Haas Unica Pro Light" panose="020B0404030206020203" pitchFamily="34" charset="0"/>
                        </a:rPr>
                        <a:t>Central bank policy</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lgn="l" fontAlgn="b">
                        <a:buFontTx/>
                        <a:buChar char="-"/>
                      </a:pPr>
                      <a:r>
                        <a:rPr lang="en-US" sz="1100" u="none" strike="noStrike" baseline="0" dirty="0">
                          <a:effectLst/>
                          <a:latin typeface="Neue Haas Unica Pro Light" panose="020B0404030206020203" pitchFamily="34" charset="0"/>
                        </a:rPr>
                        <a:t>The Fed maintains policy rates and adds to balance sheet   </a:t>
                      </a:r>
                    </a:p>
                    <a:p>
                      <a:pPr marL="171450" indent="-171450" algn="l" fontAlgn="b">
                        <a:buFontTx/>
                        <a:buChar char="-"/>
                      </a:pPr>
                      <a:r>
                        <a:rPr lang="en-US" sz="1100" u="none" strike="noStrike" baseline="0" dirty="0">
                          <a:effectLst/>
                          <a:latin typeface="Neue Haas Unica Pro Light" panose="020B0404030206020203" pitchFamily="34" charset="0"/>
                        </a:rPr>
                        <a:t>The ECB, BOE and BOJ continue to reduce policy rates and increase QE</a:t>
                      </a:r>
                    </a:p>
                    <a:p>
                      <a:pPr marL="171450" indent="-171450" algn="l" fontAlgn="b">
                        <a:buFontTx/>
                        <a:buChar char="-"/>
                      </a:pPr>
                      <a:r>
                        <a:rPr lang="en-US" sz="1100" b="0" i="0" u="none" strike="noStrike" baseline="0" dirty="0">
                          <a:effectLst/>
                          <a:latin typeface="Neue Haas Unica Pro Light" panose="020B0404030206020203" pitchFamily="34" charset="0"/>
                          <a:cs typeface="Times New Roman" panose="02020603050405020304" pitchFamily="18" charset="0"/>
                        </a:rPr>
                        <a:t>Chinese monetary policy remains accommodative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fontAlgn="b">
                        <a:buFontTx/>
                        <a:buChar char="-"/>
                      </a:pPr>
                      <a:r>
                        <a:rPr lang="en-US" sz="1100" u="none" strike="noStrike" baseline="0" dirty="0">
                          <a:effectLst/>
                          <a:latin typeface="Neue Haas Unica Pro Light" panose="020B0404030206020203" pitchFamily="34" charset="0"/>
                        </a:rPr>
                        <a:t>Central bank policy mistake</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fontAlgn="b">
                        <a:buFontTx/>
                        <a:buNone/>
                      </a:pPr>
                      <a:r>
                        <a:rPr lang="en-US" sz="1100" u="none" strike="noStrike" baseline="0" dirty="0">
                          <a:effectLst/>
                          <a:latin typeface="Neue Haas Unica Pro Light" panose="020B0404030206020203" pitchFamily="34" charset="0"/>
                        </a:rPr>
                        <a:t>Fed funds rate:</a:t>
                      </a:r>
                    </a:p>
                    <a:p>
                      <a:pPr marL="0" indent="0" algn="ctr" fontAlgn="b">
                        <a:buFontTx/>
                        <a:buNone/>
                      </a:pPr>
                      <a:r>
                        <a:rPr lang="en-US" sz="1100" u="none" strike="noStrike" baseline="0" dirty="0">
                          <a:effectLst/>
                          <a:latin typeface="Neue Haas Unica Pro Light" panose="020B0404030206020203" pitchFamily="34" charset="0"/>
                        </a:rPr>
                        <a:t>1.25% – 1.75%</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55211197"/>
                  </a:ext>
                </a:extLst>
              </a:tr>
              <a:tr h="855134">
                <a:tc>
                  <a:txBody>
                    <a:bodyPr/>
                    <a:lstStyle/>
                    <a:p>
                      <a:pPr algn="ctr"/>
                      <a:r>
                        <a:rPr lang="en-US" sz="1200" b="1" dirty="0">
                          <a:latin typeface="Neue Haas Unica Pro Light" panose="020B0404030206020203" pitchFamily="34" charset="0"/>
                        </a:rPr>
                        <a:t>Interest rates and yield curves</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lgn="l" fontAlgn="b">
                        <a:buFontTx/>
                        <a:buChar char="-"/>
                      </a:pPr>
                      <a:r>
                        <a:rPr lang="en-US" sz="1100" u="none" strike="noStrike" dirty="0">
                          <a:effectLst/>
                          <a:latin typeface="Neue Haas Unica Pro Light" panose="020B0404030206020203" pitchFamily="34" charset="0"/>
                        </a:rPr>
                        <a:t>Short-term global rates remain</a:t>
                      </a:r>
                      <a:r>
                        <a:rPr lang="en-US" sz="1100" u="none" strike="noStrike" baseline="0" dirty="0">
                          <a:effectLst/>
                          <a:latin typeface="Neue Haas Unica Pro Light" panose="020B0404030206020203" pitchFamily="34" charset="0"/>
                        </a:rPr>
                        <a:t> flat to lower</a:t>
                      </a:r>
                    </a:p>
                    <a:p>
                      <a:pPr marL="171450" indent="-171450" algn="l" fontAlgn="b">
                        <a:buFontTx/>
                        <a:buChar char="-"/>
                      </a:pPr>
                      <a:r>
                        <a:rPr lang="en-US" sz="1100" u="none" strike="noStrike" baseline="0" dirty="0">
                          <a:effectLst/>
                          <a:latin typeface="Neue Haas Unica Pro Light" panose="020B0404030206020203" pitchFamily="34" charset="0"/>
                        </a:rPr>
                        <a:t>Mid- and long-term rates remain well contained resulting in a steeper curve</a:t>
                      </a: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fontAlgn="b">
                        <a:buFontTx/>
                        <a:buChar char="-"/>
                      </a:pPr>
                      <a:r>
                        <a:rPr lang="en-US" sz="1100" u="none" strike="noStrike" dirty="0">
                          <a:effectLst/>
                          <a:latin typeface="Neue Haas Unica Pro Light" panose="020B0404030206020203" pitchFamily="34" charset="0"/>
                        </a:rPr>
                        <a:t>Inflation surprise</a:t>
                      </a:r>
                      <a:endParaRPr lang="en-US" sz="1100" u="none" strike="noStrike" baseline="0" dirty="0">
                        <a:effectLst/>
                        <a:latin typeface="Neue Haas Unica Pro Light" panose="020B0404030206020203" pitchFamily="34" charset="0"/>
                      </a:endParaRPr>
                    </a:p>
                    <a:p>
                      <a:pPr marL="171450" indent="-171450" algn="l" fontAlgn="b">
                        <a:buFontTx/>
                        <a:buChar char="-"/>
                      </a:pPr>
                      <a:r>
                        <a:rPr lang="en-US" sz="1100" u="none" strike="noStrike" baseline="0" dirty="0">
                          <a:effectLst/>
                          <a:latin typeface="Neue Haas Unica Pro Light" panose="020B0404030206020203" pitchFamily="34" charset="0"/>
                        </a:rPr>
                        <a:t>Yield curve volatility</a:t>
                      </a:r>
                      <a:endParaRPr lang="en-US" sz="1100" u="none" strike="noStrike" dirty="0">
                        <a:effectLst/>
                        <a:latin typeface="Neue Haas Unica Pro Light" panose="020B0404030206020203" pitchFamily="34" charset="0"/>
                      </a:endParaRPr>
                    </a:p>
                    <a:p>
                      <a:pPr marL="171450" indent="-171450" algn="l" fontAlgn="b">
                        <a:buFontTx/>
                        <a:buChar char="-"/>
                      </a:pP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fontAlgn="b">
                        <a:buFontTx/>
                        <a:buNone/>
                      </a:pPr>
                      <a:r>
                        <a:rPr lang="en-US" sz="1100" b="0" i="0" u="none" strike="noStrike" dirty="0">
                          <a:effectLst/>
                          <a:latin typeface="Neue Haas Unica Pro Light" panose="020B0404030206020203" pitchFamily="34" charset="0"/>
                          <a:cs typeface="Times New Roman" panose="02020603050405020304" pitchFamily="18" charset="0"/>
                        </a:rPr>
                        <a:t>10-year U.S.</a:t>
                      </a:r>
                      <a:r>
                        <a:rPr lang="en-US" sz="1100" b="0" i="0" u="none" strike="noStrike" baseline="0" dirty="0">
                          <a:effectLst/>
                          <a:latin typeface="Neue Haas Unica Pro Light" panose="020B0404030206020203" pitchFamily="34" charset="0"/>
                          <a:cs typeface="Times New Roman" panose="02020603050405020304" pitchFamily="18" charset="0"/>
                        </a:rPr>
                        <a:t> Treasury yield: </a:t>
                      </a:r>
                      <a:r>
                        <a:rPr lang="en-US" sz="1100" b="0" i="0" u="none" strike="noStrike" dirty="0">
                          <a:effectLst/>
                          <a:latin typeface="Neue Haas Unica Pro Light" panose="020B0404030206020203" pitchFamily="34" charset="0"/>
                          <a:cs typeface="Times New Roman" panose="02020603050405020304" pitchFamily="18" charset="0"/>
                        </a:rPr>
                        <a:t>1.75% </a:t>
                      </a:r>
                      <a:r>
                        <a:rPr lang="en-US" sz="1100" u="none" strike="noStrike" baseline="0" dirty="0">
                          <a:effectLst/>
                          <a:latin typeface="Neue Haas Unica Pro Light" panose="020B0404030206020203" pitchFamily="34" charset="0"/>
                        </a:rPr>
                        <a:t>–</a:t>
                      </a:r>
                      <a:r>
                        <a:rPr lang="en-US" sz="1100" b="0" i="0" u="none" strike="noStrike" baseline="0" dirty="0">
                          <a:effectLst/>
                          <a:latin typeface="Neue Haas Unica Pro Light" panose="020B0404030206020203" pitchFamily="34" charset="0"/>
                          <a:cs typeface="Times New Roman" panose="02020603050405020304" pitchFamily="18" charset="0"/>
                        </a:rPr>
                        <a:t> </a:t>
                      </a:r>
                      <a:r>
                        <a:rPr lang="en-US" sz="1100" b="0" i="0" u="none" strike="noStrike" dirty="0">
                          <a:effectLst/>
                          <a:latin typeface="Neue Haas Unica Pro Light" panose="020B0404030206020203" pitchFamily="34" charset="0"/>
                          <a:cs typeface="Times New Roman" panose="02020603050405020304" pitchFamily="18" charset="0"/>
                        </a:rPr>
                        <a:t>2.25%</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963860694"/>
                  </a:ext>
                </a:extLst>
              </a:tr>
              <a:tr h="458162">
                <a:tc>
                  <a:txBody>
                    <a:bodyPr/>
                    <a:lstStyle/>
                    <a:p>
                      <a:pPr algn="ctr"/>
                      <a:r>
                        <a:rPr lang="en-US" sz="1200" b="1" dirty="0">
                          <a:latin typeface="Neue Haas Unica Pro Light" panose="020B0404030206020203" pitchFamily="34" charset="0"/>
                        </a:rPr>
                        <a:t>Market performance</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indent="-171450" algn="l" fontAlgn="b">
                        <a:buFontTx/>
                        <a:buChar char="-"/>
                      </a:pPr>
                      <a:r>
                        <a:rPr lang="en-US" sz="1100" u="none" strike="noStrike" dirty="0">
                          <a:effectLst/>
                          <a:latin typeface="Neue Haas Unica Pro Light" panose="020B0404030206020203" pitchFamily="34" charset="0"/>
                        </a:rPr>
                        <a:t>Returns to moderate, with</a:t>
                      </a:r>
                      <a:r>
                        <a:rPr lang="en-US" sz="1100" u="none" strike="noStrike" baseline="0" dirty="0">
                          <a:effectLst/>
                          <a:latin typeface="Neue Haas Unica Pro Light" panose="020B0404030206020203" pitchFamily="34" charset="0"/>
                        </a:rPr>
                        <a:t> </a:t>
                      </a:r>
                      <a:r>
                        <a:rPr lang="en-US" sz="1100" u="none" strike="noStrike" dirty="0">
                          <a:effectLst/>
                          <a:latin typeface="Neue Haas Unica Pro Light" panose="020B0404030206020203" pitchFamily="34" charset="0"/>
                        </a:rPr>
                        <a:t>higher volatility</a:t>
                      </a: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fontAlgn="b">
                        <a:buFontTx/>
                        <a:buChar char="-"/>
                      </a:pPr>
                      <a:r>
                        <a:rPr lang="en-US" sz="1100" u="none" strike="noStrike" dirty="0">
                          <a:effectLst/>
                          <a:latin typeface="Neue Haas Unica Pro Light" panose="020B0404030206020203" pitchFamily="34" charset="0"/>
                        </a:rPr>
                        <a:t>Risk of melt up / mel</a:t>
                      </a:r>
                      <a:r>
                        <a:rPr lang="en-US" sz="1100" u="none" strike="noStrike" baseline="0" dirty="0">
                          <a:effectLst/>
                          <a:latin typeface="Neue Haas Unica Pro Light" panose="020B0404030206020203" pitchFamily="34" charset="0"/>
                        </a:rPr>
                        <a:t>t down</a:t>
                      </a: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fontAlgn="b">
                        <a:buFontTx/>
                        <a:buNone/>
                      </a:pPr>
                      <a:r>
                        <a:rPr lang="en-US" sz="1100" b="0" i="0" u="none" strike="noStrike" dirty="0">
                          <a:effectLst/>
                          <a:latin typeface="Neue Haas Unica Pro Light" panose="020B0404030206020203" pitchFamily="34" charset="0"/>
                          <a:cs typeface="Times New Roman" panose="02020603050405020304" pitchFamily="18" charset="0"/>
                        </a:rPr>
                        <a:t>2020 S&amp;P 500</a:t>
                      </a:r>
                      <a:r>
                        <a:rPr lang="en-US" sz="1100" b="0" i="0" u="none" strike="noStrike" baseline="0" dirty="0">
                          <a:effectLst/>
                          <a:latin typeface="Neue Haas Unica Pro Light" panose="020B0404030206020203" pitchFamily="34" charset="0"/>
                          <a:cs typeface="Times New Roman" panose="02020603050405020304" pitchFamily="18" charset="0"/>
                        </a:rPr>
                        <a:t> change: ~ 5%</a:t>
                      </a:r>
                      <a:endParaRPr lang="en-US" sz="1100" b="0" i="0" u="none" strike="noStrike" dirty="0">
                        <a:effectLst/>
                        <a:latin typeface="Neue Haas Unica Pro Light" panose="020B0404030206020203" pitchFamily="34" charset="0"/>
                        <a:cs typeface="Times New Roman" panose="02020603050405020304" pitchFamily="18"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96714241"/>
                  </a:ext>
                </a:extLst>
              </a:tr>
            </a:tbl>
          </a:graphicData>
        </a:graphic>
      </p:graphicFrame>
    </p:spTree>
    <p:extLst>
      <p:ext uri="{BB962C8B-B14F-4D97-AF65-F5344CB8AC3E}">
        <p14:creationId xmlns:p14="http://schemas.microsoft.com/office/powerpoint/2010/main" val="209826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14162" y="1040440"/>
            <a:ext cx="10360501" cy="291105"/>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2100" b="0" i="0" kern="1200">
                <a:solidFill>
                  <a:schemeClr val="tx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0" indent="0" algn="l" defTabSz="1218987" rtl="0" eaLnBrk="1" latinLnBrk="0" hangingPunct="1">
              <a:lnSpc>
                <a:spcPct val="90000"/>
              </a:lnSpc>
              <a:spcBef>
                <a:spcPts val="2266"/>
              </a:spcBef>
              <a:buFontTx/>
              <a:buNone/>
              <a:defRPr sz="16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4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2019 in review: Markets wrapped up a record year</a:t>
            </a:r>
          </a:p>
        </p:txBody>
      </p:sp>
      <p:sp>
        <p:nvSpPr>
          <p:cNvPr id="12" name="TextBox 11"/>
          <p:cNvSpPr txBox="1"/>
          <p:nvPr/>
        </p:nvSpPr>
        <p:spPr>
          <a:xfrm>
            <a:off x="2074537" y="1947472"/>
            <a:ext cx="3739210" cy="116955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171450" indent="-171450">
              <a:buFont typeface="Arial" panose="020B0604020202020204" pitchFamily="34" charset="0"/>
              <a:buChar char="•"/>
            </a:pPr>
            <a:r>
              <a:rPr lang="en-US" sz="1400" dirty="0">
                <a:latin typeface="Neue Haas Unica Pro Light" panose="020B0404030206020203" pitchFamily="34" charset="0"/>
              </a:rPr>
              <a:t>Accommodative central bank policies</a:t>
            </a:r>
          </a:p>
          <a:p>
            <a:pPr marL="171450" indent="-171450">
              <a:buFont typeface="Arial" panose="020B0604020202020204" pitchFamily="34" charset="0"/>
              <a:buChar char="•"/>
            </a:pPr>
            <a:r>
              <a:rPr lang="en-US" sz="1400" dirty="0">
                <a:latin typeface="Neue Haas Unica Pro Light" panose="020B0404030206020203" pitchFamily="34" charset="0"/>
              </a:rPr>
              <a:t>Low interest rate environment</a:t>
            </a:r>
          </a:p>
          <a:p>
            <a:pPr marL="171450" indent="-171450">
              <a:buFont typeface="Arial" panose="020B0604020202020204" pitchFamily="34" charset="0"/>
              <a:buChar char="•"/>
            </a:pPr>
            <a:r>
              <a:rPr lang="en-US" sz="1400" dirty="0">
                <a:latin typeface="Neue Haas Unica Pro Light" panose="020B0404030206020203" pitchFamily="34" charset="0"/>
              </a:rPr>
              <a:t>Slower – yet positive – corporate earnings</a:t>
            </a:r>
          </a:p>
          <a:p>
            <a:pPr marL="171450" indent="-171450">
              <a:buFont typeface="Arial" panose="020B0604020202020204" pitchFamily="34" charset="0"/>
              <a:buChar char="•"/>
            </a:pPr>
            <a:r>
              <a:rPr lang="en-US" sz="1400" dirty="0">
                <a:latin typeface="Neue Haas Unica Pro Light" panose="020B0404030206020203" pitchFamily="34" charset="0"/>
              </a:rPr>
              <a:t>Resilient consumer spending growth</a:t>
            </a:r>
          </a:p>
          <a:p>
            <a:pPr marL="171450" indent="-171450">
              <a:buFont typeface="Arial" panose="020B0604020202020204" pitchFamily="34" charset="0"/>
              <a:buChar char="•"/>
            </a:pPr>
            <a:r>
              <a:rPr lang="en-US" sz="1400" dirty="0">
                <a:latin typeface="Neue Haas Unica Pro Light" panose="020B0404030206020203" pitchFamily="34" charset="0"/>
              </a:rPr>
              <a:t>Chinese economic stimulus</a:t>
            </a:r>
          </a:p>
        </p:txBody>
      </p:sp>
      <p:sp>
        <p:nvSpPr>
          <p:cNvPr id="14" name="TextBox 13"/>
          <p:cNvSpPr txBox="1"/>
          <p:nvPr/>
        </p:nvSpPr>
        <p:spPr>
          <a:xfrm>
            <a:off x="5873741" y="1936596"/>
            <a:ext cx="3739210" cy="116955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171450" indent="-171450">
              <a:buFont typeface="Arial" panose="020B0604020202020204" pitchFamily="34" charset="0"/>
              <a:buChar char="•"/>
            </a:pPr>
            <a:r>
              <a:rPr lang="en-US" sz="1400" dirty="0">
                <a:latin typeface="Neue Haas Unica Pro Light" panose="020B0404030206020203" pitchFamily="34" charset="0"/>
              </a:rPr>
              <a:t>Tariffs and trade disputes</a:t>
            </a:r>
          </a:p>
          <a:p>
            <a:pPr marL="171450" indent="-171450">
              <a:buFont typeface="Arial" panose="020B0604020202020204" pitchFamily="34" charset="0"/>
              <a:buChar char="•"/>
            </a:pPr>
            <a:r>
              <a:rPr lang="en-US" sz="1400" dirty="0">
                <a:latin typeface="Neue Haas Unica Pro Light" panose="020B0404030206020203" pitchFamily="34" charset="0"/>
              </a:rPr>
              <a:t>Geopolitical uncertainty</a:t>
            </a:r>
          </a:p>
          <a:p>
            <a:pPr marL="171450" indent="-171450">
              <a:buFont typeface="Arial" panose="020B0604020202020204" pitchFamily="34" charset="0"/>
              <a:buChar char="•"/>
            </a:pPr>
            <a:r>
              <a:rPr lang="en-US" sz="1400" dirty="0">
                <a:latin typeface="Neue Haas Unica Pro Light" panose="020B0404030206020203" pitchFamily="34" charset="0"/>
              </a:rPr>
              <a:t>Slowing international economic growth</a:t>
            </a:r>
          </a:p>
          <a:p>
            <a:pPr marL="171450" indent="-171450">
              <a:buFont typeface="Arial" panose="020B0604020202020204" pitchFamily="34" charset="0"/>
              <a:buChar char="•"/>
            </a:pPr>
            <a:r>
              <a:rPr lang="en-US" sz="1400" dirty="0">
                <a:latin typeface="Neue Haas Unica Pro Light" panose="020B0404030206020203" pitchFamily="34" charset="0"/>
              </a:rPr>
              <a:t>Pockets of soft domestic economic data</a:t>
            </a:r>
          </a:p>
          <a:p>
            <a:pPr marL="171450" indent="-171450">
              <a:buFont typeface="Arial" panose="020B0604020202020204" pitchFamily="34" charset="0"/>
              <a:buChar char="•"/>
            </a:pPr>
            <a:r>
              <a:rPr lang="en-US" sz="1400" dirty="0">
                <a:latin typeface="Neue Haas Unica Pro Light" panose="020B0404030206020203" pitchFamily="34" charset="0"/>
              </a:rPr>
              <a:t>Lower business spending and investment</a:t>
            </a:r>
          </a:p>
        </p:txBody>
      </p:sp>
      <p:sp>
        <p:nvSpPr>
          <p:cNvPr id="20" name="Rectangle 19"/>
          <p:cNvSpPr/>
          <p:nvPr/>
        </p:nvSpPr>
        <p:spPr>
          <a:xfrm>
            <a:off x="2074537" y="1540939"/>
            <a:ext cx="7538414" cy="341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Neue Haas Unica Pro Light" panose="020B0404030206020203" pitchFamily="34" charset="0"/>
              </a:rPr>
              <a:t>Global Economic Forces</a:t>
            </a:r>
            <a:endParaRPr lang="en-US" sz="1400" dirty="0"/>
          </a:p>
        </p:txBody>
      </p:sp>
      <p:sp>
        <p:nvSpPr>
          <p:cNvPr id="11" name="Slide Number Placeholder 1"/>
          <p:cNvSpPr>
            <a:spLocks noGrp="1"/>
          </p:cNvSpPr>
          <p:nvPr>
            <p:ph type="sldNum" sz="quarter" idx="11"/>
          </p:nvPr>
        </p:nvSpPr>
        <p:spPr>
          <a:xfrm>
            <a:off x="10621690" y="532091"/>
            <a:ext cx="652973" cy="366183"/>
          </a:xfrm>
        </p:spPr>
        <p:txBody>
          <a:bodyPr/>
          <a:lstStyle/>
          <a:p>
            <a:pPr algn="r"/>
            <a:fld id="{9F9B10BE-C604-FE42-B2B9-4C2434EF8499}" type="slidenum">
              <a:rPr lang="en-US" sz="1900" smtClean="0">
                <a:latin typeface="Neue Haas Unica Pro Light" panose="020B0404030206020203" pitchFamily="34" charset="0"/>
              </a:rPr>
              <a:pPr algn="r"/>
              <a:t>2</a:t>
            </a:fld>
            <a:endParaRPr lang="en-US" sz="1900" dirty="0">
              <a:latin typeface="Neue Haas Unica Pro Light" panose="020B0404030206020203" pitchFamily="34" charset="0"/>
            </a:endParaRPr>
          </a:p>
        </p:txBody>
      </p:sp>
      <p:sp>
        <p:nvSpPr>
          <p:cNvPr id="15" name="Right Arrow 14"/>
          <p:cNvSpPr/>
          <p:nvPr/>
        </p:nvSpPr>
        <p:spPr>
          <a:xfrm rot="16200000">
            <a:off x="1038155" y="2106767"/>
            <a:ext cx="1563836" cy="45667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solidFill>
                  <a:schemeClr val="bg1"/>
                </a:solidFill>
                <a:latin typeface="Neue Haas Unica Pro Light" panose="020B0404030206020203" pitchFamily="34" charset="0"/>
              </a:rPr>
              <a:t>Tailwinds</a:t>
            </a:r>
          </a:p>
        </p:txBody>
      </p:sp>
      <p:sp>
        <p:nvSpPr>
          <p:cNvPr id="16" name="Right Arrow 15"/>
          <p:cNvSpPr/>
          <p:nvPr/>
        </p:nvSpPr>
        <p:spPr>
          <a:xfrm rot="5400000">
            <a:off x="9102592" y="2101330"/>
            <a:ext cx="1552960" cy="45667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solidFill>
                  <a:schemeClr val="bg1"/>
                </a:solidFill>
                <a:latin typeface="Neue Haas Unica Pro Light" panose="020B0404030206020203" pitchFamily="34" charset="0"/>
              </a:rPr>
              <a:t>Headwinds</a:t>
            </a:r>
          </a:p>
        </p:txBody>
      </p:sp>
      <p:graphicFrame>
        <p:nvGraphicFramePr>
          <p:cNvPr id="23" name="Chart 22"/>
          <p:cNvGraphicFramePr/>
          <p:nvPr>
            <p:extLst>
              <p:ext uri="{D42A27DB-BD31-4B8C-83A1-F6EECF244321}">
                <p14:modId xmlns:p14="http://schemas.microsoft.com/office/powerpoint/2010/main" val="1487549270"/>
              </p:ext>
            </p:extLst>
          </p:nvPr>
        </p:nvGraphicFramePr>
        <p:xfrm>
          <a:off x="1313569" y="3327788"/>
          <a:ext cx="9561686" cy="3212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4995404" y="3194026"/>
            <a:ext cx="3100529" cy="307777"/>
          </a:xfrm>
          <a:prstGeom prst="rect">
            <a:avLst/>
          </a:prstGeom>
        </p:spPr>
        <p:txBody>
          <a:bodyPr wrap="none">
            <a:spAutoFit/>
          </a:bodyPr>
          <a:lstStyle/>
          <a:p>
            <a:r>
              <a:rPr lang="en-US" sz="1400" b="1" dirty="0">
                <a:latin typeface="Neue Haas Unica Pro Light" panose="020B0404030206020203" pitchFamily="34" charset="0"/>
              </a:rPr>
              <a:t>2018 vs. 2019 Market Performance</a:t>
            </a:r>
            <a:r>
              <a:rPr lang="en-US" sz="1400" b="1" baseline="30000" dirty="0">
                <a:latin typeface="Neue Haas Unica Pro Light" panose="020B0404030206020203" pitchFamily="34" charset="0"/>
              </a:rPr>
              <a:t>9</a:t>
            </a:r>
            <a:endParaRPr lang="en-US" sz="1400" b="1" baseline="30000" dirty="0"/>
          </a:p>
        </p:txBody>
      </p:sp>
      <p:sp>
        <p:nvSpPr>
          <p:cNvPr id="25" name="TextBox 7"/>
          <p:cNvSpPr txBox="1"/>
          <p:nvPr/>
        </p:nvSpPr>
        <p:spPr>
          <a:xfrm>
            <a:off x="835056" y="6486058"/>
            <a:ext cx="1056532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Neue Haas Unica Pro" panose="020B0504030206020203" pitchFamily="34" charset="0"/>
                <a:cs typeface="Times New Roman" panose="02020603050405020304" pitchFamily="18" charset="0"/>
              </a:rPr>
              <a:t>Source: Morningstar. Indexes: (1) ICE BofA Merrill Lynch Municipals 1-10 Year AAA-A,  (2) Bloomberg Barclays Intermediate Government Credit, (3) Bloomberg Barclays High Yield, (4) Russell 2000 Index, (5) MSCI EAFE, (6) MSCI EM, (7) KITCO Gold Index, (8) Dollar Index Spot (9) as of 12/31/2019.</a:t>
            </a:r>
          </a:p>
        </p:txBody>
      </p:sp>
    </p:spTree>
    <p:extLst>
      <p:ext uri="{BB962C8B-B14F-4D97-AF65-F5344CB8AC3E}">
        <p14:creationId xmlns:p14="http://schemas.microsoft.com/office/powerpoint/2010/main" val="2342154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grpSp>
        <p:nvGrpSpPr>
          <p:cNvPr id="3" name="Group 2"/>
          <p:cNvGrpSpPr/>
          <p:nvPr/>
        </p:nvGrpSpPr>
        <p:grpSpPr>
          <a:xfrm>
            <a:off x="1618516" y="1990426"/>
            <a:ext cx="6167851" cy="3828646"/>
            <a:chOff x="916530" y="1826430"/>
            <a:chExt cx="6167851" cy="3828646"/>
          </a:xfrm>
        </p:grpSpPr>
        <p:sp>
          <p:nvSpPr>
            <p:cNvPr id="6" name="Rectangle 5"/>
            <p:cNvSpPr/>
            <p:nvPr/>
          </p:nvSpPr>
          <p:spPr>
            <a:xfrm>
              <a:off x="2448412" y="4960499"/>
              <a:ext cx="4635969" cy="694577"/>
            </a:xfrm>
            <a:prstGeom prst="rect">
              <a:avLst/>
            </a:prstGeom>
            <a:solidFill>
              <a:srgbClr val="AB832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latin typeface="Neue Haas Unica Pro Light"/>
                <a:cs typeface="Neue Haas Unica Pro Light"/>
              </a:endParaRPr>
            </a:p>
          </p:txBody>
        </p:sp>
        <p:sp>
          <p:nvSpPr>
            <p:cNvPr id="8" name="Rectangle 7"/>
            <p:cNvSpPr/>
            <p:nvPr/>
          </p:nvSpPr>
          <p:spPr>
            <a:xfrm>
              <a:off x="2446044" y="1826430"/>
              <a:ext cx="4638337" cy="1023302"/>
            </a:xfrm>
            <a:prstGeom prst="rect">
              <a:avLst/>
            </a:prstGeom>
            <a:solidFill>
              <a:srgbClr val="9999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lumMod val="50000"/>
                    </a:schemeClr>
                  </a:solidFill>
                  <a:latin typeface="Neue Haas Unica Pro Light"/>
                  <a:cs typeface="Neue Haas Unica Pro Light"/>
                </a:rPr>
                <a:t>Continue to favor U.S.: Dovish Fed and continued strength of the U.S. consumer should allow for additional upside potential for U.S. stocks.</a:t>
              </a:r>
            </a:p>
            <a:p>
              <a:pPr marL="171450" indent="-171450">
                <a:buFont typeface="Arial" panose="020B0604020202020204" pitchFamily="34" charset="0"/>
                <a:buChar char="•"/>
              </a:pPr>
              <a:r>
                <a:rPr lang="en-US" sz="1100" dirty="0">
                  <a:solidFill>
                    <a:schemeClr val="tx1">
                      <a:lumMod val="50000"/>
                    </a:schemeClr>
                  </a:solidFill>
                  <a:latin typeface="Neue Haas Unica Pro Light"/>
                  <a:cs typeface="Neue Haas Unica Pro Light"/>
                </a:rPr>
                <a:t>Select opportunities internationally (yet risks remain): International equities diversification may prove beneficial over the course of 2020.</a:t>
              </a:r>
            </a:p>
          </p:txBody>
        </p:sp>
        <p:sp>
          <p:nvSpPr>
            <p:cNvPr id="9" name="Rectangle 8"/>
            <p:cNvSpPr/>
            <p:nvPr/>
          </p:nvSpPr>
          <p:spPr>
            <a:xfrm>
              <a:off x="916530" y="4960499"/>
              <a:ext cx="1531883" cy="694577"/>
            </a:xfrm>
            <a:prstGeom prst="rect">
              <a:avLst/>
            </a:prstGeom>
            <a:solidFill>
              <a:srgbClr val="AB8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grpSp>
          <p:nvGrpSpPr>
            <p:cNvPr id="10" name="Group 9"/>
            <p:cNvGrpSpPr/>
            <p:nvPr/>
          </p:nvGrpSpPr>
          <p:grpSpPr>
            <a:xfrm>
              <a:off x="928245" y="2987358"/>
              <a:ext cx="6156136" cy="839098"/>
              <a:chOff x="3470277" y="3581238"/>
              <a:chExt cx="6156136" cy="839098"/>
            </a:xfrm>
          </p:grpSpPr>
          <p:sp>
            <p:nvSpPr>
              <p:cNvPr id="11" name="Rectangle 10"/>
              <p:cNvSpPr/>
              <p:nvPr/>
            </p:nvSpPr>
            <p:spPr>
              <a:xfrm>
                <a:off x="4988077" y="3581238"/>
                <a:ext cx="4638336" cy="839098"/>
              </a:xfrm>
              <a:prstGeom prst="rect">
                <a:avLst/>
              </a:prstGeom>
              <a:solidFill>
                <a:srgbClr val="718C9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latin typeface="Neue Haas Unica Pro Light"/>
                  <a:cs typeface="Neue Haas Unica Pro Light"/>
                </a:endParaRPr>
              </a:p>
            </p:txBody>
          </p:sp>
          <p:sp>
            <p:nvSpPr>
              <p:cNvPr id="12" name="Rectangle 11"/>
              <p:cNvSpPr/>
              <p:nvPr/>
            </p:nvSpPr>
            <p:spPr>
              <a:xfrm>
                <a:off x="3470277" y="3581500"/>
                <a:ext cx="1517802" cy="838836"/>
              </a:xfrm>
              <a:prstGeom prst="rect">
                <a:avLst/>
              </a:prstGeom>
              <a:solidFill>
                <a:srgbClr val="71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3" name="Rectangle 12"/>
              <p:cNvSpPr/>
              <p:nvPr/>
            </p:nvSpPr>
            <p:spPr>
              <a:xfrm>
                <a:off x="4988164" y="3712246"/>
                <a:ext cx="4471921" cy="600164"/>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4B4B4B"/>
                    </a:solidFill>
                    <a:latin typeface="Neue Haas Unica Pro Light" charset="0"/>
                    <a:ea typeface="Neue Haas Unica Pro Light" charset="0"/>
                    <a:cs typeface="Neue Haas Unica Pro Light" charset="0"/>
                  </a:rPr>
                  <a:t>Moving up in credit quality in recognition of late-cycle indicators.</a:t>
                </a:r>
              </a:p>
              <a:p>
                <a:pPr marL="171450" indent="-171450">
                  <a:buFont typeface="Arial" panose="020B0604020202020204" pitchFamily="34" charset="0"/>
                  <a:buChar char="•"/>
                </a:pPr>
                <a:r>
                  <a:rPr lang="en-US" sz="1100" dirty="0">
                    <a:latin typeface="Neue Haas Unica Pro Light" panose="020B0404030206020203" pitchFamily="34" charset="0"/>
                  </a:rPr>
                  <a:t>Expect muted fixed income returns.</a:t>
                </a:r>
              </a:p>
              <a:p>
                <a:pPr marL="171450" indent="-171450">
                  <a:buFont typeface="Arial" panose="020B0604020202020204" pitchFamily="34" charset="0"/>
                  <a:buChar char="•"/>
                </a:pPr>
                <a:r>
                  <a:rPr lang="en-US" sz="1100" dirty="0">
                    <a:solidFill>
                      <a:srgbClr val="4B4B4B"/>
                    </a:solidFill>
                    <a:latin typeface="Neue Haas Unica Pro Light" charset="0"/>
                    <a:ea typeface="Neue Haas Unica Pro Light" charset="0"/>
                    <a:cs typeface="Neue Haas Unica Pro Light" charset="0"/>
                  </a:rPr>
                  <a:t>Neutral duration to benchmark, laddered maturity structure.</a:t>
                </a:r>
              </a:p>
            </p:txBody>
          </p:sp>
          <p:sp>
            <p:nvSpPr>
              <p:cNvPr id="14" name="TextBox 13"/>
              <p:cNvSpPr txBox="1"/>
              <p:nvPr/>
            </p:nvSpPr>
            <p:spPr>
              <a:xfrm>
                <a:off x="3548838" y="3693718"/>
                <a:ext cx="1366762" cy="646331"/>
              </a:xfrm>
              <a:prstGeom prst="rect">
                <a:avLst/>
              </a:prstGeom>
              <a:noFill/>
            </p:spPr>
            <p:txBody>
              <a:bodyPr wrap="square" rtlCol="0">
                <a:spAutoFit/>
              </a:bodyPr>
              <a:lstStyle/>
              <a:p>
                <a:pPr algn="ctr"/>
                <a:r>
                  <a:rPr lang="en-US" sz="1800" dirty="0">
                    <a:solidFill>
                      <a:srgbClr val="FFFFFF"/>
                    </a:solidFill>
                    <a:latin typeface="Neue Haas Unica Pro Light"/>
                    <a:cs typeface="Neue Haas Unica Pro Light"/>
                  </a:rPr>
                  <a:t>Fixed Income</a:t>
                </a:r>
              </a:p>
            </p:txBody>
          </p:sp>
        </p:grpSp>
        <p:sp>
          <p:nvSpPr>
            <p:cNvPr id="15" name="Rectangle 14"/>
            <p:cNvSpPr/>
            <p:nvPr/>
          </p:nvSpPr>
          <p:spPr>
            <a:xfrm>
              <a:off x="2446063" y="3971276"/>
              <a:ext cx="4638318" cy="839098"/>
            </a:xfrm>
            <a:prstGeom prst="rect">
              <a:avLst/>
            </a:prstGeom>
            <a:solidFill>
              <a:srgbClr val="859C9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latin typeface="Neue Haas Unica Pro Light"/>
                <a:cs typeface="Neue Haas Unica Pro Light"/>
              </a:endParaRPr>
            </a:p>
          </p:txBody>
        </p:sp>
        <p:sp>
          <p:nvSpPr>
            <p:cNvPr id="16" name="Rectangle 15"/>
            <p:cNvSpPr/>
            <p:nvPr/>
          </p:nvSpPr>
          <p:spPr>
            <a:xfrm>
              <a:off x="928245" y="3971276"/>
              <a:ext cx="1517906" cy="838856"/>
            </a:xfrm>
            <a:prstGeom prst="rect">
              <a:avLst/>
            </a:prstGeom>
            <a:solidFill>
              <a:srgbClr val="859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7" name="TextBox 16"/>
            <p:cNvSpPr txBox="1"/>
            <p:nvPr/>
          </p:nvSpPr>
          <p:spPr>
            <a:xfrm>
              <a:off x="1040482" y="4207250"/>
              <a:ext cx="1366762" cy="369332"/>
            </a:xfrm>
            <a:prstGeom prst="rect">
              <a:avLst/>
            </a:prstGeom>
            <a:noFill/>
          </p:spPr>
          <p:txBody>
            <a:bodyPr wrap="square" rtlCol="0">
              <a:spAutoFit/>
            </a:bodyPr>
            <a:lstStyle/>
            <a:p>
              <a:pPr algn="ctr"/>
              <a:r>
                <a:rPr lang="en-US" sz="1800" dirty="0">
                  <a:solidFill>
                    <a:srgbClr val="FFFFFF"/>
                  </a:solidFill>
                  <a:latin typeface="Neue Haas Unica Pro Light"/>
                  <a:cs typeface="Neue Haas Unica Pro Light"/>
                </a:rPr>
                <a:t>Alternatives</a:t>
              </a:r>
            </a:p>
          </p:txBody>
        </p:sp>
        <p:grpSp>
          <p:nvGrpSpPr>
            <p:cNvPr id="18" name="Group 17"/>
            <p:cNvGrpSpPr/>
            <p:nvPr/>
          </p:nvGrpSpPr>
          <p:grpSpPr>
            <a:xfrm>
              <a:off x="928245" y="1826430"/>
              <a:ext cx="1674428" cy="1023302"/>
              <a:chOff x="5405610" y="201342"/>
              <a:chExt cx="1674428" cy="839098"/>
            </a:xfrm>
          </p:grpSpPr>
          <p:sp>
            <p:nvSpPr>
              <p:cNvPr id="19" name="Rectangle 18"/>
              <p:cNvSpPr/>
              <p:nvPr/>
            </p:nvSpPr>
            <p:spPr>
              <a:xfrm>
                <a:off x="5405610" y="201342"/>
                <a:ext cx="1517802" cy="839098"/>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latin typeface="Neue Haas Unica Pro Light"/>
                  <a:cs typeface="Neue Haas Unica Pro Light"/>
                </a:endParaRPr>
              </a:p>
            </p:txBody>
          </p:sp>
          <p:sp>
            <p:nvSpPr>
              <p:cNvPr id="20" name="TextBox 19"/>
              <p:cNvSpPr txBox="1"/>
              <p:nvPr/>
            </p:nvSpPr>
            <p:spPr>
              <a:xfrm>
                <a:off x="5713276" y="417324"/>
                <a:ext cx="1366762" cy="302849"/>
              </a:xfrm>
              <a:prstGeom prst="rect">
                <a:avLst/>
              </a:prstGeom>
              <a:noFill/>
            </p:spPr>
            <p:txBody>
              <a:bodyPr wrap="square" rtlCol="0">
                <a:spAutoFit/>
              </a:bodyPr>
              <a:lstStyle/>
              <a:p>
                <a:r>
                  <a:rPr lang="en-US" sz="1800" dirty="0">
                    <a:solidFill>
                      <a:srgbClr val="FFFFFF"/>
                    </a:solidFill>
                    <a:latin typeface="Neue Haas Unica Pro Light"/>
                    <a:cs typeface="Neue Haas Unica Pro Light"/>
                  </a:rPr>
                  <a:t>Equity</a:t>
                </a:r>
              </a:p>
            </p:txBody>
          </p:sp>
        </p:grpSp>
        <p:sp>
          <p:nvSpPr>
            <p:cNvPr id="21" name="TextBox 20"/>
            <p:cNvSpPr txBox="1"/>
            <p:nvPr/>
          </p:nvSpPr>
          <p:spPr>
            <a:xfrm>
              <a:off x="999090" y="5123503"/>
              <a:ext cx="1366762" cy="369332"/>
            </a:xfrm>
            <a:prstGeom prst="rect">
              <a:avLst/>
            </a:prstGeom>
            <a:noFill/>
          </p:spPr>
          <p:txBody>
            <a:bodyPr wrap="square" rtlCol="0">
              <a:spAutoFit/>
            </a:bodyPr>
            <a:lstStyle/>
            <a:p>
              <a:pPr algn="ctr"/>
              <a:r>
                <a:rPr lang="en-US" sz="1800" dirty="0">
                  <a:solidFill>
                    <a:srgbClr val="FFFFFF"/>
                  </a:solidFill>
                  <a:latin typeface="Neue Haas Unica Pro Light"/>
                  <a:cs typeface="Neue Haas Unica Pro Light"/>
                </a:rPr>
                <a:t>Cash</a:t>
              </a:r>
            </a:p>
          </p:txBody>
        </p:sp>
        <p:sp>
          <p:nvSpPr>
            <p:cNvPr id="22" name="Rectangle 21"/>
            <p:cNvSpPr/>
            <p:nvPr/>
          </p:nvSpPr>
          <p:spPr>
            <a:xfrm>
              <a:off x="2448413" y="4024146"/>
              <a:ext cx="4394352" cy="769441"/>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4B4B4B"/>
                  </a:solidFill>
                  <a:latin typeface="Neue Haas Unica Pro Light" charset="0"/>
                  <a:ea typeface="Neue Haas Unica Pro Light" charset="0"/>
                  <a:cs typeface="Neue Haas Unica Pro Light" charset="0"/>
                </a:rPr>
                <a:t>Attractive opportunities in alternative investments that capture structural changes.</a:t>
              </a:r>
            </a:p>
            <a:p>
              <a:pPr marL="171450" indent="-171450">
                <a:buFont typeface="Arial" panose="020B0604020202020204" pitchFamily="34" charset="0"/>
                <a:buChar char="•"/>
              </a:pPr>
              <a:r>
                <a:rPr lang="en-US" sz="1100" dirty="0">
                  <a:solidFill>
                    <a:srgbClr val="4B4B4B"/>
                  </a:solidFill>
                  <a:latin typeface="Neue Haas Unica Pro Light" charset="0"/>
                  <a:ea typeface="Neue Haas Unica Pro Light" charset="0"/>
                  <a:cs typeface="Neue Haas Unica Pro Light" charset="0"/>
                </a:rPr>
                <a:t>Take advantage of uncorrelated diversification options for diversification benefits.</a:t>
              </a:r>
            </a:p>
          </p:txBody>
        </p:sp>
        <p:sp>
          <p:nvSpPr>
            <p:cNvPr id="23" name="Rectangle 22"/>
            <p:cNvSpPr/>
            <p:nvPr/>
          </p:nvSpPr>
          <p:spPr>
            <a:xfrm>
              <a:off x="2446043" y="5092343"/>
              <a:ext cx="4638337" cy="430887"/>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4B4B4B"/>
                  </a:solidFill>
                  <a:latin typeface="Neue Haas Unica Pro Light" charset="0"/>
                  <a:ea typeface="Neue Haas Unica Pro Light" charset="0"/>
                  <a:cs typeface="Neue Haas Unica Pro Light" charset="0"/>
                </a:rPr>
                <a:t>Aim to take advantage of market highs to set aside some cash as dry powder.</a:t>
              </a:r>
            </a:p>
          </p:txBody>
        </p:sp>
      </p:grpSp>
      <p:sp>
        <p:nvSpPr>
          <p:cNvPr id="25" name="Content Placeholder 2"/>
          <p:cNvSpPr txBox="1">
            <a:spLocks/>
          </p:cNvSpPr>
          <p:nvPr/>
        </p:nvSpPr>
        <p:spPr>
          <a:xfrm>
            <a:off x="914162" y="1040440"/>
            <a:ext cx="10360501" cy="291105"/>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Recommendations for 2020</a:t>
            </a:r>
          </a:p>
        </p:txBody>
      </p:sp>
      <p:sp>
        <p:nvSpPr>
          <p:cNvPr id="5" name="Rectangle 4"/>
          <p:cNvSpPr/>
          <p:nvPr/>
        </p:nvSpPr>
        <p:spPr>
          <a:xfrm>
            <a:off x="8259592" y="2623154"/>
            <a:ext cx="2887379" cy="2677656"/>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1400" i="1" dirty="0">
                <a:solidFill>
                  <a:schemeClr val="bg1"/>
                </a:solidFill>
                <a:latin typeface="Neue Haas Unica Pro Light" panose="020B0404030206020203" pitchFamily="34" charset="0"/>
              </a:rPr>
              <a:t>We believe the key to investing over the long term is not removing risk and uncertainty but managing it. Keeping a long-term perspective, a well-diversified portfolio and the appropriate mix of equities and bonds for your comfort with risk can help you stay focused on the fundamental drivers of portfolio returns over time, rather than short-lived market moves.</a:t>
            </a:r>
          </a:p>
        </p:txBody>
      </p:sp>
      <p:sp>
        <p:nvSpPr>
          <p:cNvPr id="26" name="Slide Number Placeholder 1"/>
          <p:cNvSpPr>
            <a:spLocks noGrp="1"/>
          </p:cNvSpPr>
          <p:nvPr>
            <p:ph type="sldNum" sz="quarter" idx="11"/>
          </p:nvPr>
        </p:nvSpPr>
        <p:spPr>
          <a:xfrm>
            <a:off x="10733835" y="480037"/>
            <a:ext cx="652973" cy="366183"/>
          </a:xfrm>
        </p:spPr>
        <p:txBody>
          <a:bodyPr/>
          <a:lstStyle/>
          <a:p>
            <a:pPr algn="r"/>
            <a:fld id="{9F9B10BE-C604-FE42-B2B9-4C2434EF8499}" type="slidenum">
              <a:rPr lang="en-US" sz="1900" smtClean="0">
                <a:latin typeface="Neue Haas Unica Pro Light" panose="020B0404030206020203" pitchFamily="34" charset="0"/>
              </a:rPr>
              <a:pPr algn="r"/>
              <a:t>20</a:t>
            </a:fld>
            <a:endParaRPr lang="en-US" sz="1900" dirty="0">
              <a:latin typeface="Neue Haas Unica Pro Light" panose="020B0404030206020203" pitchFamily="34" charset="0"/>
            </a:endParaRPr>
          </a:p>
        </p:txBody>
      </p:sp>
      <p:sp>
        <p:nvSpPr>
          <p:cNvPr id="24" name="Rectangle 23"/>
          <p:cNvSpPr/>
          <p:nvPr/>
        </p:nvSpPr>
        <p:spPr>
          <a:xfrm>
            <a:off x="8259591" y="2253821"/>
            <a:ext cx="2887379" cy="295245"/>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Neue Haas Unica Pro Light"/>
                <a:cs typeface="Neue Haas Unica Pro Light"/>
              </a:rPr>
              <a:t>Takeaways</a:t>
            </a:r>
          </a:p>
        </p:txBody>
      </p:sp>
    </p:spTree>
    <p:extLst>
      <p:ext uri="{BB962C8B-B14F-4D97-AF65-F5344CB8AC3E}">
        <p14:creationId xmlns:p14="http://schemas.microsoft.com/office/powerpoint/2010/main" val="315977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91625" y="1283974"/>
            <a:ext cx="10474774" cy="3560492"/>
            <a:chOff x="791625" y="1283974"/>
            <a:chExt cx="10474774" cy="3560492"/>
          </a:xfrm>
        </p:grpSpPr>
        <p:sp>
          <p:nvSpPr>
            <p:cNvPr id="9" name="TextBox 8"/>
            <p:cNvSpPr txBox="1"/>
            <p:nvPr/>
          </p:nvSpPr>
          <p:spPr>
            <a:xfrm>
              <a:off x="834873" y="4382827"/>
              <a:ext cx="10388277" cy="461639"/>
            </a:xfrm>
            <a:prstGeom prst="rect">
              <a:avLst/>
            </a:prstGeom>
            <a:noFill/>
            <a:ln w="9525">
              <a:solidFill>
                <a:schemeClr val="tx1"/>
              </a:solidFill>
            </a:ln>
          </p:spPr>
          <p:txBody>
            <a:bodyPr wrap="square" lIns="121893" tIns="60947" rIns="121893" bIns="60947" rtlCol="0">
              <a:spAutoFit/>
            </a:bodyPr>
            <a:lstStyle/>
            <a:p>
              <a:r>
                <a:rPr lang="en-US" sz="1100" dirty="0">
                  <a:latin typeface="Neue Haas Unica Pro Medium" panose="020B0604030206020203" pitchFamily="34" charset="0"/>
                </a:rPr>
                <a:t>Investment, Insurance and Advisory Products and Services are Not FDIC Insured or Insured by Any Federal Government Agency, Not a Deposit, Not Bank Guaranteed and May Lose Value.</a:t>
              </a:r>
            </a:p>
          </p:txBody>
        </p:sp>
        <p:sp>
          <p:nvSpPr>
            <p:cNvPr id="11" name="Rectangle 10"/>
            <p:cNvSpPr/>
            <p:nvPr/>
          </p:nvSpPr>
          <p:spPr>
            <a:xfrm>
              <a:off x="791625" y="1283974"/>
              <a:ext cx="10474774" cy="3139317"/>
            </a:xfrm>
            <a:prstGeom prst="rect">
              <a:avLst/>
            </a:prstGeom>
          </p:spPr>
          <p:txBody>
            <a:bodyPr wrap="square" lIns="91436" tIns="45718" rIns="91436" bIns="45718">
              <a:spAutoFit/>
            </a:bodyPr>
            <a:lstStyle/>
            <a:p>
              <a:r>
                <a:rPr lang="en-US" sz="1100" dirty="0">
                  <a:latin typeface="Neue Haas Unica Pro Light" panose="020B0404030206020203" pitchFamily="34" charset="0"/>
                </a:rPr>
                <a:t>First Republic Private Wealth Management encompasses First Republic Investment Management, Inc., an SEC-registered Investment Advisor, First Republic Securities Company, LLC, Member FINRA/SIPC, First Republic Trust Company, First Republic Trust Company of Delaware LLC and First Republic Trust Company of Wyoming LLC. </a:t>
              </a:r>
            </a:p>
            <a:p>
              <a:endParaRPr lang="en-US" sz="1100" dirty="0">
                <a:latin typeface="Neue Haas Unica Pro Light" panose="020B0404030206020203" pitchFamily="34" charset="0"/>
              </a:endParaRPr>
            </a:p>
            <a:p>
              <a:r>
                <a:rPr lang="en-US" sz="1100" dirty="0">
                  <a:latin typeface="Neue Haas Unica Pro Light" panose="020B0404030206020203" pitchFamily="34" charset="0"/>
                </a:rPr>
                <a:t>This document is for information purposes only and is not intended as an offer or solicitation, or as the basis for any contract to purchase or sell any security, or other instrument, or to enter into or arrange any type of transaction as a consequence of any information contained herein. </a:t>
              </a:r>
            </a:p>
            <a:p>
              <a:endParaRPr lang="en-US" sz="1100" dirty="0">
                <a:latin typeface="Neue Haas Unica Pro Light" panose="020B0404030206020203" pitchFamily="34" charset="0"/>
              </a:endParaRPr>
            </a:p>
            <a:p>
              <a:r>
                <a:rPr lang="en-US" sz="1100" dirty="0">
                  <a:latin typeface="Neue Haas Unica Pro Light" panose="020B0404030206020203" pitchFamily="34" charset="0"/>
                </a:rPr>
                <a:t>All analyses and projections depicted herein are for illustration only, and are not intended to be representations of performance or expected results. The results achieved by individual clients will vary and will depend on a number of factors including prevailing dividend yields, market liquidity, interest rate levels, market volatilities, and the client’s expressed return and risk parameters at the time the service is initiated and during the term. </a:t>
              </a:r>
              <a:r>
                <a:rPr lang="en-US" sz="1100" b="1" dirty="0">
                  <a:latin typeface="Neue Haas Unica Pro Light" panose="020B0404030206020203" pitchFamily="34" charset="0"/>
                </a:rPr>
                <a:t>Past performance is not a guarantee of future results.</a:t>
              </a:r>
            </a:p>
            <a:p>
              <a:endParaRPr lang="en-US" sz="1100" dirty="0">
                <a:latin typeface="Neue Haas Unica Pro Light" panose="020B0404030206020203" pitchFamily="34" charset="0"/>
              </a:endParaRPr>
            </a:p>
            <a:p>
              <a:r>
                <a:rPr lang="en-US" sz="1100" dirty="0">
                  <a:latin typeface="Neue Haas Unica Pro Light" panose="020B0404030206020203" pitchFamily="34" charset="0"/>
                </a:rPr>
                <a:t>The performance of an index is not an exact representation of any particular investment, as one cannot invest directly in an index.</a:t>
              </a:r>
            </a:p>
            <a:p>
              <a:endParaRPr lang="en-US" sz="1100" dirty="0">
                <a:latin typeface="Neue Haas Unica Pro Light" panose="020B0404030206020203" pitchFamily="34" charset="0"/>
              </a:endParaRPr>
            </a:p>
            <a:p>
              <a:r>
                <a:rPr lang="en-US" sz="1100" dirty="0">
                  <a:latin typeface="Neue Haas Unica Pro Light" panose="020B0404030206020203" pitchFamily="34" charset="0"/>
                </a:rPr>
                <a:t>Investors should seek financial advice regarding the appropriateness of investing in any securities, other investment or investment strategies discussed or recommended in this report and should understand that statements regarding future prospects may not be realized. </a:t>
              </a:r>
            </a:p>
            <a:p>
              <a:endParaRPr lang="en-US" sz="1100" dirty="0">
                <a:latin typeface="Neue Haas Unica Pro Light" panose="020B0404030206020203" pitchFamily="34" charset="0"/>
              </a:endParaRPr>
            </a:p>
            <a:p>
              <a:r>
                <a:rPr lang="en-US" sz="1100" dirty="0">
                  <a:latin typeface="Neue Haas Unica Pro Light" panose="020B0404030206020203" pitchFamily="34" charset="0"/>
                </a:rPr>
                <a:t>Although information in this document has been obtained from sources believed to be reliable, we do not guarantee its accuracy, completeness or fairness, and it should not be relied upon as such. This document may not be reproduced or circulated without our written authority. </a:t>
              </a:r>
            </a:p>
            <a:p>
              <a:endParaRPr lang="en-US" sz="1100" dirty="0">
                <a:latin typeface="Neue Haas Unica Pro Light" panose="020B0404030206020203" pitchFamily="34" charset="0"/>
              </a:endParaRPr>
            </a:p>
          </p:txBody>
        </p:sp>
      </p:grpSp>
      <p:sp>
        <p:nvSpPr>
          <p:cNvPr id="6" name="Slide Number Placeholder 1"/>
          <p:cNvSpPr>
            <a:spLocks noGrp="1"/>
          </p:cNvSpPr>
          <p:nvPr>
            <p:ph type="sldNum" sz="quarter" idx="4294967295"/>
          </p:nvPr>
        </p:nvSpPr>
        <p:spPr>
          <a:xfrm>
            <a:off x="10621689" y="513604"/>
            <a:ext cx="652973" cy="366183"/>
          </a:xfrm>
          <a:prstGeom prst="rect">
            <a:avLst/>
          </a:prstGeom>
        </p:spPr>
        <p:txBody>
          <a:bodyPr/>
          <a:lstStyle/>
          <a:p>
            <a:pPr algn="r"/>
            <a:fld id="{9F9B10BE-C604-FE42-B2B9-4C2434EF8499}" type="slidenum">
              <a:rPr lang="en-US" sz="1900" smtClean="0">
                <a:latin typeface="Neue Haas Unica Pro Light" panose="020B0404030206020203" pitchFamily="34" charset="0"/>
              </a:rPr>
              <a:pPr algn="r"/>
              <a:t>21</a:t>
            </a:fld>
            <a:endParaRPr lang="en-US" sz="1900" dirty="0">
              <a:latin typeface="Neue Haas Unica Pro Light" panose="020B0404030206020203" pitchFamily="34" charset="0"/>
            </a:endParaRPr>
          </a:p>
        </p:txBody>
      </p:sp>
    </p:spTree>
    <p:extLst>
      <p:ext uri="{BB962C8B-B14F-4D97-AF65-F5344CB8AC3E}">
        <p14:creationId xmlns:p14="http://schemas.microsoft.com/office/powerpoint/2010/main" val="1830909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394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F9B10BE-C604-FE42-B2B9-4C2434EF8499}" type="slidenum">
              <a:rPr lang="en-US" smtClean="0"/>
              <a:pPr/>
              <a:t>3</a:t>
            </a:fld>
            <a:endParaRPr lang="en-US" dirty="0"/>
          </a:p>
        </p:txBody>
      </p:sp>
      <p:sp>
        <p:nvSpPr>
          <p:cNvPr id="7" name="TextBox 6"/>
          <p:cNvSpPr txBox="1"/>
          <p:nvPr/>
        </p:nvSpPr>
        <p:spPr>
          <a:xfrm>
            <a:off x="828985" y="6397496"/>
            <a:ext cx="3495483" cy="338554"/>
          </a:xfrm>
          <a:prstGeom prst="rect">
            <a:avLst/>
          </a:prstGeom>
          <a:noFill/>
        </p:spPr>
        <p:txBody>
          <a:bodyPr wrap="square" rtlCol="0">
            <a:spAutoFit/>
          </a:bodyPr>
          <a:lstStyle/>
          <a:p>
            <a:pPr defTabSz="457200"/>
            <a:r>
              <a:rPr lang="en-US" sz="800" dirty="0">
                <a:latin typeface="Neue Haas Unica Pro" panose="020B0504030206020203" pitchFamily="34" charset="0"/>
                <a:cs typeface="Times New Roman" panose="02020603050405020304" pitchFamily="18" charset="0"/>
              </a:rPr>
              <a:t>Source: Morningstar.</a:t>
            </a:r>
          </a:p>
          <a:p>
            <a:pPr defTabSz="457200"/>
            <a:r>
              <a:rPr lang="en-US" sz="800" dirty="0">
                <a:latin typeface="Neue Haas Unica Pro" panose="020B0504030206020203" pitchFamily="34" charset="0"/>
                <a:cs typeface="Times New Roman" panose="02020603050405020304" pitchFamily="18" charset="0"/>
              </a:rPr>
              <a:t>Figures shown are Total Return.</a:t>
            </a:r>
          </a:p>
        </p:txBody>
      </p:sp>
      <p:sp>
        <p:nvSpPr>
          <p:cNvPr id="6" name="Content Placeholder 2"/>
          <p:cNvSpPr>
            <a:spLocks noGrp="1"/>
          </p:cNvSpPr>
          <p:nvPr>
            <p:ph idx="4294967295"/>
          </p:nvPr>
        </p:nvSpPr>
        <p:spPr>
          <a:xfrm>
            <a:off x="914162" y="1040440"/>
            <a:ext cx="10360501" cy="291105"/>
          </a:xfrm>
        </p:spPr>
        <p:txBody>
          <a:bodyPr>
            <a:spAutoFit/>
          </a:bodyPr>
          <a:lstStyle/>
          <a:p>
            <a:pPr lvl="1"/>
            <a:r>
              <a:rPr lang="en-US" sz="2100" dirty="0"/>
              <a:t>Index performance through December 31, 2019</a:t>
            </a:r>
          </a:p>
        </p:txBody>
      </p:sp>
      <p:pic>
        <p:nvPicPr>
          <p:cNvPr id="4" name="Picture 3"/>
          <p:cNvPicPr>
            <a:picLocks noChangeAspect="1"/>
          </p:cNvPicPr>
          <p:nvPr/>
        </p:nvPicPr>
        <p:blipFill>
          <a:blip r:embed="rId3"/>
          <a:stretch>
            <a:fillRect/>
          </a:stretch>
        </p:blipFill>
        <p:spPr>
          <a:xfrm>
            <a:off x="2503503" y="1331545"/>
            <a:ext cx="7306145" cy="5065951"/>
          </a:xfrm>
          <a:prstGeom prst="rect">
            <a:avLst/>
          </a:prstGeom>
        </p:spPr>
      </p:pic>
    </p:spTree>
    <p:extLst>
      <p:ext uri="{BB962C8B-B14F-4D97-AF65-F5344CB8AC3E}">
        <p14:creationId xmlns:p14="http://schemas.microsoft.com/office/powerpoint/2010/main" val="2030123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3904" y="1724725"/>
            <a:ext cx="7232068" cy="4643802"/>
          </a:xfrm>
          <a:prstGeom prst="rect">
            <a:avLst/>
          </a:prstGeom>
          <a:solidFill>
            <a:schemeClr val="accent4">
              <a:lumMod val="40000"/>
              <a:lumOff val="60000"/>
              <a:alpha val="21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670991" y="2100500"/>
            <a:ext cx="3660121" cy="1592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solidFill>
                  <a:schemeClr val="bg1"/>
                </a:solidFill>
                <a:latin typeface="Neue Haas Unica Pro Light" panose="020B0404030206020203" pitchFamily="34" charset="0"/>
              </a:rPr>
              <a:t>Easier financial conditions / central bank actions kick in</a:t>
            </a:r>
          </a:p>
          <a:p>
            <a:pPr marL="285750" indent="-285750">
              <a:buFontTx/>
              <a:buChar char="-"/>
            </a:pPr>
            <a:r>
              <a:rPr lang="en-US" sz="1200" dirty="0">
                <a:solidFill>
                  <a:schemeClr val="bg1"/>
                </a:solidFill>
                <a:latin typeface="Neue Haas Unica Pro Light" panose="020B0404030206020203" pitchFamily="34" charset="0"/>
              </a:rPr>
              <a:t>Global industrial conditions bottom out</a:t>
            </a:r>
          </a:p>
          <a:p>
            <a:pPr marL="285750" indent="-285750">
              <a:buFontTx/>
              <a:buChar char="-"/>
            </a:pPr>
            <a:r>
              <a:rPr lang="en-US" sz="1200" dirty="0">
                <a:solidFill>
                  <a:schemeClr val="bg1"/>
                </a:solidFill>
                <a:latin typeface="Neue Haas Unica Pro Light" panose="020B0404030206020203" pitchFamily="34" charset="0"/>
              </a:rPr>
              <a:t>Trade deal tailwind</a:t>
            </a:r>
          </a:p>
          <a:p>
            <a:pPr marL="285750" indent="-285750">
              <a:buFontTx/>
              <a:buChar char="-"/>
            </a:pPr>
            <a:r>
              <a:rPr lang="en-US" sz="1200" dirty="0">
                <a:solidFill>
                  <a:schemeClr val="bg1"/>
                </a:solidFill>
                <a:latin typeface="Neue Haas Unica Pro Light" panose="020B0404030206020203" pitchFamily="34" charset="0"/>
              </a:rPr>
              <a:t>Softer U.S. dollar</a:t>
            </a:r>
          </a:p>
          <a:p>
            <a:pPr marL="285750" indent="-285750">
              <a:buFontTx/>
              <a:buChar char="-"/>
            </a:pPr>
            <a:r>
              <a:rPr lang="en-US" sz="1200" dirty="0">
                <a:solidFill>
                  <a:schemeClr val="bg1"/>
                </a:solidFill>
                <a:latin typeface="Neue Haas Unica Pro Light" panose="020B0404030206020203" pitchFamily="34" charset="0"/>
              </a:rPr>
              <a:t>Earnings growth supportive of equities</a:t>
            </a:r>
          </a:p>
        </p:txBody>
      </p:sp>
      <p:sp>
        <p:nvSpPr>
          <p:cNvPr id="9" name="Rounded Rectangle 8"/>
          <p:cNvSpPr/>
          <p:nvPr/>
        </p:nvSpPr>
        <p:spPr>
          <a:xfrm>
            <a:off x="4670991" y="4697771"/>
            <a:ext cx="3663874" cy="136332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Tx/>
              <a:buChar char="-"/>
            </a:pPr>
            <a:r>
              <a:rPr lang="en-US" sz="1200" dirty="0">
                <a:solidFill>
                  <a:schemeClr val="tx1">
                    <a:lumMod val="50000"/>
                  </a:schemeClr>
                </a:solidFill>
                <a:latin typeface="Neue Haas Unica Pro Light" panose="020B0404030206020203" pitchFamily="34" charset="0"/>
              </a:rPr>
              <a:t>Presidential election wild card</a:t>
            </a:r>
          </a:p>
          <a:p>
            <a:pPr marL="285750" indent="-285750">
              <a:buFontTx/>
              <a:buChar char="-"/>
            </a:pPr>
            <a:r>
              <a:rPr lang="en-US" sz="1200" dirty="0">
                <a:solidFill>
                  <a:schemeClr val="tx1">
                    <a:lumMod val="50000"/>
                  </a:schemeClr>
                </a:solidFill>
                <a:latin typeface="Neue Haas Unica Pro Light" panose="020B0404030206020203" pitchFamily="34" charset="0"/>
              </a:rPr>
              <a:t>Increased volatility</a:t>
            </a:r>
          </a:p>
          <a:p>
            <a:pPr marL="285750" indent="-285750">
              <a:buFontTx/>
              <a:buChar char="-"/>
            </a:pPr>
            <a:r>
              <a:rPr lang="en-US" sz="1200" dirty="0">
                <a:solidFill>
                  <a:schemeClr val="tx1">
                    <a:lumMod val="50000"/>
                  </a:schemeClr>
                </a:solidFill>
                <a:latin typeface="Neue Haas Unica Pro Light" panose="020B0404030206020203" pitchFamily="34" charset="0"/>
              </a:rPr>
              <a:t>Profit margins tighten</a:t>
            </a:r>
          </a:p>
          <a:p>
            <a:pPr marL="285750" indent="-285750">
              <a:buFontTx/>
              <a:buChar char="-"/>
            </a:pPr>
            <a:r>
              <a:rPr lang="en-US" sz="1200" dirty="0">
                <a:solidFill>
                  <a:schemeClr val="tx1">
                    <a:lumMod val="50000"/>
                  </a:schemeClr>
                </a:solidFill>
                <a:latin typeface="Neue Haas Unica Pro Light" panose="020B0404030206020203" pitchFamily="34" charset="0"/>
              </a:rPr>
              <a:t>Yield curve volatility</a:t>
            </a:r>
          </a:p>
        </p:txBody>
      </p:sp>
      <p:sp>
        <p:nvSpPr>
          <p:cNvPr id="10" name="Rectangle 9"/>
          <p:cNvSpPr/>
          <p:nvPr/>
        </p:nvSpPr>
        <p:spPr>
          <a:xfrm>
            <a:off x="3707987" y="4117904"/>
            <a:ext cx="4626878" cy="27699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200" dirty="0">
                <a:solidFill>
                  <a:schemeClr val="bg1"/>
                </a:solidFill>
                <a:latin typeface="Aileron"/>
              </a:rPr>
              <a:t>We expect the first half of 2020 stronger than the second half. </a:t>
            </a:r>
            <a:endParaRPr lang="en-US" sz="1200" dirty="0">
              <a:solidFill>
                <a:schemeClr val="bg1"/>
              </a:solidFill>
            </a:endParaRPr>
          </a:p>
        </p:txBody>
      </p:sp>
      <p:sp>
        <p:nvSpPr>
          <p:cNvPr id="12" name="Oval 11"/>
          <p:cNvSpPr/>
          <p:nvPr/>
        </p:nvSpPr>
        <p:spPr>
          <a:xfrm>
            <a:off x="2815252" y="5012839"/>
            <a:ext cx="1671348" cy="53788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2977340" y="5233795"/>
            <a:ext cx="1693651" cy="194092"/>
          </a:xfrm>
          <a:prstGeom prst="wedgeRectCallout">
            <a:avLst/>
          </a:prstGeom>
        </p:spPr>
        <p:txBody>
          <a:bodyPr vert="horz" wrap="square"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1400" dirty="0">
                <a:solidFill>
                  <a:schemeClr val="bg1"/>
                </a:solidFill>
              </a:rPr>
              <a:t>Second half 2020</a:t>
            </a:r>
          </a:p>
        </p:txBody>
      </p:sp>
      <p:sp>
        <p:nvSpPr>
          <p:cNvPr id="15" name="Oval 14"/>
          <p:cNvSpPr/>
          <p:nvPr/>
        </p:nvSpPr>
        <p:spPr>
          <a:xfrm>
            <a:off x="2811499" y="2459659"/>
            <a:ext cx="1671348" cy="537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3072144" y="2680615"/>
            <a:ext cx="1693651" cy="194092"/>
          </a:xfrm>
          <a:prstGeom prst="wedgeRectCallout">
            <a:avLst/>
          </a:prstGeom>
        </p:spPr>
        <p:txBody>
          <a:bodyPr vert="horz" wrap="square"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1400" dirty="0">
                <a:solidFill>
                  <a:schemeClr val="bg1"/>
                </a:solidFill>
              </a:rPr>
              <a:t>First half 2020</a:t>
            </a:r>
          </a:p>
        </p:txBody>
      </p:sp>
      <p:sp>
        <p:nvSpPr>
          <p:cNvPr id="11" name="Content Placeholder 2"/>
          <p:cNvSpPr txBox="1">
            <a:spLocks/>
          </p:cNvSpPr>
          <p:nvPr/>
        </p:nvSpPr>
        <p:spPr>
          <a:xfrm>
            <a:off x="914162" y="1040440"/>
            <a:ext cx="10360501" cy="291105"/>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2100" b="0" i="0" kern="1200">
                <a:solidFill>
                  <a:schemeClr val="tx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0" indent="0" algn="l" defTabSz="1218987" rtl="0" eaLnBrk="1" latinLnBrk="0" hangingPunct="1">
              <a:lnSpc>
                <a:spcPct val="90000"/>
              </a:lnSpc>
              <a:spcBef>
                <a:spcPts val="2266"/>
              </a:spcBef>
              <a:buFontTx/>
              <a:buNone/>
              <a:defRPr sz="16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4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We think 2020 could be a year of two halves with higher volatility</a:t>
            </a:r>
          </a:p>
        </p:txBody>
      </p:sp>
    </p:spTree>
    <p:extLst>
      <p:ext uri="{BB962C8B-B14F-4D97-AF65-F5344CB8AC3E}">
        <p14:creationId xmlns:p14="http://schemas.microsoft.com/office/powerpoint/2010/main" val="219105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2419" y="1627942"/>
            <a:ext cx="7511143" cy="4663715"/>
          </a:xfrm>
          <a:prstGeom prst="rect">
            <a:avLst/>
          </a:prstGeom>
          <a:solidFill>
            <a:schemeClr val="accent4">
              <a:lumMod val="40000"/>
              <a:lumOff val="60000"/>
              <a:alpha val="21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rot="5400000" flipH="1" flipV="1">
            <a:off x="3736310" y="3106191"/>
            <a:ext cx="439604" cy="22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7979312" y="4160170"/>
            <a:ext cx="439604" cy="225"/>
          </a:xfrm>
          <a:prstGeom prst="line">
            <a:avLst/>
          </a:prstGeom>
          <a:ln/>
        </p:spPr>
        <p:style>
          <a:lnRef idx="1">
            <a:schemeClr val="accent2"/>
          </a:lnRef>
          <a:fillRef idx="0">
            <a:schemeClr val="accent2"/>
          </a:fillRef>
          <a:effectRef idx="0">
            <a:schemeClr val="accent2"/>
          </a:effectRef>
          <a:fontRef idx="minor">
            <a:schemeClr val="tx1"/>
          </a:fontRef>
        </p:style>
      </p:cxnSp>
      <p:sp>
        <p:nvSpPr>
          <p:cNvPr id="31" name="Oval 30"/>
          <p:cNvSpPr/>
          <p:nvPr/>
        </p:nvSpPr>
        <p:spPr>
          <a:xfrm>
            <a:off x="7861432" y="4264130"/>
            <a:ext cx="702135" cy="71521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a:p>
        </p:txBody>
      </p:sp>
      <p:sp>
        <p:nvSpPr>
          <p:cNvPr id="33" name="Oval 32"/>
          <p:cNvSpPr/>
          <p:nvPr/>
        </p:nvSpPr>
        <p:spPr>
          <a:xfrm>
            <a:off x="3578699" y="3281048"/>
            <a:ext cx="732069" cy="72741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 name="Content Placeholder 2"/>
          <p:cNvSpPr txBox="1">
            <a:spLocks/>
          </p:cNvSpPr>
          <p:nvPr/>
        </p:nvSpPr>
        <p:spPr>
          <a:xfrm>
            <a:off x="914162" y="1040440"/>
            <a:ext cx="10360501" cy="291105"/>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2100" b="0" i="0" kern="1200">
                <a:solidFill>
                  <a:schemeClr val="tx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0" indent="0" algn="l" defTabSz="1218987" rtl="0" eaLnBrk="1" latinLnBrk="0" hangingPunct="1">
              <a:lnSpc>
                <a:spcPct val="90000"/>
              </a:lnSpc>
              <a:spcBef>
                <a:spcPts val="2266"/>
              </a:spcBef>
              <a:buFontTx/>
              <a:buNone/>
              <a:defRPr sz="16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4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Politics are a distraction, policy is not</a:t>
            </a:r>
          </a:p>
        </p:txBody>
      </p:sp>
      <p:sp>
        <p:nvSpPr>
          <p:cNvPr id="6" name="Rectangle 5"/>
          <p:cNvSpPr/>
          <p:nvPr/>
        </p:nvSpPr>
        <p:spPr>
          <a:xfrm rot="762569">
            <a:off x="2984005" y="4446644"/>
            <a:ext cx="5676147" cy="231389"/>
          </a:xfrm>
          <a:prstGeom prst="rect">
            <a:avLst/>
          </a:prstGeom>
          <a:solidFill>
            <a:schemeClr val="bg1">
              <a:lumMod val="50000"/>
            </a:schemeClr>
          </a:solidFill>
          <a:ln>
            <a:solidFill>
              <a:schemeClr val="tx1">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 name="Isosceles Triangle 10"/>
          <p:cNvSpPr/>
          <p:nvPr/>
        </p:nvSpPr>
        <p:spPr>
          <a:xfrm>
            <a:off x="4738002" y="4559917"/>
            <a:ext cx="2021668" cy="1564458"/>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1400" dirty="0">
                <a:latin typeface="Neue Haas Unica Pro Light" panose="020B0404030206020203" pitchFamily="34" charset="0"/>
              </a:rPr>
              <a:t>Long-term market impact</a:t>
            </a:r>
          </a:p>
        </p:txBody>
      </p:sp>
      <p:sp>
        <p:nvSpPr>
          <p:cNvPr id="12" name="Oval 11"/>
          <p:cNvSpPr/>
          <p:nvPr/>
        </p:nvSpPr>
        <p:spPr>
          <a:xfrm rot="762569">
            <a:off x="5627435" y="4437105"/>
            <a:ext cx="242803" cy="263568"/>
          </a:xfrm>
          <a:prstGeom prst="ellipse">
            <a:avLst/>
          </a:prstGeom>
          <a:solidFill>
            <a:schemeClr val="tx1">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Rectangle 1"/>
          <p:cNvSpPr/>
          <p:nvPr/>
        </p:nvSpPr>
        <p:spPr>
          <a:xfrm rot="759074">
            <a:off x="3095602" y="3592464"/>
            <a:ext cx="156366" cy="303430"/>
          </a:xfrm>
          <a:prstGeom prst="rect">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Rectangle 16"/>
          <p:cNvSpPr/>
          <p:nvPr/>
        </p:nvSpPr>
        <p:spPr>
          <a:xfrm rot="759074">
            <a:off x="4280577" y="3815853"/>
            <a:ext cx="156366" cy="303430"/>
          </a:xfrm>
          <a:prstGeom prst="rect">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Rectangle 17"/>
          <p:cNvSpPr/>
          <p:nvPr/>
        </p:nvSpPr>
        <p:spPr>
          <a:xfrm rot="759074">
            <a:off x="7435388" y="4536808"/>
            <a:ext cx="156366" cy="303430"/>
          </a:xfrm>
          <a:prstGeom prst="rect">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Rectangle 18"/>
          <p:cNvSpPr/>
          <p:nvPr/>
        </p:nvSpPr>
        <p:spPr>
          <a:xfrm rot="759074">
            <a:off x="8493294" y="4765524"/>
            <a:ext cx="156366" cy="303430"/>
          </a:xfrm>
          <a:prstGeom prst="rect">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Rectangle 20"/>
          <p:cNvSpPr/>
          <p:nvPr/>
        </p:nvSpPr>
        <p:spPr>
          <a:xfrm>
            <a:off x="2987473" y="1732404"/>
            <a:ext cx="1991340" cy="1166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sz="1200" dirty="0">
                <a:solidFill>
                  <a:schemeClr val="bg1"/>
                </a:solidFill>
                <a:latin typeface="Neue Haas Unica Pro Light" panose="020B0404030206020203" pitchFamily="34" charset="0"/>
                <a:ea typeface="Neue Haas Unica Pro Light" charset="0"/>
                <a:cs typeface="Neue Haas Unica Pro Light" charset="0"/>
              </a:rPr>
              <a:t>Presidential impeachment</a:t>
            </a:r>
          </a:p>
          <a:p>
            <a:pPr marL="171450" indent="-171450">
              <a:buFontTx/>
              <a:buChar char="-"/>
            </a:pPr>
            <a:r>
              <a:rPr lang="en-US" sz="1200" dirty="0">
                <a:solidFill>
                  <a:schemeClr val="bg1"/>
                </a:solidFill>
                <a:latin typeface="Neue Haas Unica Pro Light" panose="020B0404030206020203" pitchFamily="34" charset="0"/>
                <a:ea typeface="Neue Haas Unica Pro Light" charset="0"/>
                <a:cs typeface="Neue Haas Unica Pro Light" charset="0"/>
              </a:rPr>
              <a:t>Congressional hearings</a:t>
            </a:r>
          </a:p>
          <a:p>
            <a:pPr marL="171450" indent="-171450">
              <a:buFontTx/>
              <a:buChar char="-"/>
            </a:pPr>
            <a:r>
              <a:rPr lang="en-US" sz="1200" dirty="0">
                <a:solidFill>
                  <a:schemeClr val="bg1"/>
                </a:solidFill>
                <a:latin typeface="Neue Haas Unica Pro Light" panose="020B0404030206020203" pitchFamily="34" charset="0"/>
                <a:ea typeface="Neue Haas Unica Pro Light" charset="0"/>
                <a:cs typeface="Neue Haas Unica Pro Light" charset="0"/>
              </a:rPr>
              <a:t>2020 presidential race noise</a:t>
            </a:r>
          </a:p>
          <a:p>
            <a:pPr marL="171450" indent="-171450">
              <a:buFontTx/>
              <a:buChar char="-"/>
            </a:pPr>
            <a:r>
              <a:rPr lang="en-US" sz="1200" dirty="0">
                <a:solidFill>
                  <a:schemeClr val="bg1"/>
                </a:solidFill>
                <a:latin typeface="Neue Haas Unica Pro Light" panose="020B0404030206020203" pitchFamily="34" charset="0"/>
                <a:ea typeface="Neue Haas Unica Pro Light" charset="0"/>
                <a:cs typeface="Neue Haas Unica Pro Light" charset="0"/>
              </a:rPr>
              <a:t>Political polarization</a:t>
            </a:r>
          </a:p>
        </p:txBody>
      </p:sp>
      <p:sp>
        <p:nvSpPr>
          <p:cNvPr id="29" name="Rectangle 28"/>
          <p:cNvSpPr/>
          <p:nvPr/>
        </p:nvSpPr>
        <p:spPr>
          <a:xfrm>
            <a:off x="7271091" y="2726879"/>
            <a:ext cx="1856271" cy="121360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Tx/>
              <a:buChar char="-"/>
            </a:pPr>
            <a:r>
              <a:rPr lang="en-US" sz="1200" dirty="0">
                <a:solidFill>
                  <a:schemeClr val="bg1"/>
                </a:solidFill>
                <a:latin typeface="Neue Haas Unica Pro Light" charset="0"/>
                <a:ea typeface="Neue Haas Unica Pro Light" charset="0"/>
                <a:cs typeface="Neue Haas Unica Pro Light" charset="0"/>
              </a:rPr>
              <a:t>Trade war</a:t>
            </a:r>
          </a:p>
          <a:p>
            <a:pPr marL="171450" indent="-171450">
              <a:buFontTx/>
              <a:buChar char="-"/>
            </a:pPr>
            <a:r>
              <a:rPr lang="en-US" sz="1200" dirty="0">
                <a:solidFill>
                  <a:schemeClr val="bg1"/>
                </a:solidFill>
                <a:latin typeface="Neue Haas Unica Pro Light" charset="0"/>
                <a:ea typeface="Neue Haas Unica Pro Light" charset="0"/>
                <a:cs typeface="Neue Haas Unica Pro Light" charset="0"/>
              </a:rPr>
              <a:t>Tariffs</a:t>
            </a:r>
          </a:p>
          <a:p>
            <a:pPr marL="171450" indent="-171450">
              <a:buFontTx/>
              <a:buChar char="-"/>
            </a:pPr>
            <a:r>
              <a:rPr lang="en-US" sz="1200" dirty="0">
                <a:solidFill>
                  <a:schemeClr val="bg1"/>
                </a:solidFill>
                <a:latin typeface="Neue Haas Unica Pro Light" charset="0"/>
                <a:ea typeface="Neue Haas Unica Pro Light" charset="0"/>
                <a:cs typeface="Neue Haas Unica Pro Light" charset="0"/>
              </a:rPr>
              <a:t>Fiscal stimulus</a:t>
            </a:r>
          </a:p>
          <a:p>
            <a:pPr marL="171450" indent="-171450">
              <a:buFontTx/>
              <a:buChar char="-"/>
            </a:pPr>
            <a:r>
              <a:rPr lang="en-US" sz="1200" dirty="0">
                <a:solidFill>
                  <a:schemeClr val="bg1"/>
                </a:solidFill>
                <a:latin typeface="Neue Haas Unica Pro Light" charset="0"/>
                <a:ea typeface="Neue Haas Unica Pro Light" charset="0"/>
                <a:cs typeface="Neue Haas Unica Pro Light" charset="0"/>
              </a:rPr>
              <a:t>Low interest rates</a:t>
            </a:r>
          </a:p>
          <a:p>
            <a:pPr marL="171450" indent="-171450">
              <a:buFontTx/>
              <a:buChar char="-"/>
            </a:pPr>
            <a:r>
              <a:rPr lang="en-US" sz="1200" dirty="0">
                <a:solidFill>
                  <a:schemeClr val="bg1"/>
                </a:solidFill>
                <a:latin typeface="Neue Haas Unica Pro Light" charset="0"/>
                <a:ea typeface="Neue Haas Unica Pro Light" charset="0"/>
                <a:cs typeface="Neue Haas Unica Pro Light" charset="0"/>
              </a:rPr>
              <a:t>Regulatory changes</a:t>
            </a:r>
          </a:p>
          <a:p>
            <a:pPr marL="171450" indent="-171450">
              <a:buFontTx/>
              <a:buChar char="-"/>
            </a:pPr>
            <a:r>
              <a:rPr lang="en-US" sz="1200" dirty="0">
                <a:solidFill>
                  <a:schemeClr val="bg1"/>
                </a:solidFill>
                <a:latin typeface="Neue Haas Unica Pro Light" charset="0"/>
                <a:ea typeface="Neue Haas Unica Pro Light" charset="0"/>
                <a:cs typeface="Neue Haas Unica Pro Light" charset="0"/>
              </a:rPr>
              <a:t>Taxes</a:t>
            </a:r>
          </a:p>
        </p:txBody>
      </p:sp>
      <p:sp>
        <p:nvSpPr>
          <p:cNvPr id="32" name="TextBox 31"/>
          <p:cNvSpPr txBox="1"/>
          <p:nvPr/>
        </p:nvSpPr>
        <p:spPr>
          <a:xfrm>
            <a:off x="7864664" y="4449674"/>
            <a:ext cx="1361610" cy="338554"/>
          </a:xfrm>
          <a:prstGeom prst="rect">
            <a:avLst/>
          </a:prstGeom>
          <a:noFill/>
        </p:spPr>
        <p:txBody>
          <a:bodyPr wrap="square" rtlCol="0">
            <a:spAutoFit/>
          </a:bodyPr>
          <a:lstStyle/>
          <a:p>
            <a:r>
              <a:rPr lang="en-US" sz="1600" dirty="0">
                <a:solidFill>
                  <a:schemeClr val="bg1"/>
                </a:solidFill>
                <a:latin typeface="Neue Haas Unica Pro" panose="020B0504030206020203" pitchFamily="34" charset="0"/>
              </a:rPr>
              <a:t>Policy</a:t>
            </a:r>
          </a:p>
        </p:txBody>
      </p:sp>
      <p:sp>
        <p:nvSpPr>
          <p:cNvPr id="34" name="TextBox 33"/>
          <p:cNvSpPr txBox="1"/>
          <p:nvPr/>
        </p:nvSpPr>
        <p:spPr>
          <a:xfrm>
            <a:off x="3529798" y="3467336"/>
            <a:ext cx="1361610" cy="338554"/>
          </a:xfrm>
          <a:prstGeom prst="rect">
            <a:avLst/>
          </a:prstGeom>
          <a:noFill/>
        </p:spPr>
        <p:txBody>
          <a:bodyPr wrap="square" rtlCol="0">
            <a:spAutoFit/>
          </a:bodyPr>
          <a:lstStyle/>
          <a:p>
            <a:r>
              <a:rPr lang="en-US" sz="1600" dirty="0">
                <a:solidFill>
                  <a:schemeClr val="bg1"/>
                </a:solidFill>
                <a:latin typeface="Neue Haas Unica Pro" panose="020B0504030206020203" pitchFamily="34" charset="0"/>
              </a:rPr>
              <a:t>Politics</a:t>
            </a:r>
          </a:p>
        </p:txBody>
      </p:sp>
      <p:sp>
        <p:nvSpPr>
          <p:cNvPr id="22" name="Down Arrow 21"/>
          <p:cNvSpPr/>
          <p:nvPr/>
        </p:nvSpPr>
        <p:spPr>
          <a:xfrm>
            <a:off x="9226815" y="2792519"/>
            <a:ext cx="337115" cy="1931635"/>
          </a:xfrm>
          <a:prstGeom prst="down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lumMod val="50000"/>
                </a:schemeClr>
              </a:solidFill>
            </a:endParaRPr>
          </a:p>
        </p:txBody>
      </p:sp>
    </p:spTree>
    <p:extLst>
      <p:ext uri="{BB962C8B-B14F-4D97-AF65-F5344CB8AC3E}">
        <p14:creationId xmlns:p14="http://schemas.microsoft.com/office/powerpoint/2010/main" val="2169691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F9B10BE-C604-FE42-B2B9-4C2434EF8499}" type="slidenum">
              <a:rPr lang="en-US" smtClean="0"/>
              <a:pPr/>
              <a:t>6</a:t>
            </a:fld>
            <a:endParaRPr lang="en-US" dirty="0"/>
          </a:p>
        </p:txBody>
      </p:sp>
      <p:sp>
        <p:nvSpPr>
          <p:cNvPr id="7" name="Content Placeholder 2"/>
          <p:cNvSpPr txBox="1">
            <a:spLocks/>
          </p:cNvSpPr>
          <p:nvPr/>
        </p:nvSpPr>
        <p:spPr>
          <a:xfrm>
            <a:off x="914162" y="1040440"/>
            <a:ext cx="10360501" cy="291105"/>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2100" b="0" i="0" kern="1200">
                <a:solidFill>
                  <a:schemeClr val="tx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0" indent="0" algn="l" defTabSz="1218987" rtl="0" eaLnBrk="1" latinLnBrk="0" hangingPunct="1">
              <a:lnSpc>
                <a:spcPct val="90000"/>
              </a:lnSpc>
              <a:spcBef>
                <a:spcPts val="2266"/>
              </a:spcBef>
              <a:buFontTx/>
              <a:buNone/>
              <a:defRPr sz="16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4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Consumers have continued momentum heading into 2020</a:t>
            </a:r>
          </a:p>
        </p:txBody>
      </p:sp>
      <p:sp>
        <p:nvSpPr>
          <p:cNvPr id="9" name="TextBox 1"/>
          <p:cNvSpPr txBox="1"/>
          <p:nvPr/>
        </p:nvSpPr>
        <p:spPr>
          <a:xfrm>
            <a:off x="902874" y="1592833"/>
            <a:ext cx="4450645"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Neue Haas Unica Pro" panose="020B0504030206020203" pitchFamily="34" charset="0"/>
              </a:rPr>
              <a:t>Record Breaker: Final Saturday before Christmas was the largest U.S. shopping day</a:t>
            </a:r>
          </a:p>
          <a:p>
            <a:r>
              <a:rPr lang="en-US" sz="1200" dirty="0">
                <a:latin typeface="Neue Haas Unica Pro" panose="020B0504030206020203" pitchFamily="34" charset="0"/>
              </a:rPr>
              <a:t>$ spent in billions, as of 12/31/2019</a:t>
            </a:r>
          </a:p>
          <a:p>
            <a:endParaRPr lang="en-US" sz="1200" dirty="0">
              <a:latin typeface="Neue Haas Unica Pro" panose="020B0504030206020203" pitchFamily="34" charset="0"/>
            </a:endParaRPr>
          </a:p>
        </p:txBody>
      </p:sp>
      <p:sp>
        <p:nvSpPr>
          <p:cNvPr id="10" name="TextBox 1"/>
          <p:cNvSpPr txBox="1"/>
          <p:nvPr/>
        </p:nvSpPr>
        <p:spPr>
          <a:xfrm>
            <a:off x="5812983" y="1593933"/>
            <a:ext cx="445064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Months of U.S. expansion and average growth rate </a:t>
            </a:r>
          </a:p>
          <a:p>
            <a:r>
              <a:rPr lang="en-US" sz="1200" dirty="0">
                <a:latin typeface="Neue Haas Unica Pro" panose="020B0504030206020203" pitchFamily="34" charset="0"/>
              </a:rPr>
              <a:t>As of 12/31/2019</a:t>
            </a:r>
          </a:p>
        </p:txBody>
      </p:sp>
      <p:grpSp>
        <p:nvGrpSpPr>
          <p:cNvPr id="6" name="Group 5"/>
          <p:cNvGrpSpPr/>
          <p:nvPr/>
        </p:nvGrpSpPr>
        <p:grpSpPr>
          <a:xfrm>
            <a:off x="800704" y="2490322"/>
            <a:ext cx="4607344" cy="3308509"/>
            <a:chOff x="975907" y="2626316"/>
            <a:chExt cx="4607344" cy="3308509"/>
          </a:xfrm>
        </p:grpSpPr>
        <p:sp>
          <p:nvSpPr>
            <p:cNvPr id="13" name="Rectangle 12"/>
            <p:cNvSpPr/>
            <p:nvPr/>
          </p:nvSpPr>
          <p:spPr>
            <a:xfrm>
              <a:off x="1053131" y="5133527"/>
              <a:ext cx="4530120" cy="573112"/>
            </a:xfrm>
            <a:prstGeom prst="rect">
              <a:avLst/>
            </a:prstGeom>
            <a:solidFill>
              <a:schemeClr val="bg2">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p:cNvGraphicFramePr/>
            <p:nvPr>
              <p:extLst>
                <p:ext uri="{D42A27DB-BD31-4B8C-83A1-F6EECF244321}">
                  <p14:modId xmlns:p14="http://schemas.microsoft.com/office/powerpoint/2010/main" val="3276417732"/>
                </p:ext>
              </p:extLst>
            </p:nvPr>
          </p:nvGraphicFramePr>
          <p:xfrm>
            <a:off x="975907" y="2626316"/>
            <a:ext cx="4555252" cy="330850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
            <p:cNvSpPr txBox="1"/>
            <p:nvPr/>
          </p:nvSpPr>
          <p:spPr>
            <a:xfrm>
              <a:off x="1046401" y="2742098"/>
              <a:ext cx="2943477" cy="3450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Average Holiday Day</a:t>
              </a:r>
            </a:p>
          </p:txBody>
        </p:sp>
        <p:sp>
          <p:nvSpPr>
            <p:cNvPr id="17" name="TextBox 1"/>
            <p:cNvSpPr txBox="1"/>
            <p:nvPr/>
          </p:nvSpPr>
          <p:spPr>
            <a:xfrm>
              <a:off x="1046401" y="3338086"/>
              <a:ext cx="2943477" cy="3450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Black Friday (Nov. 29)</a:t>
              </a:r>
            </a:p>
          </p:txBody>
        </p:sp>
        <p:sp>
          <p:nvSpPr>
            <p:cNvPr id="19" name="TextBox 1"/>
            <p:cNvSpPr txBox="1"/>
            <p:nvPr/>
          </p:nvSpPr>
          <p:spPr>
            <a:xfrm>
              <a:off x="1046400" y="3941881"/>
              <a:ext cx="2943477" cy="3450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Cyber Monday (Dec. 2)</a:t>
              </a:r>
            </a:p>
          </p:txBody>
        </p:sp>
        <p:sp>
          <p:nvSpPr>
            <p:cNvPr id="21" name="TextBox 1"/>
            <p:cNvSpPr txBox="1"/>
            <p:nvPr/>
          </p:nvSpPr>
          <p:spPr>
            <a:xfrm>
              <a:off x="1053131" y="4545669"/>
              <a:ext cx="2943477" cy="3450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2</a:t>
              </a:r>
              <a:r>
                <a:rPr lang="en-US" sz="1100" baseline="30000" dirty="0">
                  <a:latin typeface="Neue Haas Unica Pro" panose="020B0504030206020203" pitchFamily="34" charset="0"/>
                </a:rPr>
                <a:t>nd</a:t>
              </a:r>
              <a:r>
                <a:rPr lang="en-US" sz="1100" dirty="0">
                  <a:latin typeface="Neue Haas Unica Pro" panose="020B0504030206020203" pitchFamily="34" charset="0"/>
                </a:rPr>
                <a:t> Saturday (Dec. 14)</a:t>
              </a:r>
            </a:p>
          </p:txBody>
        </p:sp>
        <p:sp>
          <p:nvSpPr>
            <p:cNvPr id="22" name="TextBox 1"/>
            <p:cNvSpPr txBox="1"/>
            <p:nvPr/>
          </p:nvSpPr>
          <p:spPr>
            <a:xfrm>
              <a:off x="1053130" y="5133527"/>
              <a:ext cx="2943477" cy="3450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Super Saturday (Dec. 21)</a:t>
              </a:r>
            </a:p>
          </p:txBody>
        </p:sp>
      </p:grpSp>
      <p:graphicFrame>
        <p:nvGraphicFramePr>
          <p:cNvPr id="23" name="Content Placeholder 6"/>
          <p:cNvGraphicFramePr>
            <a:graphicFrameLocks noGrp="1"/>
          </p:cNvGraphicFramePr>
          <p:nvPr>
            <p:ph idx="1"/>
          </p:nvPr>
        </p:nvGraphicFramePr>
        <p:xfrm>
          <a:off x="5812983" y="2410615"/>
          <a:ext cx="5461680" cy="3998119"/>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p:cNvSpPr/>
          <p:nvPr/>
        </p:nvSpPr>
        <p:spPr>
          <a:xfrm rot="16200000">
            <a:off x="4690088" y="5098494"/>
            <a:ext cx="355353" cy="488194"/>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18" name="TextBox 17"/>
          <p:cNvSpPr txBox="1"/>
          <p:nvPr/>
        </p:nvSpPr>
        <p:spPr>
          <a:xfrm rot="16200000">
            <a:off x="5239372" y="2538523"/>
            <a:ext cx="1038163" cy="246221"/>
          </a:xfrm>
          <a:prstGeom prst="rect">
            <a:avLst/>
          </a:prstGeom>
          <a:noFill/>
        </p:spPr>
        <p:txBody>
          <a:bodyPr wrap="square" rtlCol="0">
            <a:spAutoFit/>
          </a:bodyPr>
          <a:lstStyle/>
          <a:p>
            <a:r>
              <a:rPr lang="en-US" sz="1000" dirty="0">
                <a:solidFill>
                  <a:schemeClr val="tx1">
                    <a:lumMod val="50000"/>
                  </a:schemeClr>
                </a:solidFill>
                <a:latin typeface="Neue Haas Unica Pro" panose="020B0504030206020203" pitchFamily="34" charset="0"/>
                <a:cs typeface="Times New Roman" panose="02020603050405020304" pitchFamily="18" charset="0"/>
              </a:rPr>
              <a:t>Months</a:t>
            </a:r>
          </a:p>
        </p:txBody>
      </p:sp>
      <p:sp>
        <p:nvSpPr>
          <p:cNvPr id="26" name="TextBox 25"/>
          <p:cNvSpPr txBox="1"/>
          <p:nvPr/>
        </p:nvSpPr>
        <p:spPr>
          <a:xfrm>
            <a:off x="8024742" y="2821673"/>
            <a:ext cx="1038163" cy="400110"/>
          </a:xfrm>
          <a:prstGeom prst="rect">
            <a:avLst/>
          </a:prstGeom>
          <a:noFill/>
        </p:spPr>
        <p:txBody>
          <a:bodyPr wrap="square" rtlCol="0">
            <a:spAutoFit/>
          </a:bodyPr>
          <a:lstStyle/>
          <a:p>
            <a:r>
              <a:rPr lang="en-US" sz="1000" b="1" dirty="0">
                <a:solidFill>
                  <a:schemeClr val="bg2"/>
                </a:solidFill>
                <a:latin typeface="Neue Haas Unica Pro" panose="020B0504030206020203" pitchFamily="34" charset="0"/>
                <a:cs typeface="Times New Roman" panose="02020603050405020304" pitchFamily="18" charset="0"/>
              </a:rPr>
              <a:t>Average GDP (right axis)</a:t>
            </a:r>
          </a:p>
        </p:txBody>
      </p:sp>
      <p:sp>
        <p:nvSpPr>
          <p:cNvPr id="20" name="TextBox 19"/>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Bloomberg, </a:t>
            </a:r>
            <a:r>
              <a:rPr lang="en-US" sz="800" dirty="0">
                <a:solidFill>
                  <a:schemeClr val="tx1">
                    <a:lumMod val="50000"/>
                  </a:schemeClr>
                </a:solidFill>
                <a:latin typeface="Neue Haas Unica Pro" panose="020B0504030206020203" pitchFamily="34" charset="0"/>
                <a:cs typeface="Times New Roman" panose="02020603050405020304" pitchFamily="18" charset="0"/>
              </a:rPr>
              <a:t>Thomson Reuters. </a:t>
            </a:r>
            <a:endParaRPr lang="en-US" sz="800" dirty="0">
              <a:latin typeface="Neue Haas Unica Pro" panose="020B0504030206020203" pitchFamily="34" charset="0"/>
              <a:cs typeface="Times New Roman" panose="02020603050405020304" pitchFamily="18" charset="0"/>
            </a:endParaRPr>
          </a:p>
        </p:txBody>
      </p:sp>
      <p:sp>
        <p:nvSpPr>
          <p:cNvPr id="24" name="TextBox 1"/>
          <p:cNvSpPr txBox="1"/>
          <p:nvPr/>
        </p:nvSpPr>
        <p:spPr>
          <a:xfrm>
            <a:off x="4597091" y="3415184"/>
            <a:ext cx="270673" cy="2276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B</a:t>
            </a:r>
          </a:p>
        </p:txBody>
      </p:sp>
      <p:sp>
        <p:nvSpPr>
          <p:cNvPr id="25" name="TextBox 1"/>
          <p:cNvSpPr txBox="1"/>
          <p:nvPr/>
        </p:nvSpPr>
        <p:spPr>
          <a:xfrm>
            <a:off x="3304653" y="4016861"/>
            <a:ext cx="270673" cy="2276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B</a:t>
            </a:r>
          </a:p>
        </p:txBody>
      </p:sp>
      <p:sp>
        <p:nvSpPr>
          <p:cNvPr id="27" name="TextBox 1"/>
          <p:cNvSpPr txBox="1"/>
          <p:nvPr/>
        </p:nvSpPr>
        <p:spPr>
          <a:xfrm>
            <a:off x="4278432" y="4622850"/>
            <a:ext cx="270673" cy="2276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B</a:t>
            </a:r>
          </a:p>
        </p:txBody>
      </p:sp>
      <p:sp>
        <p:nvSpPr>
          <p:cNvPr id="28" name="TextBox 1"/>
          <p:cNvSpPr txBox="1"/>
          <p:nvPr/>
        </p:nvSpPr>
        <p:spPr>
          <a:xfrm>
            <a:off x="4975993" y="5228779"/>
            <a:ext cx="270673" cy="2276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Neue Haas Unica Pro" panose="020B0504030206020203" pitchFamily="34" charset="0"/>
              </a:rPr>
              <a:t>B</a:t>
            </a:r>
          </a:p>
        </p:txBody>
      </p:sp>
    </p:spTree>
    <p:extLst>
      <p:ext uri="{BB962C8B-B14F-4D97-AF65-F5344CB8AC3E}">
        <p14:creationId xmlns:p14="http://schemas.microsoft.com/office/powerpoint/2010/main" val="262427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Chart&gt;&lt;ImageInfo Version=&quot;5.18.380.0&quot; GUID=&quot;0f85d13d775244169266662b2e74c9bd&quot; DsId=&quot;ZFPE261&quot; T1SubID=&quot;&quot; Width=&quot;623&quot; Height=&quot;414&quot; Format=&quot;png&quot; ChartGroupUID=&quot;7e07ac5a-c134-452a-8d37-89d8d9b9f0c6&quot; GroupName=&quot;Siying&quot; ChartName=&quot;US average hourly earnings and unemployment&quot; ChartStyleName=&quot;&quot; GroupNameEncoded=&quot;Siying&quot; ChartNameEncoded=&quot;US+average+hourly+earnings+and+unemployment&quot; ChartStyleNameEncoded=&quot;&quot; ShortCode=&quot;&quot; ChartOwner=&quot;ZFPE261&quot; TemplateId=&quot;&quot; TemplateName=&quot;&quot; TemplateNameEncoded=&quot;&quot; EditionId=&quot;&quot; EditionGenerationDate=&quot;&quot; RefreshDate=&quot;1/3/2020 4:00:31 PM&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rotWithShape="1">
          <a:blip r:embed="rId2">
            <a:extLst>
              <a:ext uri="{28A0092B-C50C-407E-A947-70E740481C1C}">
                <a14:useLocalDpi xmlns:a14="http://schemas.microsoft.com/office/drawing/2010/main" val="0"/>
              </a:ext>
            </a:extLst>
          </a:blip>
          <a:srcRect b="4132"/>
          <a:stretch/>
        </p:blipFill>
        <p:spPr>
          <a:xfrm>
            <a:off x="3268990" y="1954611"/>
            <a:ext cx="5937226" cy="3957315"/>
          </a:xfrm>
          <a:prstGeom prst="rect">
            <a:avLst/>
          </a:prstGeom>
          <a:solidFill>
            <a:srgbClr val="FFFFFF"/>
          </a:solidFill>
          <a:ln>
            <a:noFill/>
          </a:ln>
        </p:spPr>
      </p:pic>
      <p:sp>
        <p:nvSpPr>
          <p:cNvPr id="15" name="TextBox 1"/>
          <p:cNvSpPr txBox="1"/>
          <p:nvPr/>
        </p:nvSpPr>
        <p:spPr>
          <a:xfrm>
            <a:off x="835056" y="1598002"/>
            <a:ext cx="4118435"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U.S. average hourly earnings and unemployment rate</a:t>
            </a:r>
          </a:p>
          <a:p>
            <a:r>
              <a:rPr lang="en-US" sz="1200" dirty="0">
                <a:latin typeface="Neue Haas Unica Pro" panose="020B0504030206020203" pitchFamily="34" charset="0"/>
              </a:rPr>
              <a:t>12-month percentage change, 3-MMA, as of 12/31/2019 </a:t>
            </a:r>
          </a:p>
        </p:txBody>
      </p:sp>
      <p:sp>
        <p:nvSpPr>
          <p:cNvPr id="6" name="Content Placeholder 2"/>
          <p:cNvSpPr txBox="1">
            <a:spLocks/>
          </p:cNvSpPr>
          <p:nvPr/>
        </p:nvSpPr>
        <p:spPr>
          <a:xfrm>
            <a:off x="1609499" y="929263"/>
            <a:ext cx="9256208" cy="37010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3200" kern="1200">
                <a:solidFill>
                  <a:srgbClr val="4B4B4B"/>
                </a:solidFill>
                <a:latin typeface="+mn-lt"/>
                <a:ea typeface="+mn-ea"/>
                <a:cs typeface="+mn-cs"/>
              </a:defRPr>
            </a:lvl1pPr>
            <a:lvl2pPr marL="0" indent="0" algn="l" defTabSz="914400" rtl="0" eaLnBrk="1" latinLnBrk="0" hangingPunct="1">
              <a:lnSpc>
                <a:spcPct val="90000"/>
              </a:lnSpc>
              <a:spcBef>
                <a:spcPts val="1700"/>
              </a:spcBef>
              <a:buFontTx/>
              <a:buNone/>
              <a:defRPr sz="2000" b="0" i="0" kern="1200">
                <a:solidFill>
                  <a:srgbClr val="4B4B4B"/>
                </a:solidFill>
                <a:latin typeface="Neue Haas Unica Pro Medium" charset="0"/>
                <a:ea typeface="Neue Haas Unica Pro Medium" charset="0"/>
                <a:cs typeface="Neue Haas Unica Pro Medium" charset="0"/>
              </a:defRPr>
            </a:lvl2pPr>
            <a:lvl3pPr marL="0" indent="0" algn="l" defTabSz="914400" rtl="0" eaLnBrk="1" latinLnBrk="0" hangingPunct="1">
              <a:lnSpc>
                <a:spcPct val="110000"/>
              </a:lnSpc>
              <a:spcBef>
                <a:spcPts val="1100"/>
              </a:spcBef>
              <a:buFontTx/>
              <a:buNone/>
              <a:defRPr sz="2000" b="0" i="0" kern="1200">
                <a:solidFill>
                  <a:srgbClr val="4B4B4B"/>
                </a:solidFill>
                <a:latin typeface="Neue Haas Unica Pro Light" charset="0"/>
                <a:ea typeface="Neue Haas Unica Pro Light" charset="0"/>
                <a:cs typeface="Neue Haas Unica Pro Light" charset="0"/>
              </a:defRPr>
            </a:lvl3pPr>
            <a:lvl4pPr marL="0" indent="-182880" algn="l" defTabSz="914400" rtl="0" eaLnBrk="1" latinLnBrk="0" hangingPunct="1">
              <a:lnSpc>
                <a:spcPct val="110000"/>
              </a:lnSpc>
              <a:spcBef>
                <a:spcPts val="1000"/>
              </a:spcBef>
              <a:buFont typeface="Arial"/>
              <a:buChar char="•"/>
              <a:defRPr sz="2000" b="0" i="0" kern="1200">
                <a:solidFill>
                  <a:srgbClr val="4B4B4B"/>
                </a:solidFill>
                <a:latin typeface="Neue Haas Unica Pro Light" charset="0"/>
                <a:ea typeface="Neue Haas Unica Pro Light" charset="0"/>
                <a:cs typeface="Neue Haas Unica Pro Light" charset="0"/>
              </a:defRPr>
            </a:lvl4pPr>
            <a:lvl5pPr marL="457200" indent="-228600" algn="l" defTabSz="914400" rtl="0" eaLnBrk="1" latinLnBrk="0" hangingPunct="1">
              <a:lnSpc>
                <a:spcPct val="110000"/>
              </a:lnSpc>
              <a:spcBef>
                <a:spcPts val="1000"/>
              </a:spcBef>
              <a:buSzPct val="100000"/>
              <a:buFont typeface="Arial" charset="0"/>
              <a:buChar char="•"/>
              <a:defRPr sz="2000" b="0" i="0" kern="1200">
                <a:solidFill>
                  <a:srgbClr val="4B4B4B"/>
                </a:solidFill>
                <a:latin typeface="Neue Haas Unica Pro Light" charset="0"/>
                <a:ea typeface="Neue Haas Unica Pro Light" charset="0"/>
                <a:cs typeface="Neue Haas Unica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600" dirty="0">
              <a:latin typeface="Garamond Premr Pro Disp" pitchFamily="18" charset="0"/>
            </a:endParaRPr>
          </a:p>
        </p:txBody>
      </p:sp>
      <p:sp>
        <p:nvSpPr>
          <p:cNvPr id="22" name="Rectangle 21"/>
          <p:cNvSpPr/>
          <p:nvPr/>
        </p:nvSpPr>
        <p:spPr>
          <a:xfrm>
            <a:off x="5859263" y="5146551"/>
            <a:ext cx="3124504" cy="400110"/>
          </a:xfrm>
          <a:prstGeom prst="rect">
            <a:avLst/>
          </a:prstGeom>
        </p:spPr>
        <p:txBody>
          <a:bodyPr wrap="square">
            <a:spAutoFit/>
          </a:bodyPr>
          <a:lstStyle/>
          <a:p>
            <a:pPr algn="r"/>
            <a:r>
              <a:rPr lang="en-US" sz="1000" dirty="0">
                <a:solidFill>
                  <a:srgbClr val="C00000"/>
                </a:solidFill>
                <a:latin typeface="Helvetica Neue"/>
              </a:rPr>
              <a:t>The U.S. unemployment rate - the lowest in 50 years  - does not signal a recession</a:t>
            </a:r>
            <a:endParaRPr lang="en-US" sz="1000" dirty="0">
              <a:solidFill>
                <a:srgbClr val="C00000"/>
              </a:solidFill>
            </a:endParaRPr>
          </a:p>
        </p:txBody>
      </p:sp>
      <p:sp>
        <p:nvSpPr>
          <p:cNvPr id="9" name="Content Placeholder 2"/>
          <p:cNvSpPr txBox="1">
            <a:spLocks/>
          </p:cNvSpPr>
          <p:nvPr/>
        </p:nvSpPr>
        <p:spPr>
          <a:xfrm>
            <a:off x="3531399" y="1318053"/>
            <a:ext cx="9078887" cy="37010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3200" kern="1200">
                <a:solidFill>
                  <a:srgbClr val="4B4B4B"/>
                </a:solidFill>
                <a:latin typeface="+mn-lt"/>
                <a:ea typeface="+mn-ea"/>
                <a:cs typeface="+mn-cs"/>
              </a:defRPr>
            </a:lvl1pPr>
            <a:lvl2pPr marL="0" indent="0" algn="l" defTabSz="914400" rtl="0" eaLnBrk="1" latinLnBrk="0" hangingPunct="1">
              <a:lnSpc>
                <a:spcPct val="90000"/>
              </a:lnSpc>
              <a:spcBef>
                <a:spcPts val="1700"/>
              </a:spcBef>
              <a:buFontTx/>
              <a:buNone/>
              <a:defRPr sz="2000" b="0" i="0" kern="1200">
                <a:solidFill>
                  <a:srgbClr val="4B4B4B"/>
                </a:solidFill>
                <a:latin typeface="Neue Haas Unica Pro Medium" charset="0"/>
                <a:ea typeface="Neue Haas Unica Pro Medium" charset="0"/>
                <a:cs typeface="Neue Haas Unica Pro Medium" charset="0"/>
              </a:defRPr>
            </a:lvl2pPr>
            <a:lvl3pPr marL="0" indent="0" algn="l" defTabSz="914400" rtl="0" eaLnBrk="1" latinLnBrk="0" hangingPunct="1">
              <a:lnSpc>
                <a:spcPct val="110000"/>
              </a:lnSpc>
              <a:spcBef>
                <a:spcPts val="1100"/>
              </a:spcBef>
              <a:buFontTx/>
              <a:buNone/>
              <a:defRPr sz="2000" b="0" i="0" kern="1200">
                <a:solidFill>
                  <a:srgbClr val="4B4B4B"/>
                </a:solidFill>
                <a:latin typeface="Neue Haas Unica Pro Light" charset="0"/>
                <a:ea typeface="Neue Haas Unica Pro Light" charset="0"/>
                <a:cs typeface="Neue Haas Unica Pro Light" charset="0"/>
              </a:defRPr>
            </a:lvl3pPr>
            <a:lvl4pPr marL="0" indent="-182880" algn="l" defTabSz="914400" rtl="0" eaLnBrk="1" latinLnBrk="0" hangingPunct="1">
              <a:lnSpc>
                <a:spcPct val="110000"/>
              </a:lnSpc>
              <a:spcBef>
                <a:spcPts val="1000"/>
              </a:spcBef>
              <a:buFont typeface="Arial"/>
              <a:buChar char="•"/>
              <a:defRPr sz="2000" b="0" i="0" kern="1200">
                <a:solidFill>
                  <a:srgbClr val="4B4B4B"/>
                </a:solidFill>
                <a:latin typeface="Neue Haas Unica Pro Light" charset="0"/>
                <a:ea typeface="Neue Haas Unica Pro Light" charset="0"/>
                <a:cs typeface="Neue Haas Unica Pro Light" charset="0"/>
              </a:defRPr>
            </a:lvl4pPr>
            <a:lvl5pPr marL="457200" indent="-228600" algn="l" defTabSz="914400" rtl="0" eaLnBrk="1" latinLnBrk="0" hangingPunct="1">
              <a:lnSpc>
                <a:spcPct val="110000"/>
              </a:lnSpc>
              <a:spcBef>
                <a:spcPts val="1000"/>
              </a:spcBef>
              <a:buSzPct val="100000"/>
              <a:buFont typeface="Arial" charset="0"/>
              <a:buChar char="•"/>
              <a:defRPr sz="2000" b="0" i="0" kern="1200">
                <a:solidFill>
                  <a:srgbClr val="4B4B4B"/>
                </a:solidFill>
                <a:latin typeface="Neue Haas Unica Pro Light" charset="0"/>
                <a:ea typeface="Neue Haas Unica Pro Light" charset="0"/>
                <a:cs typeface="Neue Haas Unica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600" dirty="0">
              <a:latin typeface="Garamond Premr Pro Disp" pitchFamily="18" charset="0"/>
            </a:endParaRPr>
          </a:p>
        </p:txBody>
      </p:sp>
      <p:sp>
        <p:nvSpPr>
          <p:cNvPr id="14" name="Content Placeholder 2"/>
          <p:cNvSpPr txBox="1">
            <a:spLocks/>
          </p:cNvSpPr>
          <p:nvPr/>
        </p:nvSpPr>
        <p:spPr>
          <a:xfrm>
            <a:off x="914162" y="1040440"/>
            <a:ext cx="10360501" cy="291105"/>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Strong labor market underpins moderate U.S. growth narrative</a:t>
            </a:r>
          </a:p>
        </p:txBody>
      </p:sp>
      <p:sp>
        <p:nvSpPr>
          <p:cNvPr id="12" name="Oval 11"/>
          <p:cNvSpPr/>
          <p:nvPr/>
        </p:nvSpPr>
        <p:spPr>
          <a:xfrm rot="16200000">
            <a:off x="8587487" y="2596093"/>
            <a:ext cx="367617" cy="444897"/>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rot="16200000">
            <a:off x="8526482" y="4495580"/>
            <a:ext cx="372027" cy="444897"/>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986350" y="3036217"/>
            <a:ext cx="1007394" cy="707886"/>
          </a:xfrm>
          <a:prstGeom prst="rect">
            <a:avLst/>
          </a:prstGeom>
        </p:spPr>
        <p:txBody>
          <a:bodyPr wrap="square">
            <a:spAutoFit/>
          </a:bodyPr>
          <a:lstStyle/>
          <a:p>
            <a:pPr algn="r"/>
            <a:r>
              <a:rPr lang="en-US" sz="1000" dirty="0">
                <a:solidFill>
                  <a:srgbClr val="C00000"/>
                </a:solidFill>
                <a:latin typeface="Helvetica Neue"/>
              </a:rPr>
              <a:t>Jobs are plentiful, but wage growth is moderating.</a:t>
            </a:r>
          </a:p>
        </p:txBody>
      </p:sp>
      <p:sp>
        <p:nvSpPr>
          <p:cNvPr id="26" name="Rectangle 25"/>
          <p:cNvSpPr/>
          <p:nvPr/>
        </p:nvSpPr>
        <p:spPr>
          <a:xfrm>
            <a:off x="4032532" y="5966819"/>
            <a:ext cx="4410142" cy="43088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100" dirty="0">
                <a:solidFill>
                  <a:schemeClr val="tx1"/>
                </a:solidFill>
                <a:latin typeface="Neue Haas Unica Pro Light" panose="020B0404030206020203" pitchFamily="34" charset="0"/>
              </a:rPr>
              <a:t>Solid, steady job growth continues, and labor market indicators point to sustained strength ahead.</a:t>
            </a:r>
          </a:p>
        </p:txBody>
      </p:sp>
      <p:sp>
        <p:nvSpPr>
          <p:cNvPr id="28" name="Slide Number Placeholder 1"/>
          <p:cNvSpPr>
            <a:spLocks noGrp="1"/>
          </p:cNvSpPr>
          <p:nvPr>
            <p:ph type="sldNum" sz="quarter" idx="11"/>
          </p:nvPr>
        </p:nvSpPr>
        <p:spPr>
          <a:xfrm>
            <a:off x="10621690" y="532091"/>
            <a:ext cx="652973" cy="366183"/>
          </a:xfrm>
        </p:spPr>
        <p:txBody>
          <a:bodyPr/>
          <a:lstStyle/>
          <a:p>
            <a:pPr algn="r"/>
            <a:fld id="{9F9B10BE-C604-FE42-B2B9-4C2434EF8499}" type="slidenum">
              <a:rPr lang="en-US" sz="1900" smtClean="0">
                <a:latin typeface="Neue Haas Unica Pro Light" panose="020B0404030206020203" pitchFamily="34" charset="0"/>
              </a:rPr>
              <a:pPr algn="r"/>
              <a:t>7</a:t>
            </a:fld>
            <a:endParaRPr lang="en-US" sz="1900" dirty="0">
              <a:latin typeface="Neue Haas Unica Pro Light" panose="020B0404030206020203" pitchFamily="34" charset="0"/>
            </a:endParaRPr>
          </a:p>
        </p:txBody>
      </p:sp>
      <p:sp>
        <p:nvSpPr>
          <p:cNvPr id="17" name="TextBox 16"/>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Thomson Reuters. </a:t>
            </a:r>
            <a:endParaRPr lang="en-US" sz="800" dirty="0">
              <a:latin typeface="Neue Haas Unica Pro" panose="020B0504030206020203" pitchFamily="34" charset="0"/>
              <a:cs typeface="Times New Roman" panose="02020603050405020304" pitchFamily="18" charset="0"/>
            </a:endParaRPr>
          </a:p>
        </p:txBody>
      </p:sp>
    </p:spTree>
    <p:extLst>
      <p:ext uri="{BB962C8B-B14F-4D97-AF65-F5344CB8AC3E}">
        <p14:creationId xmlns:p14="http://schemas.microsoft.com/office/powerpoint/2010/main" val="3743517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35056" y="1599644"/>
            <a:ext cx="3839513"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U.S. PCE inflation forecast</a:t>
            </a:r>
          </a:p>
          <a:p>
            <a:r>
              <a:rPr lang="en-US" sz="1200" dirty="0">
                <a:latin typeface="Neue Haas Unica Pro" panose="020B0504030206020203" pitchFamily="34" charset="0"/>
              </a:rPr>
              <a:t>Twelve-month percentage change, as of 12/31/2019</a:t>
            </a:r>
          </a:p>
        </p:txBody>
      </p:sp>
      <p:pic>
        <p:nvPicPr>
          <p:cNvPr id="3" name="Picture 5" descr="&lt;Chart&gt;&lt;ImageInfo Version=&quot;5.18.380.0&quot; GUID=&quot;3b88caf7cdae405e8224f0ff93ab7121&quot; DsId=&quot;ZFPE250&quot; T1SubID=&quot;&quot; Width=&quot;639&quot; Height=&quot;402&quot; Format=&quot;emf&quot; ChartGroupUID=&quot;91ff6907-9a29-4010-b04c-7958f2190eb1&quot; GroupName=&quot;Liuqing&quot; ChartName=&quot;US PCE inflation&quot; ChartStyleName=&quot;&quot; GroupNameEncoded=&quot;Liuqing&quot; ChartNameEncoded=&quot;US+PCE+inflation&quot; ChartStyleNameEncoded=&quot;&quot; ShortCode=&quot;&quot; ChartOwner=&quot;ZFPE250&quot; TemplateId=&quot;&quot; TemplateName=&quot;&quot; TemplateNameEncoded=&quot;&quot; EditionId=&quot;&quot; EditionGenerationDate=&quot;&quot; RefreshDate=&quot;1/5/2020 4:18:58 PM&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rotWithShape="1">
          <a:blip r:embed="rId2">
            <a:extLst>
              <a:ext uri="{28A0092B-C50C-407E-A947-70E740481C1C}">
                <a14:useLocalDpi xmlns:a14="http://schemas.microsoft.com/office/drawing/2010/main" val="0"/>
              </a:ext>
            </a:extLst>
          </a:blip>
          <a:srcRect b="3704"/>
          <a:stretch/>
        </p:blipFill>
        <p:spPr>
          <a:xfrm>
            <a:off x="2994466" y="2031279"/>
            <a:ext cx="6092825" cy="3844158"/>
          </a:xfrm>
          <a:prstGeom prst="rect">
            <a:avLst/>
          </a:prstGeom>
          <a:solidFill>
            <a:srgbClr val="FFFFFF"/>
          </a:solidFill>
          <a:ln>
            <a:noFill/>
          </a:ln>
        </p:spPr>
      </p:pic>
      <p:sp>
        <p:nvSpPr>
          <p:cNvPr id="2" name="Title 1"/>
          <p:cNvSpPr>
            <a:spLocks noGrp="1"/>
          </p:cNvSpPr>
          <p:nvPr>
            <p:ph type="title"/>
          </p:nvPr>
        </p:nvSpPr>
        <p:spPr/>
        <p:txBody>
          <a:bodyPr/>
          <a:lstStyle/>
          <a:p>
            <a:r>
              <a:rPr lang="en-US" dirty="0"/>
              <a:t> </a:t>
            </a:r>
          </a:p>
        </p:txBody>
      </p:sp>
      <p:sp>
        <p:nvSpPr>
          <p:cNvPr id="7" name="Content Placeholder 2"/>
          <p:cNvSpPr txBox="1">
            <a:spLocks/>
          </p:cNvSpPr>
          <p:nvPr/>
        </p:nvSpPr>
        <p:spPr>
          <a:xfrm>
            <a:off x="918481" y="1051026"/>
            <a:ext cx="10360501" cy="290849"/>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3700" b="0" i="0" kern="1200">
                <a:solidFill>
                  <a:schemeClr val="tx1"/>
                </a:solidFill>
                <a:latin typeface="Garamond Premr Pro Disp" pitchFamily="18" charset="0"/>
                <a:ea typeface="Garamond Premr Pro Disp" pitchFamily="18" charset="0"/>
                <a:cs typeface="Garamond Premr Pro Disp" pitchFamily="18" charset="0"/>
              </a:defRPr>
            </a:lvl1pPr>
            <a:lvl2pPr marL="0" indent="0" algn="l" defTabSz="1218987" rtl="0" eaLnBrk="1" latinLnBrk="0" hangingPunct="1">
              <a:lnSpc>
                <a:spcPct val="90000"/>
              </a:lnSpc>
              <a:spcBef>
                <a:spcPts val="2266"/>
              </a:spcBef>
              <a:buFontTx/>
              <a:buNone/>
              <a:defRPr sz="24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9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6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Muted inflation expectations will keep a lid on interest rates</a:t>
            </a:r>
          </a:p>
        </p:txBody>
      </p:sp>
      <p:cxnSp>
        <p:nvCxnSpPr>
          <p:cNvPr id="10" name="Straight Connector 9"/>
          <p:cNvCxnSpPr/>
          <p:nvPr/>
        </p:nvCxnSpPr>
        <p:spPr>
          <a:xfrm>
            <a:off x="3273684" y="3317838"/>
            <a:ext cx="5450210" cy="0"/>
          </a:xfrm>
          <a:prstGeom prst="line">
            <a:avLst/>
          </a:prstGeom>
          <a:ln>
            <a:solidFill>
              <a:srgbClr val="C00000"/>
            </a:solidFill>
            <a:prstDash val="dash"/>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684981" y="2973825"/>
            <a:ext cx="2355897" cy="2539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50" dirty="0">
                <a:latin typeface="Neue Haas Unica Pro" panose="020B0504030206020203" pitchFamily="34" charset="0"/>
              </a:rPr>
              <a:t>The Fed’s target inflation rate = 2%</a:t>
            </a:r>
          </a:p>
        </p:txBody>
      </p:sp>
      <p:sp>
        <p:nvSpPr>
          <p:cNvPr id="14" name="Rectangle 13"/>
          <p:cNvSpPr/>
          <p:nvPr/>
        </p:nvSpPr>
        <p:spPr>
          <a:xfrm>
            <a:off x="6921866" y="4912676"/>
            <a:ext cx="1881051" cy="553998"/>
          </a:xfrm>
          <a:prstGeom prst="rect">
            <a:avLst/>
          </a:prstGeom>
        </p:spPr>
        <p:txBody>
          <a:bodyPr wrap="square">
            <a:spAutoFit/>
          </a:bodyPr>
          <a:lstStyle/>
          <a:p>
            <a:pPr algn="r"/>
            <a:r>
              <a:rPr lang="en-US" sz="1000" dirty="0">
                <a:solidFill>
                  <a:srgbClr val="C00000"/>
                </a:solidFill>
                <a:latin typeface="Neue Haas Unica Pro Light" panose="020B0404030206020203" pitchFamily="34" charset="0"/>
              </a:rPr>
              <a:t>After a gradual multiyear rise, inflation pressure has broadly softened over the past year </a:t>
            </a:r>
          </a:p>
        </p:txBody>
      </p:sp>
      <p:sp>
        <p:nvSpPr>
          <p:cNvPr id="15" name="Rectangle 14"/>
          <p:cNvSpPr/>
          <p:nvPr/>
        </p:nvSpPr>
        <p:spPr>
          <a:xfrm>
            <a:off x="2994467" y="5909074"/>
            <a:ext cx="6092825" cy="43088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algn="ctr"/>
            <a:r>
              <a:rPr lang="en-US" sz="1100" dirty="0">
                <a:solidFill>
                  <a:schemeClr val="tx1"/>
                </a:solidFill>
                <a:latin typeface="Neue Haas Unica Pro Light" panose="020B0404030206020203" pitchFamily="34" charset="0"/>
              </a:rPr>
              <a:t>While a tightening job market may increase wage and price pressures somewhat further in the coming year, the structural forces that have kept inflation subdued remain in place.</a:t>
            </a:r>
          </a:p>
        </p:txBody>
      </p:sp>
      <p:sp>
        <p:nvSpPr>
          <p:cNvPr id="16" name="Slide Number Placeholder 1"/>
          <p:cNvSpPr>
            <a:spLocks noGrp="1"/>
          </p:cNvSpPr>
          <p:nvPr>
            <p:ph type="sldNum" sz="quarter" idx="11"/>
          </p:nvPr>
        </p:nvSpPr>
        <p:spPr>
          <a:xfrm>
            <a:off x="10733835" y="480037"/>
            <a:ext cx="652973" cy="366183"/>
          </a:xfrm>
        </p:spPr>
        <p:txBody>
          <a:bodyPr/>
          <a:lstStyle/>
          <a:p>
            <a:pPr algn="r"/>
            <a:fld id="{9F9B10BE-C604-FE42-B2B9-4C2434EF8499}" type="slidenum">
              <a:rPr lang="en-US" sz="1900" smtClean="0">
                <a:latin typeface="Neue Haas Unica Pro Light" panose="020B0404030206020203" pitchFamily="34" charset="0"/>
              </a:rPr>
              <a:pPr algn="r"/>
              <a:t>8</a:t>
            </a:fld>
            <a:endParaRPr lang="en-US" sz="1900" dirty="0">
              <a:latin typeface="Neue Haas Unica Pro Light" panose="020B0404030206020203" pitchFamily="34" charset="0"/>
            </a:endParaRPr>
          </a:p>
        </p:txBody>
      </p:sp>
      <p:sp>
        <p:nvSpPr>
          <p:cNvPr id="13" name="TextBox 12"/>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Thomson Reuters </a:t>
            </a:r>
            <a:endParaRPr lang="en-US" sz="800" dirty="0">
              <a:latin typeface="Neue Haas Unica Pro" panose="020B0504030206020203" pitchFamily="34" charset="0"/>
              <a:cs typeface="Times New Roman" panose="02020603050405020304" pitchFamily="18" charset="0"/>
            </a:endParaRPr>
          </a:p>
        </p:txBody>
      </p:sp>
    </p:spTree>
    <p:extLst>
      <p:ext uri="{BB962C8B-B14F-4D97-AF65-F5344CB8AC3E}">
        <p14:creationId xmlns:p14="http://schemas.microsoft.com/office/powerpoint/2010/main" val="227434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F9B10BE-C604-FE42-B2B9-4C2434EF8499}" type="slidenum">
              <a:rPr lang="en-US" smtClean="0"/>
              <a:pPr/>
              <a:t>9</a:t>
            </a:fld>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187138726"/>
              </p:ext>
            </p:extLst>
          </p:nvPr>
        </p:nvGraphicFramePr>
        <p:xfrm>
          <a:off x="2363638" y="1980227"/>
          <a:ext cx="6708819" cy="4239883"/>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9030683" y="4885633"/>
            <a:ext cx="1695469" cy="261610"/>
          </a:xfrm>
          <a:prstGeom prst="rect">
            <a:avLst/>
          </a:prstGeom>
          <a:noFill/>
        </p:spPr>
        <p:txBody>
          <a:bodyPr wrap="square" rtlCol="0">
            <a:spAutoFit/>
          </a:bodyPr>
          <a:lstStyle/>
          <a:p>
            <a:r>
              <a:rPr lang="en-US" sz="1100" dirty="0">
                <a:solidFill>
                  <a:schemeClr val="tx2"/>
                </a:solidFill>
                <a:latin typeface="Neue Haas Unica Pro" panose="020B0504030206020203" pitchFamily="34" charset="0"/>
              </a:rPr>
              <a:t>Household furnishings</a:t>
            </a:r>
          </a:p>
        </p:txBody>
      </p:sp>
      <p:grpSp>
        <p:nvGrpSpPr>
          <p:cNvPr id="36" name="Group 35"/>
          <p:cNvGrpSpPr/>
          <p:nvPr/>
        </p:nvGrpSpPr>
        <p:grpSpPr>
          <a:xfrm>
            <a:off x="9030680" y="2335670"/>
            <a:ext cx="2732344" cy="3827247"/>
            <a:chOff x="8913659" y="2355568"/>
            <a:chExt cx="1708032" cy="3980678"/>
          </a:xfrm>
        </p:grpSpPr>
        <p:sp>
          <p:nvSpPr>
            <p:cNvPr id="21" name="TextBox 20"/>
            <p:cNvSpPr txBox="1"/>
            <p:nvPr/>
          </p:nvSpPr>
          <p:spPr>
            <a:xfrm>
              <a:off x="8913659" y="4873526"/>
              <a:ext cx="1328468" cy="272098"/>
            </a:xfrm>
            <a:prstGeom prst="rect">
              <a:avLst/>
            </a:prstGeom>
            <a:noFill/>
          </p:spPr>
          <p:txBody>
            <a:bodyPr wrap="square" rtlCol="0">
              <a:spAutoFit/>
            </a:bodyPr>
            <a:lstStyle/>
            <a:p>
              <a:r>
                <a:rPr lang="en-US" sz="1100" dirty="0">
                  <a:solidFill>
                    <a:schemeClr val="tx2"/>
                  </a:solidFill>
                  <a:latin typeface="Neue Haas Unica Pro" panose="020B0504030206020203" pitchFamily="34" charset="0"/>
                </a:rPr>
                <a:t>New cars</a:t>
              </a:r>
            </a:p>
          </p:txBody>
        </p:sp>
        <p:sp>
          <p:nvSpPr>
            <p:cNvPr id="13" name="TextBox 12"/>
            <p:cNvSpPr txBox="1"/>
            <p:nvPr/>
          </p:nvSpPr>
          <p:spPr>
            <a:xfrm>
              <a:off x="8913661" y="2355568"/>
              <a:ext cx="1328468"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Hospital services</a:t>
              </a:r>
            </a:p>
          </p:txBody>
        </p:sp>
        <p:sp>
          <p:nvSpPr>
            <p:cNvPr id="14" name="TextBox 13"/>
            <p:cNvSpPr txBox="1"/>
            <p:nvPr/>
          </p:nvSpPr>
          <p:spPr>
            <a:xfrm>
              <a:off x="8913660" y="2760029"/>
              <a:ext cx="1328468"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College textbooks</a:t>
              </a:r>
            </a:p>
          </p:txBody>
        </p:sp>
        <p:sp>
          <p:nvSpPr>
            <p:cNvPr id="15" name="TextBox 14"/>
            <p:cNvSpPr txBox="1"/>
            <p:nvPr/>
          </p:nvSpPr>
          <p:spPr>
            <a:xfrm>
              <a:off x="8913660" y="3152385"/>
              <a:ext cx="1328468"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College tuition</a:t>
              </a:r>
            </a:p>
          </p:txBody>
        </p:sp>
        <p:sp>
          <p:nvSpPr>
            <p:cNvPr id="16" name="TextBox 15"/>
            <p:cNvSpPr txBox="1"/>
            <p:nvPr/>
          </p:nvSpPr>
          <p:spPr>
            <a:xfrm>
              <a:off x="8913661" y="3425179"/>
              <a:ext cx="1328468"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Childcare</a:t>
              </a:r>
            </a:p>
          </p:txBody>
        </p:sp>
        <p:sp>
          <p:nvSpPr>
            <p:cNvPr id="17" name="TextBox 16"/>
            <p:cNvSpPr txBox="1"/>
            <p:nvPr/>
          </p:nvSpPr>
          <p:spPr>
            <a:xfrm>
              <a:off x="8913661" y="3564247"/>
              <a:ext cx="1708030"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Medical care services</a:t>
              </a:r>
            </a:p>
          </p:txBody>
        </p:sp>
        <p:sp>
          <p:nvSpPr>
            <p:cNvPr id="18" name="TextBox 17"/>
            <p:cNvSpPr txBox="1"/>
            <p:nvPr/>
          </p:nvSpPr>
          <p:spPr>
            <a:xfrm>
              <a:off x="8913661" y="3929197"/>
              <a:ext cx="1328468"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Wages </a:t>
              </a:r>
            </a:p>
          </p:txBody>
        </p:sp>
        <p:sp>
          <p:nvSpPr>
            <p:cNvPr id="19" name="TextBox 18"/>
            <p:cNvSpPr txBox="1"/>
            <p:nvPr/>
          </p:nvSpPr>
          <p:spPr>
            <a:xfrm>
              <a:off x="8913661" y="4120884"/>
              <a:ext cx="1328468"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Housing </a:t>
              </a:r>
            </a:p>
          </p:txBody>
        </p:sp>
        <p:sp>
          <p:nvSpPr>
            <p:cNvPr id="20" name="TextBox 19"/>
            <p:cNvSpPr txBox="1"/>
            <p:nvPr/>
          </p:nvSpPr>
          <p:spPr>
            <a:xfrm>
              <a:off x="8913661" y="4264355"/>
              <a:ext cx="1708030" cy="272098"/>
            </a:xfrm>
            <a:prstGeom prst="rect">
              <a:avLst/>
            </a:prstGeom>
            <a:noFill/>
          </p:spPr>
          <p:txBody>
            <a:bodyPr wrap="square" rtlCol="0">
              <a:spAutoFit/>
            </a:bodyPr>
            <a:lstStyle/>
            <a:p>
              <a:r>
                <a:rPr lang="en-US" sz="1100" dirty="0">
                  <a:solidFill>
                    <a:schemeClr val="bg2"/>
                  </a:solidFill>
                  <a:latin typeface="Neue Haas Unica Pro" panose="020B0504030206020203" pitchFamily="34" charset="0"/>
                </a:rPr>
                <a:t>Food and beverage</a:t>
              </a:r>
            </a:p>
          </p:txBody>
        </p:sp>
        <p:sp>
          <p:nvSpPr>
            <p:cNvPr id="23" name="TextBox 22"/>
            <p:cNvSpPr txBox="1"/>
            <p:nvPr/>
          </p:nvSpPr>
          <p:spPr>
            <a:xfrm>
              <a:off x="8913661" y="5134633"/>
              <a:ext cx="1708030" cy="272098"/>
            </a:xfrm>
            <a:prstGeom prst="rect">
              <a:avLst/>
            </a:prstGeom>
            <a:noFill/>
          </p:spPr>
          <p:txBody>
            <a:bodyPr wrap="square" rtlCol="0">
              <a:spAutoFit/>
            </a:bodyPr>
            <a:lstStyle/>
            <a:p>
              <a:r>
                <a:rPr lang="en-US" sz="1100" dirty="0">
                  <a:solidFill>
                    <a:schemeClr val="tx2"/>
                  </a:solidFill>
                  <a:latin typeface="Neue Haas Unica Pro" panose="020B0504030206020203" pitchFamily="34" charset="0"/>
                </a:rPr>
                <a:t>Clothing </a:t>
              </a:r>
            </a:p>
          </p:txBody>
        </p:sp>
        <p:sp>
          <p:nvSpPr>
            <p:cNvPr id="24" name="TextBox 23"/>
            <p:cNvSpPr txBox="1"/>
            <p:nvPr/>
          </p:nvSpPr>
          <p:spPr>
            <a:xfrm>
              <a:off x="8913661" y="5526800"/>
              <a:ext cx="1328468" cy="272098"/>
            </a:xfrm>
            <a:prstGeom prst="rect">
              <a:avLst/>
            </a:prstGeom>
            <a:noFill/>
          </p:spPr>
          <p:txBody>
            <a:bodyPr wrap="square" rtlCol="0">
              <a:spAutoFit/>
            </a:bodyPr>
            <a:lstStyle/>
            <a:p>
              <a:r>
                <a:rPr lang="en-US" sz="1100" dirty="0">
                  <a:solidFill>
                    <a:schemeClr val="tx2"/>
                  </a:solidFill>
                  <a:latin typeface="Neue Haas Unica Pro" panose="020B0504030206020203" pitchFamily="34" charset="0"/>
                </a:rPr>
                <a:t>Cell phone service</a:t>
              </a:r>
            </a:p>
          </p:txBody>
        </p:sp>
        <p:sp>
          <p:nvSpPr>
            <p:cNvPr id="25" name="TextBox 24"/>
            <p:cNvSpPr txBox="1"/>
            <p:nvPr/>
          </p:nvSpPr>
          <p:spPr>
            <a:xfrm>
              <a:off x="8913660" y="5671443"/>
              <a:ext cx="1328468" cy="272098"/>
            </a:xfrm>
            <a:prstGeom prst="rect">
              <a:avLst/>
            </a:prstGeom>
            <a:noFill/>
          </p:spPr>
          <p:txBody>
            <a:bodyPr wrap="square" rtlCol="0">
              <a:spAutoFit/>
            </a:bodyPr>
            <a:lstStyle/>
            <a:p>
              <a:r>
                <a:rPr lang="en-US" sz="1100" dirty="0">
                  <a:solidFill>
                    <a:schemeClr val="tx2"/>
                  </a:solidFill>
                  <a:latin typeface="Neue Haas Unica Pro" panose="020B0504030206020203" pitchFamily="34" charset="0"/>
                </a:rPr>
                <a:t>Software </a:t>
              </a:r>
            </a:p>
          </p:txBody>
        </p:sp>
        <p:sp>
          <p:nvSpPr>
            <p:cNvPr id="26" name="TextBox 25"/>
            <p:cNvSpPr txBox="1"/>
            <p:nvPr/>
          </p:nvSpPr>
          <p:spPr>
            <a:xfrm>
              <a:off x="8913661" y="6064148"/>
              <a:ext cx="1708030" cy="272098"/>
            </a:xfrm>
            <a:prstGeom prst="rect">
              <a:avLst/>
            </a:prstGeom>
            <a:noFill/>
          </p:spPr>
          <p:txBody>
            <a:bodyPr wrap="square" rtlCol="0">
              <a:spAutoFit/>
            </a:bodyPr>
            <a:lstStyle/>
            <a:p>
              <a:r>
                <a:rPr lang="en-US" sz="1100" dirty="0">
                  <a:solidFill>
                    <a:schemeClr val="tx2"/>
                  </a:solidFill>
                  <a:latin typeface="Neue Haas Unica Pro" panose="020B0504030206020203" pitchFamily="34" charset="0"/>
                </a:rPr>
                <a:t>TVs</a:t>
              </a:r>
            </a:p>
          </p:txBody>
        </p:sp>
        <p:sp>
          <p:nvSpPr>
            <p:cNvPr id="27" name="TextBox 26"/>
            <p:cNvSpPr txBox="1"/>
            <p:nvPr/>
          </p:nvSpPr>
          <p:spPr>
            <a:xfrm>
              <a:off x="8913661" y="5859853"/>
              <a:ext cx="1328468" cy="272098"/>
            </a:xfrm>
            <a:prstGeom prst="rect">
              <a:avLst/>
            </a:prstGeom>
            <a:noFill/>
          </p:spPr>
          <p:txBody>
            <a:bodyPr wrap="square" rtlCol="0">
              <a:spAutoFit/>
            </a:bodyPr>
            <a:lstStyle/>
            <a:p>
              <a:r>
                <a:rPr lang="en-US" sz="1100" dirty="0">
                  <a:solidFill>
                    <a:schemeClr val="tx2"/>
                  </a:solidFill>
                  <a:latin typeface="Neue Haas Unica Pro" panose="020B0504030206020203" pitchFamily="34" charset="0"/>
                </a:rPr>
                <a:t>Toys </a:t>
              </a:r>
            </a:p>
          </p:txBody>
        </p:sp>
      </p:grpSp>
      <p:sp>
        <p:nvSpPr>
          <p:cNvPr id="29" name="TextBox 1"/>
          <p:cNvSpPr txBox="1"/>
          <p:nvPr/>
        </p:nvSpPr>
        <p:spPr>
          <a:xfrm>
            <a:off x="835056" y="1598002"/>
            <a:ext cx="3995004"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800" b="1" i="0" u="none" strike="noStrike" kern="1200" baseline="0">
                <a:solidFill>
                  <a:srgbClr val="4B4B4B"/>
                </a:solidFill>
                <a:latin typeface="Neue Haas Unica Pro Light" panose="020B0404030206020203" pitchFamily="34" charset="0"/>
                <a:ea typeface="+mn-ea"/>
                <a:cs typeface="+mn-cs"/>
              </a:defRPr>
            </a:pPr>
            <a:r>
              <a:rPr lang="en-US" sz="1200" dirty="0">
                <a:latin typeface="Neue Haas Unica Pro" panose="020B0504030206020203" pitchFamily="34" charset="0"/>
              </a:rPr>
              <a:t>Price changes (Jan. 1998 – Dec. 2018)</a:t>
            </a:r>
          </a:p>
          <a:p>
            <a:r>
              <a:rPr lang="en-US" sz="1200" dirty="0">
                <a:latin typeface="Neue Haas Unica Pro" panose="020B0504030206020203" pitchFamily="34" charset="0"/>
              </a:rPr>
              <a:t>Selected U.S. consumer goods and services, and wages</a:t>
            </a:r>
          </a:p>
        </p:txBody>
      </p:sp>
      <p:grpSp>
        <p:nvGrpSpPr>
          <p:cNvPr id="35" name="Group 34"/>
          <p:cNvGrpSpPr/>
          <p:nvPr/>
        </p:nvGrpSpPr>
        <p:grpSpPr>
          <a:xfrm>
            <a:off x="2993366" y="3606127"/>
            <a:ext cx="5952585" cy="303120"/>
            <a:chOff x="5121431" y="4019664"/>
            <a:chExt cx="3928439" cy="386566"/>
          </a:xfrm>
        </p:grpSpPr>
        <p:cxnSp>
          <p:nvCxnSpPr>
            <p:cNvPr id="31" name="Straight Connector 30"/>
            <p:cNvCxnSpPr/>
            <p:nvPr/>
          </p:nvCxnSpPr>
          <p:spPr>
            <a:xfrm flipH="1">
              <a:off x="5121431" y="4406230"/>
              <a:ext cx="3928439"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61128" y="4019664"/>
              <a:ext cx="1271068" cy="32381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050" dirty="0">
                  <a:latin typeface="Neue Haas Unica Pro" panose="020B0504030206020203" pitchFamily="34" charset="0"/>
                </a:rPr>
                <a:t>Overall inflation (+55.6%)</a:t>
              </a:r>
            </a:p>
          </p:txBody>
        </p:sp>
      </p:grpSp>
      <p:sp>
        <p:nvSpPr>
          <p:cNvPr id="37" name="TextBox 36"/>
          <p:cNvSpPr txBox="1"/>
          <p:nvPr/>
        </p:nvSpPr>
        <p:spPr>
          <a:xfrm>
            <a:off x="3105506" y="5730712"/>
            <a:ext cx="2125154" cy="307777"/>
          </a:xfrm>
          <a:prstGeom prst="rect">
            <a:avLst/>
          </a:prstGeom>
          <a:noFill/>
        </p:spPr>
        <p:txBody>
          <a:bodyPr wrap="square" rtlCol="0">
            <a:spAutoFit/>
          </a:bodyPr>
          <a:lstStyle/>
          <a:p>
            <a:r>
              <a:rPr lang="en-US" sz="1400" b="1" dirty="0">
                <a:solidFill>
                  <a:schemeClr val="tx2"/>
                </a:solidFill>
                <a:latin typeface="Neue Haas Unica Pro" panose="020B0504030206020203" pitchFamily="34" charset="0"/>
              </a:rPr>
              <a:t>More affordable</a:t>
            </a:r>
          </a:p>
        </p:txBody>
      </p:sp>
      <p:sp>
        <p:nvSpPr>
          <p:cNvPr id="38" name="TextBox 37"/>
          <p:cNvSpPr txBox="1"/>
          <p:nvPr/>
        </p:nvSpPr>
        <p:spPr>
          <a:xfrm>
            <a:off x="3105506" y="2159855"/>
            <a:ext cx="2125154" cy="307777"/>
          </a:xfrm>
          <a:prstGeom prst="rect">
            <a:avLst/>
          </a:prstGeom>
          <a:noFill/>
        </p:spPr>
        <p:txBody>
          <a:bodyPr wrap="square" rtlCol="0">
            <a:spAutoFit/>
          </a:bodyPr>
          <a:lstStyle/>
          <a:p>
            <a:r>
              <a:rPr lang="en-US" sz="1400" b="1" dirty="0">
                <a:solidFill>
                  <a:schemeClr val="bg2"/>
                </a:solidFill>
                <a:latin typeface="Neue Haas Unica Pro" panose="020B0504030206020203" pitchFamily="34" charset="0"/>
              </a:rPr>
              <a:t>More expensive</a:t>
            </a:r>
          </a:p>
        </p:txBody>
      </p:sp>
      <p:sp>
        <p:nvSpPr>
          <p:cNvPr id="6" name="Rectangle 5"/>
          <p:cNvSpPr/>
          <p:nvPr/>
        </p:nvSpPr>
        <p:spPr>
          <a:xfrm rot="16200000">
            <a:off x="2938758" y="6150734"/>
            <a:ext cx="498855" cy="261610"/>
          </a:xfrm>
          <a:prstGeom prst="rect">
            <a:avLst/>
          </a:prstGeom>
        </p:spPr>
        <p:txBody>
          <a:bodyPr wrap="none">
            <a:spAutoFit/>
          </a:bodyPr>
          <a:lstStyle/>
          <a:p>
            <a:r>
              <a:rPr lang="en-US" sz="1100" dirty="0">
                <a:solidFill>
                  <a:schemeClr val="tx1">
                    <a:lumMod val="50000"/>
                  </a:schemeClr>
                </a:solidFill>
                <a:latin typeface="Neue Haas Unica Pro" panose="020B0504030206020203" pitchFamily="34" charset="0"/>
              </a:rPr>
              <a:t>1998</a:t>
            </a:r>
            <a:endParaRPr lang="en-US" sz="1100" dirty="0">
              <a:solidFill>
                <a:schemeClr val="tx1">
                  <a:lumMod val="50000"/>
                </a:schemeClr>
              </a:solidFill>
            </a:endParaRPr>
          </a:p>
        </p:txBody>
      </p:sp>
      <p:sp>
        <p:nvSpPr>
          <p:cNvPr id="39" name="Rectangle 38"/>
          <p:cNvSpPr/>
          <p:nvPr/>
        </p:nvSpPr>
        <p:spPr>
          <a:xfrm rot="16200000">
            <a:off x="8535994" y="6150735"/>
            <a:ext cx="498855" cy="261610"/>
          </a:xfrm>
          <a:prstGeom prst="rect">
            <a:avLst/>
          </a:prstGeom>
        </p:spPr>
        <p:txBody>
          <a:bodyPr wrap="none">
            <a:spAutoFit/>
          </a:bodyPr>
          <a:lstStyle/>
          <a:p>
            <a:r>
              <a:rPr lang="en-US" sz="1100" dirty="0">
                <a:solidFill>
                  <a:schemeClr val="tx1">
                    <a:lumMod val="50000"/>
                  </a:schemeClr>
                </a:solidFill>
                <a:latin typeface="Neue Haas Unica Pro" panose="020B0504030206020203" pitchFamily="34" charset="0"/>
              </a:rPr>
              <a:t>2018</a:t>
            </a:r>
            <a:endParaRPr lang="en-US" sz="1100" dirty="0">
              <a:solidFill>
                <a:schemeClr val="tx1">
                  <a:lumMod val="50000"/>
                </a:schemeClr>
              </a:solidFill>
            </a:endParaRPr>
          </a:p>
        </p:txBody>
      </p:sp>
      <p:sp>
        <p:nvSpPr>
          <p:cNvPr id="41" name="Rectangle 40"/>
          <p:cNvSpPr/>
          <p:nvPr/>
        </p:nvSpPr>
        <p:spPr>
          <a:xfrm rot="16200000">
            <a:off x="5890933" y="6124882"/>
            <a:ext cx="498855" cy="261610"/>
          </a:xfrm>
          <a:prstGeom prst="rect">
            <a:avLst/>
          </a:prstGeom>
        </p:spPr>
        <p:txBody>
          <a:bodyPr wrap="none">
            <a:spAutoFit/>
          </a:bodyPr>
          <a:lstStyle/>
          <a:p>
            <a:r>
              <a:rPr lang="en-US" sz="1100" dirty="0">
                <a:solidFill>
                  <a:schemeClr val="tx1">
                    <a:lumMod val="50000"/>
                  </a:schemeClr>
                </a:solidFill>
                <a:latin typeface="Neue Haas Unica Pro" panose="020B0504030206020203" pitchFamily="34" charset="0"/>
              </a:rPr>
              <a:t>2008</a:t>
            </a:r>
            <a:endParaRPr lang="en-US" sz="1100" dirty="0">
              <a:solidFill>
                <a:schemeClr val="tx1">
                  <a:lumMod val="50000"/>
                </a:schemeClr>
              </a:solidFill>
            </a:endParaRPr>
          </a:p>
        </p:txBody>
      </p:sp>
      <p:sp>
        <p:nvSpPr>
          <p:cNvPr id="42" name="Oval 41"/>
          <p:cNvSpPr/>
          <p:nvPr/>
        </p:nvSpPr>
        <p:spPr>
          <a:xfrm>
            <a:off x="9072456" y="2327358"/>
            <a:ext cx="1166565" cy="259242"/>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9072457" y="3078058"/>
            <a:ext cx="1166565" cy="259242"/>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9072457" y="2715717"/>
            <a:ext cx="1166565" cy="259242"/>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9063420" y="5876638"/>
            <a:ext cx="374091" cy="259242"/>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9070895" y="5544603"/>
            <a:ext cx="626261" cy="211495"/>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9030678" y="5363455"/>
            <a:ext cx="1311807" cy="259242"/>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35056" y="6481320"/>
            <a:ext cx="4704290" cy="215444"/>
          </a:xfrm>
          <a:prstGeom prst="rect">
            <a:avLst/>
          </a:prstGeom>
          <a:noFill/>
        </p:spPr>
        <p:txBody>
          <a:bodyPr wrap="square" rtlCol="0">
            <a:spAutoFit/>
          </a:bodyPr>
          <a:lstStyle/>
          <a:p>
            <a:r>
              <a:rPr lang="en-US" sz="800" dirty="0">
                <a:latin typeface="Neue Haas Unica Pro" panose="020B0504030206020203" pitchFamily="34" charset="0"/>
                <a:cs typeface="Times New Roman" panose="02020603050405020304" pitchFamily="18" charset="0"/>
              </a:rPr>
              <a:t>Source: </a:t>
            </a:r>
            <a:r>
              <a:rPr lang="en-US" sz="800" dirty="0">
                <a:solidFill>
                  <a:schemeClr val="tx1">
                    <a:lumMod val="50000"/>
                  </a:schemeClr>
                </a:solidFill>
                <a:latin typeface="Neue Haas Unica Pro" panose="020B0504030206020203" pitchFamily="34" charset="0"/>
                <a:cs typeface="Times New Roman" panose="02020603050405020304" pitchFamily="18" charset="0"/>
              </a:rPr>
              <a:t>Bureau of Labor Statistics. </a:t>
            </a:r>
            <a:endParaRPr lang="en-US" sz="800" dirty="0">
              <a:latin typeface="Neue Haas Unica Pro" panose="020B0504030206020203" pitchFamily="34" charset="0"/>
              <a:cs typeface="Times New Roman" panose="02020603050405020304" pitchFamily="18" charset="0"/>
            </a:endParaRPr>
          </a:p>
        </p:txBody>
      </p:sp>
      <p:sp>
        <p:nvSpPr>
          <p:cNvPr id="49" name="Content Placeholder 2"/>
          <p:cNvSpPr txBox="1">
            <a:spLocks/>
          </p:cNvSpPr>
          <p:nvPr/>
        </p:nvSpPr>
        <p:spPr>
          <a:xfrm>
            <a:off x="914162" y="1040440"/>
            <a:ext cx="10360501" cy="291105"/>
          </a:xfrm>
          <a:prstGeom prst="rect">
            <a:avLst/>
          </a:prstGeom>
        </p:spPr>
        <p:txBody>
          <a:bodyPr vert="horz" lIns="0" tIns="0" rIns="0" bIns="0" rtlCol="0">
            <a:spAutoFit/>
          </a:bodyPr>
          <a:lstStyle>
            <a:lvl1pPr marL="0" indent="0" algn="l" defTabSz="1218987" rtl="0" eaLnBrk="1" latinLnBrk="0" hangingPunct="1">
              <a:lnSpc>
                <a:spcPct val="90000"/>
              </a:lnSpc>
              <a:spcBef>
                <a:spcPts val="1333"/>
              </a:spcBef>
              <a:buFontTx/>
              <a:buNone/>
              <a:defRPr sz="2100" b="0" i="0" kern="1200">
                <a:solidFill>
                  <a:schemeClr val="tx1"/>
                </a:solidFill>
                <a:latin typeface="Neue Haas Unica Pro Medium" panose="020B0604030206020203" pitchFamily="34" charset="0"/>
                <a:ea typeface="Neue Haas Unica Pro Medium" panose="020B0604030206020203" pitchFamily="34" charset="0"/>
                <a:cs typeface="Neue Haas Unica Pro Medium" panose="020B0604030206020203" pitchFamily="34" charset="0"/>
              </a:defRPr>
            </a:lvl1pPr>
            <a:lvl2pPr marL="0" indent="0" algn="l" defTabSz="1218987" rtl="0" eaLnBrk="1" latinLnBrk="0" hangingPunct="1">
              <a:lnSpc>
                <a:spcPct val="90000"/>
              </a:lnSpc>
              <a:spcBef>
                <a:spcPts val="2266"/>
              </a:spcBef>
              <a:buFontTx/>
              <a:buNone/>
              <a:defRPr sz="1600" b="0" i="0" kern="1200">
                <a:solidFill>
                  <a:schemeClr val="tx1"/>
                </a:solidFill>
                <a:latin typeface="Neue Haas Unica Pro Medium" charset="0"/>
                <a:ea typeface="Neue Haas Unica Pro Medium" charset="0"/>
                <a:cs typeface="Neue Haas Unica Pro Medium" charset="0"/>
              </a:defRPr>
            </a:lvl2pPr>
            <a:lvl3pPr marL="0" indent="0" algn="l" defTabSz="1218987" rtl="0" eaLnBrk="1" latinLnBrk="0" hangingPunct="1">
              <a:lnSpc>
                <a:spcPct val="110000"/>
              </a:lnSpc>
              <a:spcBef>
                <a:spcPts val="1466"/>
              </a:spcBef>
              <a:buFontTx/>
              <a:buNone/>
              <a:defRPr sz="1400" b="0" i="0" kern="1200">
                <a:solidFill>
                  <a:schemeClr val="tx1"/>
                </a:solidFill>
                <a:latin typeface="Neue Haas Unica Pro Light" charset="0"/>
                <a:ea typeface="Neue Haas Unica Pro Light" charset="0"/>
                <a:cs typeface="Neue Haas Unica Pro Light" charset="0"/>
              </a:defRPr>
            </a:lvl3pPr>
            <a:lvl4pPr marL="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609493" indent="-304747" algn="l" defTabSz="1218987" rtl="0" eaLnBrk="1" latinLnBrk="0" hangingPunct="1">
              <a:lnSpc>
                <a:spcPct val="110000"/>
              </a:lnSpc>
              <a:spcBef>
                <a:spcPts val="1333"/>
              </a:spcBef>
              <a:buSzPct val="100000"/>
              <a:buFont typeface="Arial" charset="0"/>
              <a:buChar char="•"/>
              <a:defRPr sz="14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lvl="1"/>
            <a:r>
              <a:rPr lang="en-US" sz="2100" dirty="0"/>
              <a:t>Why is inflation (stubbornly) low? Tech deflation keeps medical inflation in check</a:t>
            </a:r>
          </a:p>
        </p:txBody>
      </p:sp>
    </p:spTree>
    <p:extLst>
      <p:ext uri="{BB962C8B-B14F-4D97-AF65-F5344CB8AC3E}">
        <p14:creationId xmlns:p14="http://schemas.microsoft.com/office/powerpoint/2010/main" val="1514253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Cover Slide">
  <a:themeElements>
    <a:clrScheme name="First Republic Bank">
      <a:dk1>
        <a:srgbClr val="4B4B4B"/>
      </a:dk1>
      <a:lt1>
        <a:srgbClr val="FFFFFF"/>
      </a:lt1>
      <a:dk2>
        <a:srgbClr val="0A382B"/>
      </a:dk2>
      <a:lt2>
        <a:srgbClr val="AB8321"/>
      </a:lt2>
      <a:accent1>
        <a:srgbClr val="09372B"/>
      </a:accent1>
      <a:accent2>
        <a:srgbClr val="AB8321"/>
      </a:accent2>
      <a:accent3>
        <a:srgbClr val="E8E5DE"/>
      </a:accent3>
      <a:accent4>
        <a:srgbClr val="646464"/>
      </a:accent4>
      <a:accent5>
        <a:srgbClr val="D5C291"/>
      </a:accent5>
      <a:accent6>
        <a:srgbClr val="859C95"/>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First Republic Bank">
      <a:dk1>
        <a:srgbClr val="4B4B4B"/>
      </a:dk1>
      <a:lt1>
        <a:srgbClr val="FFFFFF"/>
      </a:lt1>
      <a:dk2>
        <a:srgbClr val="0A382B"/>
      </a:dk2>
      <a:lt2>
        <a:srgbClr val="AB8321"/>
      </a:lt2>
      <a:accent1>
        <a:srgbClr val="09372B"/>
      </a:accent1>
      <a:accent2>
        <a:srgbClr val="AB8321"/>
      </a:accent2>
      <a:accent3>
        <a:srgbClr val="E8E5DE"/>
      </a:accent3>
      <a:accent4>
        <a:srgbClr val="646464"/>
      </a:accent4>
      <a:accent5>
        <a:srgbClr val="D5C291"/>
      </a:accent5>
      <a:accent6>
        <a:srgbClr val="859C95"/>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24474</TotalTime>
  <Words>2356</Words>
  <Application>Microsoft Office PowerPoint</Application>
  <PresentationFormat>Custom</PresentationFormat>
  <Paragraphs>328</Paragraphs>
  <Slides>22</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Aileron</vt:lpstr>
      <vt:lpstr>AppleSymbols</vt:lpstr>
      <vt:lpstr>Arial</vt:lpstr>
      <vt:lpstr>Calibri</vt:lpstr>
      <vt:lpstr>Courier New</vt:lpstr>
      <vt:lpstr>Garamond</vt:lpstr>
      <vt:lpstr>Garamond Premr Pro</vt:lpstr>
      <vt:lpstr>Garamond Premr Pro Disp</vt:lpstr>
      <vt:lpstr>Helvetica Neue</vt:lpstr>
      <vt:lpstr>Neue Haas Unica Pro</vt:lpstr>
      <vt:lpstr>Neue Haas Unica Pro Light</vt:lpstr>
      <vt:lpstr>Neue Haas Unica Pro Medium</vt:lpstr>
      <vt:lpstr>Cover Slide</vt:lpstr>
      <vt:lpstr>Content Slides</vt:lpstr>
      <vt:lpstr>First Republic 2020 Outlook</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lpike@firstrepublic.com;mstough@firstrepublic.com</dc:creator>
  <cp:lastModifiedBy>Pebbles Dumon</cp:lastModifiedBy>
  <cp:revision>350</cp:revision>
  <cp:lastPrinted>2019-12-16T16:37:12Z</cp:lastPrinted>
  <dcterms:created xsi:type="dcterms:W3CDTF">2017-08-18T18:44:10Z</dcterms:created>
  <dcterms:modified xsi:type="dcterms:W3CDTF">2020-02-07T00:04:52Z</dcterms:modified>
</cp:coreProperties>
</file>